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418" r:id="rId3"/>
    <p:sldId id="381" r:id="rId4"/>
    <p:sldId id="425" r:id="rId5"/>
    <p:sldId id="259" r:id="rId6"/>
    <p:sldId id="426" r:id="rId7"/>
    <p:sldId id="260" r:id="rId8"/>
    <p:sldId id="261" r:id="rId9"/>
    <p:sldId id="427" r:id="rId10"/>
    <p:sldId id="428" r:id="rId11"/>
    <p:sldId id="262" r:id="rId12"/>
    <p:sldId id="429" r:id="rId13"/>
    <p:sldId id="430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431" r:id="rId23"/>
    <p:sldId id="272" r:id="rId24"/>
    <p:sldId id="273" r:id="rId25"/>
    <p:sldId id="274" r:id="rId26"/>
    <p:sldId id="275" r:id="rId27"/>
    <p:sldId id="276" r:id="rId28"/>
    <p:sldId id="277" r:id="rId29"/>
    <p:sldId id="432" r:id="rId30"/>
    <p:sldId id="279" r:id="rId31"/>
    <p:sldId id="424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0"/>
    <p:restoredTop sz="94708"/>
  </p:normalViewPr>
  <p:slideViewPr>
    <p:cSldViewPr>
      <p:cViewPr varScale="1">
        <p:scale>
          <a:sx n="66" d="100"/>
          <a:sy n="66" d="100"/>
        </p:scale>
        <p:origin x="216" y="6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44B494-6FBC-4671-B6FC-6B4005E1C508}" type="doc">
      <dgm:prSet loTypeId="urn:microsoft.com/office/officeart/2005/8/layout/vList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3E2FD554-632B-4180-8C8F-F421BE2304AB}">
      <dgm:prSet phldrT="[Metin]" custT="1"/>
      <dgm:spPr/>
      <dgm:t>
        <a:bodyPr/>
        <a:lstStyle/>
        <a:p>
          <a:r>
            <a:rPr lang="tr-TR" sz="2400" b="0" dirty="0">
              <a:latin typeface="Comic Sans MS" panose="030F0702030302020204" pitchFamily="66" charset="0"/>
            </a:rPr>
            <a:t>Bireyselleştirilmiş ölçme ve değerlendirme araçlarını etkili bir şekilde kullanabilmelidir</a:t>
          </a:r>
          <a:endParaRPr lang="tr-TR" sz="2400" b="1" dirty="0">
            <a:latin typeface="Comic Sans MS" panose="030F0702030302020204" pitchFamily="66" charset="0"/>
          </a:endParaRPr>
        </a:p>
      </dgm:t>
    </dgm:pt>
    <dgm:pt modelId="{2C7B4FEB-4E61-46B8-A55A-1C546E637F26}" type="parTrans" cxnId="{77AFB01B-8D59-4B60-A4C9-A3D028A0F10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E264EE5F-C2E2-4B61-8D33-EAA50933E651}" type="sibTrans" cxnId="{77AFB01B-8D59-4B60-A4C9-A3D028A0F10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A34DF415-ED7A-944B-8586-66A47FE42322}">
      <dgm:prSet phldrT="[Metin]" custT="1"/>
      <dgm:spPr/>
      <dgm:t>
        <a:bodyPr/>
        <a:lstStyle/>
        <a:p>
          <a:r>
            <a:rPr lang="tr-TR" sz="2400" b="0" dirty="0">
              <a:latin typeface="Comic Sans MS" panose="030F0702030302020204" pitchFamily="66" charset="0"/>
            </a:rPr>
            <a:t>Özel </a:t>
          </a:r>
          <a:r>
            <a:rPr lang="tr-TR" sz="2400" b="0" dirty="0" err="1">
              <a:latin typeface="Comic Sans MS" panose="030F0702030302020204" pitchFamily="66" charset="0"/>
            </a:rPr>
            <a:t>gereksinimli</a:t>
          </a:r>
          <a:r>
            <a:rPr lang="tr-TR" sz="2400" b="0" dirty="0">
              <a:latin typeface="Comic Sans MS" panose="030F0702030302020204" pitchFamily="66" charset="0"/>
            </a:rPr>
            <a:t> çocuklara yönelik </a:t>
          </a:r>
          <a:r>
            <a:rPr lang="tr-TR" sz="2400" b="0" dirty="0" err="1">
              <a:latin typeface="Comic Sans MS" panose="030F0702030302020204" pitchFamily="66" charset="0"/>
            </a:rPr>
            <a:t>öğretimsel</a:t>
          </a:r>
          <a:r>
            <a:rPr lang="tr-TR" sz="2400" b="0" dirty="0">
              <a:latin typeface="Comic Sans MS" panose="030F0702030302020204" pitchFamily="66" charset="0"/>
            </a:rPr>
            <a:t> uyarlamalar yapabilmelidir.</a:t>
          </a:r>
          <a:endParaRPr lang="tr-TR" sz="2400" b="1" dirty="0">
            <a:latin typeface="Comic Sans MS" panose="030F0702030302020204" pitchFamily="66" charset="0"/>
          </a:endParaRPr>
        </a:p>
      </dgm:t>
    </dgm:pt>
    <dgm:pt modelId="{568EA232-FB67-CB4F-8066-1A847C3EFB99}" type="parTrans" cxnId="{87E869A3-071D-9C47-B9D6-60355E4A2B4E}">
      <dgm:prSet/>
      <dgm:spPr/>
      <dgm:t>
        <a:bodyPr/>
        <a:lstStyle/>
        <a:p>
          <a:endParaRPr lang="tr-TR"/>
        </a:p>
      </dgm:t>
    </dgm:pt>
    <dgm:pt modelId="{32BE8A98-00EE-3344-BDD5-1EFA37B97D57}" type="sibTrans" cxnId="{87E869A3-071D-9C47-B9D6-60355E4A2B4E}">
      <dgm:prSet/>
      <dgm:spPr/>
      <dgm:t>
        <a:bodyPr/>
        <a:lstStyle/>
        <a:p>
          <a:endParaRPr lang="tr-TR"/>
        </a:p>
      </dgm:t>
    </dgm:pt>
    <dgm:pt modelId="{4EBD7D73-6F9A-2146-B66B-04E69A2DE8A5}" type="pres">
      <dgm:prSet presAssocID="{5244B494-6FBC-4671-B6FC-6B4005E1C508}" presName="linearFlow" presStyleCnt="0">
        <dgm:presLayoutVars>
          <dgm:dir/>
          <dgm:resizeHandles val="exact"/>
        </dgm:presLayoutVars>
      </dgm:prSet>
      <dgm:spPr/>
    </dgm:pt>
    <dgm:pt modelId="{17475346-4F81-1C44-9289-612B06E1E8FE}" type="pres">
      <dgm:prSet presAssocID="{3E2FD554-632B-4180-8C8F-F421BE2304AB}" presName="composite" presStyleCnt="0"/>
      <dgm:spPr/>
    </dgm:pt>
    <dgm:pt modelId="{D828BF39-9741-8546-B272-198B437C4EE1}" type="pres">
      <dgm:prSet presAssocID="{3E2FD554-632B-4180-8C8F-F421BE2304AB}" presName="imgShp" presStyleLbl="fgImgPlace1" presStyleIdx="0" presStyleCnt="2"/>
      <dgm:spPr/>
    </dgm:pt>
    <dgm:pt modelId="{230D376A-A834-DE4F-8A67-AE4CF4EB6617}" type="pres">
      <dgm:prSet presAssocID="{3E2FD554-632B-4180-8C8F-F421BE2304AB}" presName="txShp" presStyleLbl="node1" presStyleIdx="0" presStyleCnt="2">
        <dgm:presLayoutVars>
          <dgm:bulletEnabled val="1"/>
        </dgm:presLayoutVars>
      </dgm:prSet>
      <dgm:spPr/>
    </dgm:pt>
    <dgm:pt modelId="{FDDD5756-5C70-DA4C-8572-E21A50678F31}" type="pres">
      <dgm:prSet presAssocID="{E264EE5F-C2E2-4B61-8D33-EAA50933E651}" presName="spacing" presStyleCnt="0"/>
      <dgm:spPr/>
    </dgm:pt>
    <dgm:pt modelId="{A9930209-EDC0-9D41-94BC-82825716EEA2}" type="pres">
      <dgm:prSet presAssocID="{A34DF415-ED7A-944B-8586-66A47FE42322}" presName="composite" presStyleCnt="0"/>
      <dgm:spPr/>
    </dgm:pt>
    <dgm:pt modelId="{06ACE01A-1EB7-6945-BBE2-71F871016316}" type="pres">
      <dgm:prSet presAssocID="{A34DF415-ED7A-944B-8586-66A47FE42322}" presName="imgShp" presStyleLbl="fgImgPlace1" presStyleIdx="1" presStyleCnt="2"/>
      <dgm:spPr/>
    </dgm:pt>
    <dgm:pt modelId="{6A320D95-DA68-BD46-AF17-08728112FC49}" type="pres">
      <dgm:prSet presAssocID="{A34DF415-ED7A-944B-8586-66A47FE42322}" presName="txShp" presStyleLbl="node1" presStyleIdx="1" presStyleCnt="2">
        <dgm:presLayoutVars>
          <dgm:bulletEnabled val="1"/>
        </dgm:presLayoutVars>
      </dgm:prSet>
      <dgm:spPr/>
    </dgm:pt>
  </dgm:ptLst>
  <dgm:cxnLst>
    <dgm:cxn modelId="{75711F16-2B9A-554F-8A75-250D4269C873}" type="presOf" srcId="{3E2FD554-632B-4180-8C8F-F421BE2304AB}" destId="{230D376A-A834-DE4F-8A67-AE4CF4EB6617}" srcOrd="0" destOrd="0" presId="urn:microsoft.com/office/officeart/2005/8/layout/vList3"/>
    <dgm:cxn modelId="{77AFB01B-8D59-4B60-A4C9-A3D028A0F10F}" srcId="{5244B494-6FBC-4671-B6FC-6B4005E1C508}" destId="{3E2FD554-632B-4180-8C8F-F421BE2304AB}" srcOrd="0" destOrd="0" parTransId="{2C7B4FEB-4E61-46B8-A55A-1C546E637F26}" sibTransId="{E264EE5F-C2E2-4B61-8D33-EAA50933E651}"/>
    <dgm:cxn modelId="{87E869A3-071D-9C47-B9D6-60355E4A2B4E}" srcId="{5244B494-6FBC-4671-B6FC-6B4005E1C508}" destId="{A34DF415-ED7A-944B-8586-66A47FE42322}" srcOrd="1" destOrd="0" parTransId="{568EA232-FB67-CB4F-8066-1A847C3EFB99}" sibTransId="{32BE8A98-00EE-3344-BDD5-1EFA37B97D57}"/>
    <dgm:cxn modelId="{C3A583E4-9765-2D41-9E30-241BDBF2BB77}" type="presOf" srcId="{5244B494-6FBC-4671-B6FC-6B4005E1C508}" destId="{4EBD7D73-6F9A-2146-B66B-04E69A2DE8A5}" srcOrd="0" destOrd="0" presId="urn:microsoft.com/office/officeart/2005/8/layout/vList3"/>
    <dgm:cxn modelId="{69361FE7-D4BA-F143-8E0F-28A85F8DD4FC}" type="presOf" srcId="{A34DF415-ED7A-944B-8586-66A47FE42322}" destId="{6A320D95-DA68-BD46-AF17-08728112FC49}" srcOrd="0" destOrd="0" presId="urn:microsoft.com/office/officeart/2005/8/layout/vList3"/>
    <dgm:cxn modelId="{FAC15731-7663-2A4F-804E-4096882B6085}" type="presParOf" srcId="{4EBD7D73-6F9A-2146-B66B-04E69A2DE8A5}" destId="{17475346-4F81-1C44-9289-612B06E1E8FE}" srcOrd="0" destOrd="0" presId="urn:microsoft.com/office/officeart/2005/8/layout/vList3"/>
    <dgm:cxn modelId="{C0654910-7841-2946-851E-A8F3F388CA72}" type="presParOf" srcId="{17475346-4F81-1C44-9289-612B06E1E8FE}" destId="{D828BF39-9741-8546-B272-198B437C4EE1}" srcOrd="0" destOrd="0" presId="urn:microsoft.com/office/officeart/2005/8/layout/vList3"/>
    <dgm:cxn modelId="{8A3D2E18-533F-1E4A-B32C-EB2A49359DF3}" type="presParOf" srcId="{17475346-4F81-1C44-9289-612B06E1E8FE}" destId="{230D376A-A834-DE4F-8A67-AE4CF4EB6617}" srcOrd="1" destOrd="0" presId="urn:microsoft.com/office/officeart/2005/8/layout/vList3"/>
    <dgm:cxn modelId="{6F5A787F-B07F-5446-8CFA-9DD1554170C9}" type="presParOf" srcId="{4EBD7D73-6F9A-2146-B66B-04E69A2DE8A5}" destId="{FDDD5756-5C70-DA4C-8572-E21A50678F31}" srcOrd="1" destOrd="0" presId="urn:microsoft.com/office/officeart/2005/8/layout/vList3"/>
    <dgm:cxn modelId="{9917912C-7607-6A46-81A5-110C81A8327E}" type="presParOf" srcId="{4EBD7D73-6F9A-2146-B66B-04E69A2DE8A5}" destId="{A9930209-EDC0-9D41-94BC-82825716EEA2}" srcOrd="2" destOrd="0" presId="urn:microsoft.com/office/officeart/2005/8/layout/vList3"/>
    <dgm:cxn modelId="{7A628499-B5BD-604D-B453-69A468C4BFBD}" type="presParOf" srcId="{A9930209-EDC0-9D41-94BC-82825716EEA2}" destId="{06ACE01A-1EB7-6945-BBE2-71F871016316}" srcOrd="0" destOrd="0" presId="urn:microsoft.com/office/officeart/2005/8/layout/vList3"/>
    <dgm:cxn modelId="{3D238F91-801F-B341-9783-F9DFA98F55F2}" type="presParOf" srcId="{A9930209-EDC0-9D41-94BC-82825716EEA2}" destId="{6A320D95-DA68-BD46-AF17-08728112FC4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44B494-6FBC-4671-B6FC-6B4005E1C508}" type="doc">
      <dgm:prSet loTypeId="urn:microsoft.com/office/officeart/2005/8/layout/vList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5F2E4099-7181-4B83-8EDB-62F9C9868BA8}">
      <dgm:prSet phldrT="[Metin]" custT="1"/>
      <dgm:spPr/>
      <dgm:t>
        <a:bodyPr/>
        <a:lstStyle/>
        <a:p>
          <a:r>
            <a:rPr lang="tr-TR" sz="2400" b="0" dirty="0">
              <a:latin typeface="Comic Sans MS" panose="030F0702030302020204" pitchFamily="66" charset="0"/>
            </a:rPr>
            <a:t>Özel </a:t>
          </a:r>
          <a:r>
            <a:rPr lang="tr-TR" sz="2400" b="0" dirty="0" err="1">
              <a:latin typeface="Comic Sans MS" panose="030F0702030302020204" pitchFamily="66" charset="0"/>
            </a:rPr>
            <a:t>gereksinimli</a:t>
          </a:r>
          <a:r>
            <a:rPr lang="tr-TR" sz="2400" b="0" dirty="0">
              <a:latin typeface="Comic Sans MS" panose="030F0702030302020204" pitchFamily="66" charset="0"/>
            </a:rPr>
            <a:t> çocukların akran kabulünü sağlamalıdır</a:t>
          </a:r>
        </a:p>
      </dgm:t>
    </dgm:pt>
    <dgm:pt modelId="{3C9CCC33-9486-414E-ACB4-95B766689220}" type="parTrans" cxnId="{2382FB19-8AE9-41FD-88EF-F9F60A1A058A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D655FC59-3F8E-493C-8A01-B6513BE3E6D8}" type="sibTrans" cxnId="{2382FB19-8AE9-41FD-88EF-F9F60A1A058A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23754A8-123C-8D4A-88A2-1EFC0D9EA4A0}">
      <dgm:prSet phldrT="[Metin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dirty="0">
              <a:latin typeface="Comic Sans MS" panose="030F0702030302020204" pitchFamily="66" charset="0"/>
            </a:rPr>
            <a:t>Aile eğitimleri planlamalıdır.</a:t>
          </a:r>
        </a:p>
        <a:p>
          <a:pPr algn="just"/>
          <a:endParaRPr lang="tr-TR" sz="2400" b="0" dirty="0">
            <a:latin typeface="Comic Sans MS" panose="030F0702030302020204" pitchFamily="66" charset="0"/>
          </a:endParaRPr>
        </a:p>
      </dgm:t>
    </dgm:pt>
    <dgm:pt modelId="{10A90BAE-1BDE-5B47-8C91-A9D3402A0FFE}" type="parTrans" cxnId="{80044A09-250E-E849-813D-1E7231940F52}">
      <dgm:prSet/>
      <dgm:spPr/>
      <dgm:t>
        <a:bodyPr/>
        <a:lstStyle/>
        <a:p>
          <a:endParaRPr lang="tr-TR"/>
        </a:p>
      </dgm:t>
    </dgm:pt>
    <dgm:pt modelId="{A130F7BB-A588-C746-B738-3844E131E3B3}" type="sibTrans" cxnId="{80044A09-250E-E849-813D-1E7231940F52}">
      <dgm:prSet/>
      <dgm:spPr/>
      <dgm:t>
        <a:bodyPr/>
        <a:lstStyle/>
        <a:p>
          <a:endParaRPr lang="tr-TR"/>
        </a:p>
      </dgm:t>
    </dgm:pt>
    <dgm:pt modelId="{206A6BF4-9E4F-C645-B5B3-12491625B776}">
      <dgm:prSet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dirty="0">
              <a:latin typeface="Comic Sans MS" panose="030F0702030302020204" pitchFamily="66" charset="0"/>
            </a:rPr>
            <a:t>Sınıfta genel müfredat eğitim faaliyetleri ile kaynaştırma uygulamalarını etkin bir şekilde yürütebilmelidir.</a:t>
          </a:r>
        </a:p>
        <a:p>
          <a:pPr algn="just"/>
          <a:endParaRPr lang="tr-TR" sz="2400" b="0" dirty="0">
            <a:latin typeface="Comic Sans MS" panose="030F0702030302020204" pitchFamily="66" charset="0"/>
          </a:endParaRPr>
        </a:p>
      </dgm:t>
    </dgm:pt>
    <dgm:pt modelId="{5E18D980-D9CA-2D4F-91A3-85034F6A2910}" type="parTrans" cxnId="{AE57BA73-04C4-BE4F-838F-679AF20DF450}">
      <dgm:prSet/>
      <dgm:spPr/>
      <dgm:t>
        <a:bodyPr/>
        <a:lstStyle/>
        <a:p>
          <a:endParaRPr lang="tr-TR"/>
        </a:p>
      </dgm:t>
    </dgm:pt>
    <dgm:pt modelId="{C1E70CB3-9E52-6E4C-B3CA-379E3B714EB7}" type="sibTrans" cxnId="{AE57BA73-04C4-BE4F-838F-679AF20DF450}">
      <dgm:prSet/>
      <dgm:spPr/>
      <dgm:t>
        <a:bodyPr/>
        <a:lstStyle/>
        <a:p>
          <a:endParaRPr lang="tr-TR"/>
        </a:p>
      </dgm:t>
    </dgm:pt>
    <dgm:pt modelId="{345E6CAA-800E-7744-A3E8-A80F760C9737}" type="pres">
      <dgm:prSet presAssocID="{5244B494-6FBC-4671-B6FC-6B4005E1C508}" presName="linearFlow" presStyleCnt="0">
        <dgm:presLayoutVars>
          <dgm:dir/>
          <dgm:resizeHandles val="exact"/>
        </dgm:presLayoutVars>
      </dgm:prSet>
      <dgm:spPr/>
    </dgm:pt>
    <dgm:pt modelId="{88889A1B-9AC5-3D43-B46C-BA2A60AA17A3}" type="pres">
      <dgm:prSet presAssocID="{5F2E4099-7181-4B83-8EDB-62F9C9868BA8}" presName="composite" presStyleCnt="0"/>
      <dgm:spPr/>
    </dgm:pt>
    <dgm:pt modelId="{C87BF59B-2422-2D45-A92B-02DB8D06CED6}" type="pres">
      <dgm:prSet presAssocID="{5F2E4099-7181-4B83-8EDB-62F9C9868BA8}" presName="imgShp" presStyleLbl="fgImgPlace1" presStyleIdx="0" presStyleCnt="3" custLinFactNeighborX="-36718" custLinFactNeighborY="10956"/>
      <dgm:spPr/>
    </dgm:pt>
    <dgm:pt modelId="{6D16399E-6EF5-2D48-9A3C-D1E2274BFB43}" type="pres">
      <dgm:prSet presAssocID="{5F2E4099-7181-4B83-8EDB-62F9C9868BA8}" presName="txShp" presStyleLbl="node1" presStyleIdx="0" presStyleCnt="3" custScaleX="123356" custLinFactNeighborX="3912" custLinFactNeighborY="13305">
        <dgm:presLayoutVars>
          <dgm:bulletEnabled val="1"/>
        </dgm:presLayoutVars>
      </dgm:prSet>
      <dgm:spPr/>
    </dgm:pt>
    <dgm:pt modelId="{38D4E124-884A-4B49-82FB-749C83A4A9C2}" type="pres">
      <dgm:prSet presAssocID="{D655FC59-3F8E-493C-8A01-B6513BE3E6D8}" presName="spacing" presStyleCnt="0"/>
      <dgm:spPr/>
    </dgm:pt>
    <dgm:pt modelId="{85232F3A-ADEC-6A4E-81FD-056E90AB6106}" type="pres">
      <dgm:prSet presAssocID="{523754A8-123C-8D4A-88A2-1EFC0D9EA4A0}" presName="composite" presStyleCnt="0"/>
      <dgm:spPr/>
    </dgm:pt>
    <dgm:pt modelId="{7DB3CC9C-95ED-D642-8427-FD4F1A2894CB}" type="pres">
      <dgm:prSet presAssocID="{523754A8-123C-8D4A-88A2-1EFC0D9EA4A0}" presName="imgShp" presStyleLbl="fgImgPlace1" presStyleIdx="1" presStyleCnt="3" custLinFactNeighborX="52147" custLinFactNeighborY="-2536"/>
      <dgm:spPr/>
    </dgm:pt>
    <dgm:pt modelId="{0F2A8864-D042-4546-9E2F-DFD6EDEF24AC}" type="pres">
      <dgm:prSet presAssocID="{523754A8-123C-8D4A-88A2-1EFC0D9EA4A0}" presName="txShp" presStyleLbl="node1" presStyleIdx="1" presStyleCnt="3" custLinFactNeighborX="12142" custLinFactNeighborY="-2536">
        <dgm:presLayoutVars>
          <dgm:bulletEnabled val="1"/>
        </dgm:presLayoutVars>
      </dgm:prSet>
      <dgm:spPr/>
    </dgm:pt>
    <dgm:pt modelId="{97A312D0-C836-634F-850C-792E520C4E0F}" type="pres">
      <dgm:prSet presAssocID="{A130F7BB-A588-C746-B738-3844E131E3B3}" presName="spacing" presStyleCnt="0"/>
      <dgm:spPr/>
    </dgm:pt>
    <dgm:pt modelId="{A7A155CF-0F32-094D-BD59-09F8FE0113F0}" type="pres">
      <dgm:prSet presAssocID="{206A6BF4-9E4F-C645-B5B3-12491625B776}" presName="composite" presStyleCnt="0"/>
      <dgm:spPr/>
    </dgm:pt>
    <dgm:pt modelId="{4AECA562-0B06-F948-B527-AB3E8F88093F}" type="pres">
      <dgm:prSet presAssocID="{206A6BF4-9E4F-C645-B5B3-12491625B776}" presName="imgShp" presStyleLbl="fgImgPlace1" presStyleIdx="2" presStyleCnt="3" custLinFactNeighborX="-30333" custLinFactNeighborY="-6309"/>
      <dgm:spPr/>
    </dgm:pt>
    <dgm:pt modelId="{33B93690-F4FB-A84C-AF3C-2CF861EAA0E7}" type="pres">
      <dgm:prSet presAssocID="{206A6BF4-9E4F-C645-B5B3-12491625B776}" presName="txShp" presStyleLbl="node1" presStyleIdx="2" presStyleCnt="3" custScaleX="119911" custLinFactNeighborX="6050" custLinFactNeighborY="-6309">
        <dgm:presLayoutVars>
          <dgm:bulletEnabled val="1"/>
        </dgm:presLayoutVars>
      </dgm:prSet>
      <dgm:spPr/>
    </dgm:pt>
  </dgm:ptLst>
  <dgm:cxnLst>
    <dgm:cxn modelId="{80044A09-250E-E849-813D-1E7231940F52}" srcId="{5244B494-6FBC-4671-B6FC-6B4005E1C508}" destId="{523754A8-123C-8D4A-88A2-1EFC0D9EA4A0}" srcOrd="1" destOrd="0" parTransId="{10A90BAE-1BDE-5B47-8C91-A9D3402A0FFE}" sibTransId="{A130F7BB-A588-C746-B738-3844E131E3B3}"/>
    <dgm:cxn modelId="{2382FB19-8AE9-41FD-88EF-F9F60A1A058A}" srcId="{5244B494-6FBC-4671-B6FC-6B4005E1C508}" destId="{5F2E4099-7181-4B83-8EDB-62F9C9868BA8}" srcOrd="0" destOrd="0" parTransId="{3C9CCC33-9486-414E-ACB4-95B766689220}" sibTransId="{D655FC59-3F8E-493C-8A01-B6513BE3E6D8}"/>
    <dgm:cxn modelId="{8165A234-E584-734F-AA72-EBA428261A75}" type="presOf" srcId="{5244B494-6FBC-4671-B6FC-6B4005E1C508}" destId="{345E6CAA-800E-7744-A3E8-A80F760C9737}" srcOrd="0" destOrd="0" presId="urn:microsoft.com/office/officeart/2005/8/layout/vList3"/>
    <dgm:cxn modelId="{AE120859-96BA-564E-9C78-C35616D58F2F}" type="presOf" srcId="{523754A8-123C-8D4A-88A2-1EFC0D9EA4A0}" destId="{0F2A8864-D042-4546-9E2F-DFD6EDEF24AC}" srcOrd="0" destOrd="0" presId="urn:microsoft.com/office/officeart/2005/8/layout/vList3"/>
    <dgm:cxn modelId="{AE57BA73-04C4-BE4F-838F-679AF20DF450}" srcId="{5244B494-6FBC-4671-B6FC-6B4005E1C508}" destId="{206A6BF4-9E4F-C645-B5B3-12491625B776}" srcOrd="2" destOrd="0" parTransId="{5E18D980-D9CA-2D4F-91A3-85034F6A2910}" sibTransId="{C1E70CB3-9E52-6E4C-B3CA-379E3B714EB7}"/>
    <dgm:cxn modelId="{C6888B7A-226A-534B-ABF4-1A626C446C60}" type="presOf" srcId="{206A6BF4-9E4F-C645-B5B3-12491625B776}" destId="{33B93690-F4FB-A84C-AF3C-2CF861EAA0E7}" srcOrd="0" destOrd="0" presId="urn:microsoft.com/office/officeart/2005/8/layout/vList3"/>
    <dgm:cxn modelId="{3403B3C9-9EAD-9E40-80C0-AF90D0D96545}" type="presOf" srcId="{5F2E4099-7181-4B83-8EDB-62F9C9868BA8}" destId="{6D16399E-6EF5-2D48-9A3C-D1E2274BFB43}" srcOrd="0" destOrd="0" presId="urn:microsoft.com/office/officeart/2005/8/layout/vList3"/>
    <dgm:cxn modelId="{3EDC1635-8B60-9F48-9BD5-A84514D1CD1D}" type="presParOf" srcId="{345E6CAA-800E-7744-A3E8-A80F760C9737}" destId="{88889A1B-9AC5-3D43-B46C-BA2A60AA17A3}" srcOrd="0" destOrd="0" presId="urn:microsoft.com/office/officeart/2005/8/layout/vList3"/>
    <dgm:cxn modelId="{0E4CBA4D-3A94-F44D-9C70-22162E26B5AE}" type="presParOf" srcId="{88889A1B-9AC5-3D43-B46C-BA2A60AA17A3}" destId="{C87BF59B-2422-2D45-A92B-02DB8D06CED6}" srcOrd="0" destOrd="0" presId="urn:microsoft.com/office/officeart/2005/8/layout/vList3"/>
    <dgm:cxn modelId="{A3AE83D1-86F9-C54B-947F-FFD944892CB6}" type="presParOf" srcId="{88889A1B-9AC5-3D43-B46C-BA2A60AA17A3}" destId="{6D16399E-6EF5-2D48-9A3C-D1E2274BFB43}" srcOrd="1" destOrd="0" presId="urn:microsoft.com/office/officeart/2005/8/layout/vList3"/>
    <dgm:cxn modelId="{615D891C-5F56-AA49-B04F-CF7707AB79B8}" type="presParOf" srcId="{345E6CAA-800E-7744-A3E8-A80F760C9737}" destId="{38D4E124-884A-4B49-82FB-749C83A4A9C2}" srcOrd="1" destOrd="0" presId="urn:microsoft.com/office/officeart/2005/8/layout/vList3"/>
    <dgm:cxn modelId="{D9F0DC6E-414B-5A45-A510-2D21ED453265}" type="presParOf" srcId="{345E6CAA-800E-7744-A3E8-A80F760C9737}" destId="{85232F3A-ADEC-6A4E-81FD-056E90AB6106}" srcOrd="2" destOrd="0" presId="urn:microsoft.com/office/officeart/2005/8/layout/vList3"/>
    <dgm:cxn modelId="{6C7E9555-99A0-8940-9480-38252AE0F0D5}" type="presParOf" srcId="{85232F3A-ADEC-6A4E-81FD-056E90AB6106}" destId="{7DB3CC9C-95ED-D642-8427-FD4F1A2894CB}" srcOrd="0" destOrd="0" presId="urn:microsoft.com/office/officeart/2005/8/layout/vList3"/>
    <dgm:cxn modelId="{2EBF452A-7D48-0E4B-A3D5-41B9A18CCBCF}" type="presParOf" srcId="{85232F3A-ADEC-6A4E-81FD-056E90AB6106}" destId="{0F2A8864-D042-4546-9E2F-DFD6EDEF24AC}" srcOrd="1" destOrd="0" presId="urn:microsoft.com/office/officeart/2005/8/layout/vList3"/>
    <dgm:cxn modelId="{49113E05-AF9F-C643-9792-13A019B992D9}" type="presParOf" srcId="{345E6CAA-800E-7744-A3E8-A80F760C9737}" destId="{97A312D0-C836-634F-850C-792E520C4E0F}" srcOrd="3" destOrd="0" presId="urn:microsoft.com/office/officeart/2005/8/layout/vList3"/>
    <dgm:cxn modelId="{CF79C4D1-7050-414D-B467-13C8C7882125}" type="presParOf" srcId="{345E6CAA-800E-7744-A3E8-A80F760C9737}" destId="{A7A155CF-0F32-094D-BD59-09F8FE0113F0}" srcOrd="4" destOrd="0" presId="urn:microsoft.com/office/officeart/2005/8/layout/vList3"/>
    <dgm:cxn modelId="{EDB8DEA6-2373-9949-A302-3D48DDFE946C}" type="presParOf" srcId="{A7A155CF-0F32-094D-BD59-09F8FE0113F0}" destId="{4AECA562-0B06-F948-B527-AB3E8F88093F}" srcOrd="0" destOrd="0" presId="urn:microsoft.com/office/officeart/2005/8/layout/vList3"/>
    <dgm:cxn modelId="{C7590C3B-2FA8-994C-9BC8-90D8D8CB54B2}" type="presParOf" srcId="{A7A155CF-0F32-094D-BD59-09F8FE0113F0}" destId="{33B93690-F4FB-A84C-AF3C-2CF861EAA0E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951776-D86F-4453-94EB-A8957372A2F1}" type="doc">
      <dgm:prSet loTypeId="urn:microsoft.com/office/officeart/2008/layout/VerticalCurvedList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6D51DDC6-66D9-4628-9484-C9F378B1A882}">
      <dgm:prSet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Ekibin aktif bir üyesi olarak çalışması </a:t>
          </a:r>
        </a:p>
      </dgm:t>
    </dgm:pt>
    <dgm:pt modelId="{72F70064-3253-4B99-ABD7-BA8DD89A6B53}" type="parTrans" cxnId="{4D0C9E24-17E7-477D-B779-18C95ACC5673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8AE56852-F4FD-4AA2-993B-064C73BB1210}" type="sibTrans" cxnId="{4D0C9E24-17E7-477D-B779-18C95ACC5673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CDD587DE-8A0A-4723-9D9C-962F3804191C}">
      <dgm:prSet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Gözlem ve çeşitli değerlendirme araçlarını kullanması</a:t>
          </a:r>
        </a:p>
      </dgm:t>
    </dgm:pt>
    <dgm:pt modelId="{17AE4DAE-567D-4124-8147-AD1E664A0E0E}" type="parTrans" cxnId="{03D5A87E-E109-4578-9219-00CB9FF08FB5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47A5677D-AF5B-40AA-AEE6-76EB53619620}" type="sibTrans" cxnId="{03D5A87E-E109-4578-9219-00CB9FF08FB5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B22D4F32-A355-4BA9-A8C2-B390238B8486}">
      <dgm:prSet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Ön değerlendirmeyi gerçekleştirmesi</a:t>
          </a:r>
        </a:p>
      </dgm:t>
    </dgm:pt>
    <dgm:pt modelId="{62BF759A-15C9-4346-98A4-626D943B2E53}" type="parTrans" cxnId="{93E5A985-2275-49C1-9601-3EF2C1AE7282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A0CE02E0-8347-4D1F-8D1E-CAF3CCAD634E}" type="sibTrans" cxnId="{93E5A985-2275-49C1-9601-3EF2C1AE7282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219F1B5D-A627-4559-85DA-4F5EF49A1AA2}">
      <dgm:prSet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Çocuğun tanılanması için gereken süreci başlatması</a:t>
          </a:r>
        </a:p>
      </dgm:t>
    </dgm:pt>
    <dgm:pt modelId="{522A58CF-9FE8-4E31-B3AB-785BCD574BA9}" type="parTrans" cxnId="{5135EC1F-FA4F-4C2A-B80A-9A44F0428EB0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4D8293DD-7520-4760-936A-1F131814863D}" type="sibTrans" cxnId="{5135EC1F-FA4F-4C2A-B80A-9A44F0428EB0}">
      <dgm:prSet/>
      <dgm:spPr/>
      <dgm:t>
        <a:bodyPr/>
        <a:lstStyle/>
        <a:p>
          <a:endParaRPr lang="tr-TR" sz="2800" dirty="0">
            <a:latin typeface="Comic Sans MS" panose="030F0702030302020204" pitchFamily="66" charset="0"/>
          </a:endParaRPr>
        </a:p>
      </dgm:t>
    </dgm:pt>
    <dgm:pt modelId="{A4B974A5-F49D-3F46-8E63-FA9322C09B29}" type="pres">
      <dgm:prSet presAssocID="{59951776-D86F-4453-94EB-A8957372A2F1}" presName="Name0" presStyleCnt="0">
        <dgm:presLayoutVars>
          <dgm:chMax val="7"/>
          <dgm:chPref val="7"/>
          <dgm:dir/>
        </dgm:presLayoutVars>
      </dgm:prSet>
      <dgm:spPr/>
    </dgm:pt>
    <dgm:pt modelId="{10E25890-D766-F044-A423-B22DCDC85488}" type="pres">
      <dgm:prSet presAssocID="{59951776-D86F-4453-94EB-A8957372A2F1}" presName="Name1" presStyleCnt="0"/>
      <dgm:spPr/>
    </dgm:pt>
    <dgm:pt modelId="{6D6195D3-3AB5-7B44-900C-D00F95641466}" type="pres">
      <dgm:prSet presAssocID="{59951776-D86F-4453-94EB-A8957372A2F1}" presName="cycle" presStyleCnt="0"/>
      <dgm:spPr/>
    </dgm:pt>
    <dgm:pt modelId="{073F285F-4D4F-7941-8DF5-422DD23395DB}" type="pres">
      <dgm:prSet presAssocID="{59951776-D86F-4453-94EB-A8957372A2F1}" presName="srcNode" presStyleLbl="node1" presStyleIdx="0" presStyleCnt="4"/>
      <dgm:spPr/>
    </dgm:pt>
    <dgm:pt modelId="{0731469A-CF9A-E54E-8279-B6F84F18DC74}" type="pres">
      <dgm:prSet presAssocID="{59951776-D86F-4453-94EB-A8957372A2F1}" presName="conn" presStyleLbl="parChTrans1D2" presStyleIdx="0" presStyleCnt="1"/>
      <dgm:spPr/>
    </dgm:pt>
    <dgm:pt modelId="{9A31C423-152E-8A46-A5A1-481101D7FDBE}" type="pres">
      <dgm:prSet presAssocID="{59951776-D86F-4453-94EB-A8957372A2F1}" presName="extraNode" presStyleLbl="node1" presStyleIdx="0" presStyleCnt="4"/>
      <dgm:spPr/>
    </dgm:pt>
    <dgm:pt modelId="{9B2078C3-5786-B742-AE21-08261ACB5602}" type="pres">
      <dgm:prSet presAssocID="{59951776-D86F-4453-94EB-A8957372A2F1}" presName="dstNode" presStyleLbl="node1" presStyleIdx="0" presStyleCnt="4"/>
      <dgm:spPr/>
    </dgm:pt>
    <dgm:pt modelId="{BC75B074-6FD9-344A-A5B9-F4A1845C1A60}" type="pres">
      <dgm:prSet presAssocID="{6D51DDC6-66D9-4628-9484-C9F378B1A882}" presName="text_1" presStyleLbl="node1" presStyleIdx="0" presStyleCnt="4">
        <dgm:presLayoutVars>
          <dgm:bulletEnabled val="1"/>
        </dgm:presLayoutVars>
      </dgm:prSet>
      <dgm:spPr/>
    </dgm:pt>
    <dgm:pt modelId="{0531EE78-B3BD-F744-B9E2-48699C7A4536}" type="pres">
      <dgm:prSet presAssocID="{6D51DDC6-66D9-4628-9484-C9F378B1A882}" presName="accent_1" presStyleCnt="0"/>
      <dgm:spPr/>
    </dgm:pt>
    <dgm:pt modelId="{8C923FE7-71AD-6448-97DE-E655BB2593B1}" type="pres">
      <dgm:prSet presAssocID="{6D51DDC6-66D9-4628-9484-C9F378B1A882}" presName="accentRepeatNode" presStyleLbl="solidFgAcc1" presStyleIdx="0" presStyleCnt="4"/>
      <dgm:spPr/>
    </dgm:pt>
    <dgm:pt modelId="{3C9CE3DD-DDB7-2646-B7AD-3A2C0C0E0B08}" type="pres">
      <dgm:prSet presAssocID="{CDD587DE-8A0A-4723-9D9C-962F3804191C}" presName="text_2" presStyleLbl="node1" presStyleIdx="1" presStyleCnt="4">
        <dgm:presLayoutVars>
          <dgm:bulletEnabled val="1"/>
        </dgm:presLayoutVars>
      </dgm:prSet>
      <dgm:spPr/>
    </dgm:pt>
    <dgm:pt modelId="{CEB6F852-B896-AE49-91BA-AE6465AD839E}" type="pres">
      <dgm:prSet presAssocID="{CDD587DE-8A0A-4723-9D9C-962F3804191C}" presName="accent_2" presStyleCnt="0"/>
      <dgm:spPr/>
    </dgm:pt>
    <dgm:pt modelId="{8D7328B5-18D1-1943-88D8-3DFB41694096}" type="pres">
      <dgm:prSet presAssocID="{CDD587DE-8A0A-4723-9D9C-962F3804191C}" presName="accentRepeatNode" presStyleLbl="solidFgAcc1" presStyleIdx="1" presStyleCnt="4"/>
      <dgm:spPr/>
    </dgm:pt>
    <dgm:pt modelId="{5A6BF131-99C9-B940-B123-583EC18AE312}" type="pres">
      <dgm:prSet presAssocID="{B22D4F32-A355-4BA9-A8C2-B390238B8486}" presName="text_3" presStyleLbl="node1" presStyleIdx="2" presStyleCnt="4">
        <dgm:presLayoutVars>
          <dgm:bulletEnabled val="1"/>
        </dgm:presLayoutVars>
      </dgm:prSet>
      <dgm:spPr/>
    </dgm:pt>
    <dgm:pt modelId="{FFF92F4A-5A62-5846-82F9-C3DC560E4D08}" type="pres">
      <dgm:prSet presAssocID="{B22D4F32-A355-4BA9-A8C2-B390238B8486}" presName="accent_3" presStyleCnt="0"/>
      <dgm:spPr/>
    </dgm:pt>
    <dgm:pt modelId="{5C9B53D7-FEB1-9B4E-B203-F93197E8675F}" type="pres">
      <dgm:prSet presAssocID="{B22D4F32-A355-4BA9-A8C2-B390238B8486}" presName="accentRepeatNode" presStyleLbl="solidFgAcc1" presStyleIdx="2" presStyleCnt="4"/>
      <dgm:spPr/>
    </dgm:pt>
    <dgm:pt modelId="{21EDE300-7677-2844-A767-CB897A7BE0B4}" type="pres">
      <dgm:prSet presAssocID="{219F1B5D-A627-4559-85DA-4F5EF49A1AA2}" presName="text_4" presStyleLbl="node1" presStyleIdx="3" presStyleCnt="4">
        <dgm:presLayoutVars>
          <dgm:bulletEnabled val="1"/>
        </dgm:presLayoutVars>
      </dgm:prSet>
      <dgm:spPr/>
    </dgm:pt>
    <dgm:pt modelId="{E4519751-D60E-3540-9754-B2CFE3DC9186}" type="pres">
      <dgm:prSet presAssocID="{219F1B5D-A627-4559-85DA-4F5EF49A1AA2}" presName="accent_4" presStyleCnt="0"/>
      <dgm:spPr/>
    </dgm:pt>
    <dgm:pt modelId="{DB60C768-7A2B-EB42-B4F0-24557489D9DC}" type="pres">
      <dgm:prSet presAssocID="{219F1B5D-A627-4559-85DA-4F5EF49A1AA2}" presName="accentRepeatNode" presStyleLbl="solidFgAcc1" presStyleIdx="3" presStyleCnt="4"/>
      <dgm:spPr/>
    </dgm:pt>
  </dgm:ptLst>
  <dgm:cxnLst>
    <dgm:cxn modelId="{5135EC1F-FA4F-4C2A-B80A-9A44F0428EB0}" srcId="{59951776-D86F-4453-94EB-A8957372A2F1}" destId="{219F1B5D-A627-4559-85DA-4F5EF49A1AA2}" srcOrd="3" destOrd="0" parTransId="{522A58CF-9FE8-4E31-B3AB-785BCD574BA9}" sibTransId="{4D8293DD-7520-4760-936A-1F131814863D}"/>
    <dgm:cxn modelId="{4D0C9E24-17E7-477D-B779-18C95ACC5673}" srcId="{59951776-D86F-4453-94EB-A8957372A2F1}" destId="{6D51DDC6-66D9-4628-9484-C9F378B1A882}" srcOrd="0" destOrd="0" parTransId="{72F70064-3253-4B99-ABD7-BA8DD89A6B53}" sibTransId="{8AE56852-F4FD-4AA2-993B-064C73BB1210}"/>
    <dgm:cxn modelId="{1E67F52B-A0CA-0D4E-B224-FC020AB184B5}" type="presOf" srcId="{6D51DDC6-66D9-4628-9484-C9F378B1A882}" destId="{BC75B074-6FD9-344A-A5B9-F4A1845C1A60}" srcOrd="0" destOrd="0" presId="urn:microsoft.com/office/officeart/2008/layout/VerticalCurvedList"/>
    <dgm:cxn modelId="{FBEDE547-C4F2-6743-9671-9298F7330B02}" type="presOf" srcId="{59951776-D86F-4453-94EB-A8957372A2F1}" destId="{A4B974A5-F49D-3F46-8E63-FA9322C09B29}" srcOrd="0" destOrd="0" presId="urn:microsoft.com/office/officeart/2008/layout/VerticalCurvedList"/>
    <dgm:cxn modelId="{0BA2764B-40AF-EB49-8B48-152E2FD5AFE8}" type="presOf" srcId="{B22D4F32-A355-4BA9-A8C2-B390238B8486}" destId="{5A6BF131-99C9-B940-B123-583EC18AE312}" srcOrd="0" destOrd="0" presId="urn:microsoft.com/office/officeart/2008/layout/VerticalCurvedList"/>
    <dgm:cxn modelId="{96FDE463-369E-934E-9B57-046426A9A044}" type="presOf" srcId="{8AE56852-F4FD-4AA2-993B-064C73BB1210}" destId="{0731469A-CF9A-E54E-8279-B6F84F18DC74}" srcOrd="0" destOrd="0" presId="urn:microsoft.com/office/officeart/2008/layout/VerticalCurvedList"/>
    <dgm:cxn modelId="{36560576-85C1-7747-83E7-46E1A936ADFA}" type="presOf" srcId="{219F1B5D-A627-4559-85DA-4F5EF49A1AA2}" destId="{21EDE300-7677-2844-A767-CB897A7BE0B4}" srcOrd="0" destOrd="0" presId="urn:microsoft.com/office/officeart/2008/layout/VerticalCurvedList"/>
    <dgm:cxn modelId="{03D5A87E-E109-4578-9219-00CB9FF08FB5}" srcId="{59951776-D86F-4453-94EB-A8957372A2F1}" destId="{CDD587DE-8A0A-4723-9D9C-962F3804191C}" srcOrd="1" destOrd="0" parTransId="{17AE4DAE-567D-4124-8147-AD1E664A0E0E}" sibTransId="{47A5677D-AF5B-40AA-AEE6-76EB53619620}"/>
    <dgm:cxn modelId="{93E5A985-2275-49C1-9601-3EF2C1AE7282}" srcId="{59951776-D86F-4453-94EB-A8957372A2F1}" destId="{B22D4F32-A355-4BA9-A8C2-B390238B8486}" srcOrd="2" destOrd="0" parTransId="{62BF759A-15C9-4346-98A4-626D943B2E53}" sibTransId="{A0CE02E0-8347-4D1F-8D1E-CAF3CCAD634E}"/>
    <dgm:cxn modelId="{F0CE95BD-B9D4-A64A-88C7-69AEB11AAD5F}" type="presOf" srcId="{CDD587DE-8A0A-4723-9D9C-962F3804191C}" destId="{3C9CE3DD-DDB7-2646-B7AD-3A2C0C0E0B08}" srcOrd="0" destOrd="0" presId="urn:microsoft.com/office/officeart/2008/layout/VerticalCurvedList"/>
    <dgm:cxn modelId="{C102FC50-E9BB-5F49-BBA8-9A2466594F47}" type="presParOf" srcId="{A4B974A5-F49D-3F46-8E63-FA9322C09B29}" destId="{10E25890-D766-F044-A423-B22DCDC85488}" srcOrd="0" destOrd="0" presId="urn:microsoft.com/office/officeart/2008/layout/VerticalCurvedList"/>
    <dgm:cxn modelId="{C8B45899-7E71-9B46-9C7D-F7BF817F5AE7}" type="presParOf" srcId="{10E25890-D766-F044-A423-B22DCDC85488}" destId="{6D6195D3-3AB5-7B44-900C-D00F95641466}" srcOrd="0" destOrd="0" presId="urn:microsoft.com/office/officeart/2008/layout/VerticalCurvedList"/>
    <dgm:cxn modelId="{29C8E74E-1783-7B48-B202-D18B2CC13949}" type="presParOf" srcId="{6D6195D3-3AB5-7B44-900C-D00F95641466}" destId="{073F285F-4D4F-7941-8DF5-422DD23395DB}" srcOrd="0" destOrd="0" presId="urn:microsoft.com/office/officeart/2008/layout/VerticalCurvedList"/>
    <dgm:cxn modelId="{2233844A-4C55-274E-A3D4-0113958F1F55}" type="presParOf" srcId="{6D6195D3-3AB5-7B44-900C-D00F95641466}" destId="{0731469A-CF9A-E54E-8279-B6F84F18DC74}" srcOrd="1" destOrd="0" presId="urn:microsoft.com/office/officeart/2008/layout/VerticalCurvedList"/>
    <dgm:cxn modelId="{3A556189-3392-5A4A-B362-40425F0B9858}" type="presParOf" srcId="{6D6195D3-3AB5-7B44-900C-D00F95641466}" destId="{9A31C423-152E-8A46-A5A1-481101D7FDBE}" srcOrd="2" destOrd="0" presId="urn:microsoft.com/office/officeart/2008/layout/VerticalCurvedList"/>
    <dgm:cxn modelId="{F108EFA3-8A2F-B940-A30E-6ED19470E7E9}" type="presParOf" srcId="{6D6195D3-3AB5-7B44-900C-D00F95641466}" destId="{9B2078C3-5786-B742-AE21-08261ACB5602}" srcOrd="3" destOrd="0" presId="urn:microsoft.com/office/officeart/2008/layout/VerticalCurvedList"/>
    <dgm:cxn modelId="{3018AB33-DD0C-6347-88F2-AC2BBF0DB85A}" type="presParOf" srcId="{10E25890-D766-F044-A423-B22DCDC85488}" destId="{BC75B074-6FD9-344A-A5B9-F4A1845C1A60}" srcOrd="1" destOrd="0" presId="urn:microsoft.com/office/officeart/2008/layout/VerticalCurvedList"/>
    <dgm:cxn modelId="{4139BE1B-382D-2442-BC01-073B0DB77DAA}" type="presParOf" srcId="{10E25890-D766-F044-A423-B22DCDC85488}" destId="{0531EE78-B3BD-F744-B9E2-48699C7A4536}" srcOrd="2" destOrd="0" presId="urn:microsoft.com/office/officeart/2008/layout/VerticalCurvedList"/>
    <dgm:cxn modelId="{187565AC-C94E-5D4A-BB0C-FEC9976279BD}" type="presParOf" srcId="{0531EE78-B3BD-F744-B9E2-48699C7A4536}" destId="{8C923FE7-71AD-6448-97DE-E655BB2593B1}" srcOrd="0" destOrd="0" presId="urn:microsoft.com/office/officeart/2008/layout/VerticalCurvedList"/>
    <dgm:cxn modelId="{6DB7B728-9200-ED4B-AE9E-F4B2F4DFEB66}" type="presParOf" srcId="{10E25890-D766-F044-A423-B22DCDC85488}" destId="{3C9CE3DD-DDB7-2646-B7AD-3A2C0C0E0B08}" srcOrd="3" destOrd="0" presId="urn:microsoft.com/office/officeart/2008/layout/VerticalCurvedList"/>
    <dgm:cxn modelId="{EBE88DC3-BCEB-3F42-90C4-50CD2E95DEDC}" type="presParOf" srcId="{10E25890-D766-F044-A423-B22DCDC85488}" destId="{CEB6F852-B896-AE49-91BA-AE6465AD839E}" srcOrd="4" destOrd="0" presId="urn:microsoft.com/office/officeart/2008/layout/VerticalCurvedList"/>
    <dgm:cxn modelId="{4A58C6FB-0D3B-264D-9B7A-EA348B108B63}" type="presParOf" srcId="{CEB6F852-B896-AE49-91BA-AE6465AD839E}" destId="{8D7328B5-18D1-1943-88D8-3DFB41694096}" srcOrd="0" destOrd="0" presId="urn:microsoft.com/office/officeart/2008/layout/VerticalCurvedList"/>
    <dgm:cxn modelId="{1F90679C-2962-E14D-B083-60A8822EA4F7}" type="presParOf" srcId="{10E25890-D766-F044-A423-B22DCDC85488}" destId="{5A6BF131-99C9-B940-B123-583EC18AE312}" srcOrd="5" destOrd="0" presId="urn:microsoft.com/office/officeart/2008/layout/VerticalCurvedList"/>
    <dgm:cxn modelId="{D18310BB-430D-A545-B83D-2E3A7D238325}" type="presParOf" srcId="{10E25890-D766-F044-A423-B22DCDC85488}" destId="{FFF92F4A-5A62-5846-82F9-C3DC560E4D08}" srcOrd="6" destOrd="0" presId="urn:microsoft.com/office/officeart/2008/layout/VerticalCurvedList"/>
    <dgm:cxn modelId="{858D5953-690E-8541-955E-85623D02BE80}" type="presParOf" srcId="{FFF92F4A-5A62-5846-82F9-C3DC560E4D08}" destId="{5C9B53D7-FEB1-9B4E-B203-F93197E8675F}" srcOrd="0" destOrd="0" presId="urn:microsoft.com/office/officeart/2008/layout/VerticalCurvedList"/>
    <dgm:cxn modelId="{0B9C5B55-83B0-2740-B26C-CEF3755D85DB}" type="presParOf" srcId="{10E25890-D766-F044-A423-B22DCDC85488}" destId="{21EDE300-7677-2844-A767-CB897A7BE0B4}" srcOrd="7" destOrd="0" presId="urn:microsoft.com/office/officeart/2008/layout/VerticalCurvedList"/>
    <dgm:cxn modelId="{0080373A-6C0A-8B4D-8C05-31E90EFB8746}" type="presParOf" srcId="{10E25890-D766-F044-A423-B22DCDC85488}" destId="{E4519751-D60E-3540-9754-B2CFE3DC9186}" srcOrd="8" destOrd="0" presId="urn:microsoft.com/office/officeart/2008/layout/VerticalCurvedList"/>
    <dgm:cxn modelId="{1B923197-469D-9445-8703-A3791B7E88F6}" type="presParOf" srcId="{E4519751-D60E-3540-9754-B2CFE3DC9186}" destId="{DB60C768-7A2B-EB42-B4F0-24557489D9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0C5B2F-694A-46A0-9E49-67E0FAF01103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86FD6833-D4A3-4F0E-96C6-F36D1AB82362}">
      <dgm:prSet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Çocuğun performansı hakkında bilgi vermesi</a:t>
          </a:r>
        </a:p>
      </dgm:t>
    </dgm:pt>
    <dgm:pt modelId="{50F171C3-A2C6-429E-A014-7A35D2006F3D}" type="parTrans" cxnId="{93D1D4B1-C037-4F27-916F-5C93A5B7C3F4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9548995-C5FC-43DD-B498-02534334BBA6}" type="sibTrans" cxnId="{93D1D4B1-C037-4F27-916F-5C93A5B7C3F4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72AA245B-B275-4D79-873C-92FA036A80F2}">
      <dgm:prSet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Bireyselleştirilmiş Eğitim Programını uygulaması</a:t>
          </a:r>
        </a:p>
      </dgm:t>
    </dgm:pt>
    <dgm:pt modelId="{B84C0AA9-85B9-4CAE-8550-C4CA71E42480}" type="parTrans" cxnId="{8A1A9C21-1B6A-4D86-8C31-E883BDEDEAC0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847E5DB0-7692-49A9-8025-3E4DB18DCAF7}" type="sibTrans" cxnId="{8A1A9C21-1B6A-4D86-8C31-E883BDEDEAC0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D2C32A76-A9AF-42FD-83D2-7D430A9F26C7}">
      <dgm:prSet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 Çocuğun gelişimini ve akademik başarısını izlemesi</a:t>
          </a:r>
        </a:p>
      </dgm:t>
    </dgm:pt>
    <dgm:pt modelId="{0E9F6805-D449-4BF2-9020-C05590D0EC1D}" type="parTrans" cxnId="{49ED18B5-7C84-42C4-A0E1-054E8DAB84B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108010B0-8F60-4156-877C-0C9654E27924}" type="sibTrans" cxnId="{49ED18B5-7C84-42C4-A0E1-054E8DAB84B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266D6E89-AA1F-49F3-BC77-94ECA48598ED}">
      <dgm:prSet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Programı gözden geçirmesi (Çolak, 2013).</a:t>
          </a:r>
        </a:p>
      </dgm:t>
    </dgm:pt>
    <dgm:pt modelId="{04C359FB-49F2-44F0-B192-75DE7351B6F2}" type="parTrans" cxnId="{0FA77A37-337C-47E7-94E7-9BD56413CCD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D9825A01-A681-420D-8890-C8A605779099}" type="sibTrans" cxnId="{0FA77A37-337C-47E7-94E7-9BD56413CCD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9D8F1222-48BB-4739-B685-072E83D5D2D7}" type="pres">
      <dgm:prSet presAssocID="{7C0C5B2F-694A-46A0-9E49-67E0FAF01103}" presName="Name0" presStyleCnt="0">
        <dgm:presLayoutVars>
          <dgm:chMax val="7"/>
          <dgm:chPref val="7"/>
          <dgm:dir/>
        </dgm:presLayoutVars>
      </dgm:prSet>
      <dgm:spPr/>
    </dgm:pt>
    <dgm:pt modelId="{5EEAFF7B-9E82-48E1-A3DE-9D3CB70083C5}" type="pres">
      <dgm:prSet presAssocID="{7C0C5B2F-694A-46A0-9E49-67E0FAF01103}" presName="Name1" presStyleCnt="0"/>
      <dgm:spPr/>
    </dgm:pt>
    <dgm:pt modelId="{B023A797-B81F-4B30-9356-8DD3F5688C23}" type="pres">
      <dgm:prSet presAssocID="{7C0C5B2F-694A-46A0-9E49-67E0FAF01103}" presName="cycle" presStyleCnt="0"/>
      <dgm:spPr/>
    </dgm:pt>
    <dgm:pt modelId="{A4FEC2FB-9913-46CD-A796-F859965D8FB3}" type="pres">
      <dgm:prSet presAssocID="{7C0C5B2F-694A-46A0-9E49-67E0FAF01103}" presName="srcNode" presStyleLbl="node1" presStyleIdx="0" presStyleCnt="4"/>
      <dgm:spPr/>
    </dgm:pt>
    <dgm:pt modelId="{A291E232-EF0A-4C31-B19B-11362921014E}" type="pres">
      <dgm:prSet presAssocID="{7C0C5B2F-694A-46A0-9E49-67E0FAF01103}" presName="conn" presStyleLbl="parChTrans1D2" presStyleIdx="0" presStyleCnt="1"/>
      <dgm:spPr/>
    </dgm:pt>
    <dgm:pt modelId="{2B5307F7-44E3-4B85-B7EF-28703196B4BD}" type="pres">
      <dgm:prSet presAssocID="{7C0C5B2F-694A-46A0-9E49-67E0FAF01103}" presName="extraNode" presStyleLbl="node1" presStyleIdx="0" presStyleCnt="4"/>
      <dgm:spPr/>
    </dgm:pt>
    <dgm:pt modelId="{55DB411E-3F21-4B11-8B48-0694F55422E9}" type="pres">
      <dgm:prSet presAssocID="{7C0C5B2F-694A-46A0-9E49-67E0FAF01103}" presName="dstNode" presStyleLbl="node1" presStyleIdx="0" presStyleCnt="4"/>
      <dgm:spPr/>
    </dgm:pt>
    <dgm:pt modelId="{F69E555F-E458-43D3-870F-AFF3D000F794}" type="pres">
      <dgm:prSet presAssocID="{86FD6833-D4A3-4F0E-96C6-F36D1AB82362}" presName="text_1" presStyleLbl="node1" presStyleIdx="0" presStyleCnt="4">
        <dgm:presLayoutVars>
          <dgm:bulletEnabled val="1"/>
        </dgm:presLayoutVars>
      </dgm:prSet>
      <dgm:spPr/>
    </dgm:pt>
    <dgm:pt modelId="{A992F05D-57EE-4BE4-A19A-9E5CB84F7C95}" type="pres">
      <dgm:prSet presAssocID="{86FD6833-D4A3-4F0E-96C6-F36D1AB82362}" presName="accent_1" presStyleCnt="0"/>
      <dgm:spPr/>
    </dgm:pt>
    <dgm:pt modelId="{CC595C73-760A-4AAD-8254-B636BCDE8E5F}" type="pres">
      <dgm:prSet presAssocID="{86FD6833-D4A3-4F0E-96C6-F36D1AB82362}" presName="accentRepeatNode" presStyleLbl="solidFgAcc1" presStyleIdx="0" presStyleCnt="4"/>
      <dgm:spPr/>
    </dgm:pt>
    <dgm:pt modelId="{CA69A76F-B102-4C6D-8D97-80D7276D72D6}" type="pres">
      <dgm:prSet presAssocID="{72AA245B-B275-4D79-873C-92FA036A80F2}" presName="text_2" presStyleLbl="node1" presStyleIdx="1" presStyleCnt="4">
        <dgm:presLayoutVars>
          <dgm:bulletEnabled val="1"/>
        </dgm:presLayoutVars>
      </dgm:prSet>
      <dgm:spPr/>
    </dgm:pt>
    <dgm:pt modelId="{59FDECEE-AE27-4CA9-88C5-57820CBD389A}" type="pres">
      <dgm:prSet presAssocID="{72AA245B-B275-4D79-873C-92FA036A80F2}" presName="accent_2" presStyleCnt="0"/>
      <dgm:spPr/>
    </dgm:pt>
    <dgm:pt modelId="{26C07EE9-93D6-4B7D-846E-D5B94D396C79}" type="pres">
      <dgm:prSet presAssocID="{72AA245B-B275-4D79-873C-92FA036A80F2}" presName="accentRepeatNode" presStyleLbl="solidFgAcc1" presStyleIdx="1" presStyleCnt="4"/>
      <dgm:spPr/>
    </dgm:pt>
    <dgm:pt modelId="{2375E494-E622-4A87-9DAF-728B31469EBC}" type="pres">
      <dgm:prSet presAssocID="{D2C32A76-A9AF-42FD-83D2-7D430A9F26C7}" presName="text_3" presStyleLbl="node1" presStyleIdx="2" presStyleCnt="4">
        <dgm:presLayoutVars>
          <dgm:bulletEnabled val="1"/>
        </dgm:presLayoutVars>
      </dgm:prSet>
      <dgm:spPr/>
    </dgm:pt>
    <dgm:pt modelId="{3F4873CA-754B-4C0C-8BA3-6585089E758E}" type="pres">
      <dgm:prSet presAssocID="{D2C32A76-A9AF-42FD-83D2-7D430A9F26C7}" presName="accent_3" presStyleCnt="0"/>
      <dgm:spPr/>
    </dgm:pt>
    <dgm:pt modelId="{CBACD5E6-CCFA-41CA-A627-69E4055D7EAB}" type="pres">
      <dgm:prSet presAssocID="{D2C32A76-A9AF-42FD-83D2-7D430A9F26C7}" presName="accentRepeatNode" presStyleLbl="solidFgAcc1" presStyleIdx="2" presStyleCnt="4"/>
      <dgm:spPr/>
    </dgm:pt>
    <dgm:pt modelId="{DB3FDFBA-64E6-40D2-8F7E-CC81D37A5EE0}" type="pres">
      <dgm:prSet presAssocID="{266D6E89-AA1F-49F3-BC77-94ECA48598ED}" presName="text_4" presStyleLbl="node1" presStyleIdx="3" presStyleCnt="4">
        <dgm:presLayoutVars>
          <dgm:bulletEnabled val="1"/>
        </dgm:presLayoutVars>
      </dgm:prSet>
      <dgm:spPr/>
    </dgm:pt>
    <dgm:pt modelId="{442C2270-CCDD-4267-9AF0-49BBBFD46776}" type="pres">
      <dgm:prSet presAssocID="{266D6E89-AA1F-49F3-BC77-94ECA48598ED}" presName="accent_4" presStyleCnt="0"/>
      <dgm:spPr/>
    </dgm:pt>
    <dgm:pt modelId="{04E1B24C-B88C-4A3E-857C-2DAD070A9542}" type="pres">
      <dgm:prSet presAssocID="{266D6E89-AA1F-49F3-BC77-94ECA48598ED}" presName="accentRepeatNode" presStyleLbl="solidFgAcc1" presStyleIdx="3" presStyleCnt="4"/>
      <dgm:spPr/>
    </dgm:pt>
  </dgm:ptLst>
  <dgm:cxnLst>
    <dgm:cxn modelId="{B07F0015-A4F4-42EB-AB68-D1E13D1ABAFE}" type="presOf" srcId="{266D6E89-AA1F-49F3-BC77-94ECA48598ED}" destId="{DB3FDFBA-64E6-40D2-8F7E-CC81D37A5EE0}" srcOrd="0" destOrd="0" presId="urn:microsoft.com/office/officeart/2008/layout/VerticalCurvedList"/>
    <dgm:cxn modelId="{8A1A9C21-1B6A-4D86-8C31-E883BDEDEAC0}" srcId="{7C0C5B2F-694A-46A0-9E49-67E0FAF01103}" destId="{72AA245B-B275-4D79-873C-92FA036A80F2}" srcOrd="1" destOrd="0" parTransId="{B84C0AA9-85B9-4CAE-8550-C4CA71E42480}" sibTransId="{847E5DB0-7692-49A9-8025-3E4DB18DCAF7}"/>
    <dgm:cxn modelId="{61B12134-9ACF-404A-94D8-3DE151192A86}" type="presOf" srcId="{7C0C5B2F-694A-46A0-9E49-67E0FAF01103}" destId="{9D8F1222-48BB-4739-B685-072E83D5D2D7}" srcOrd="0" destOrd="0" presId="urn:microsoft.com/office/officeart/2008/layout/VerticalCurvedList"/>
    <dgm:cxn modelId="{0FA77A37-337C-47E7-94E7-9BD56413CCD9}" srcId="{7C0C5B2F-694A-46A0-9E49-67E0FAF01103}" destId="{266D6E89-AA1F-49F3-BC77-94ECA48598ED}" srcOrd="3" destOrd="0" parTransId="{04C359FB-49F2-44F0-B192-75DE7351B6F2}" sibTransId="{D9825A01-A681-420D-8890-C8A605779099}"/>
    <dgm:cxn modelId="{6A384B76-C088-43F7-96F0-4047342201F0}" type="presOf" srcId="{86FD6833-D4A3-4F0E-96C6-F36D1AB82362}" destId="{F69E555F-E458-43D3-870F-AFF3D000F794}" srcOrd="0" destOrd="0" presId="urn:microsoft.com/office/officeart/2008/layout/VerticalCurvedList"/>
    <dgm:cxn modelId="{6CEC2F82-1279-4122-B04D-C75917DB91F8}" type="presOf" srcId="{D2C32A76-A9AF-42FD-83D2-7D430A9F26C7}" destId="{2375E494-E622-4A87-9DAF-728B31469EBC}" srcOrd="0" destOrd="0" presId="urn:microsoft.com/office/officeart/2008/layout/VerticalCurvedList"/>
    <dgm:cxn modelId="{70A8048F-4464-45D6-95D4-C6E7DF1FE1D7}" type="presOf" srcId="{72AA245B-B275-4D79-873C-92FA036A80F2}" destId="{CA69A76F-B102-4C6D-8D97-80D7276D72D6}" srcOrd="0" destOrd="0" presId="urn:microsoft.com/office/officeart/2008/layout/VerticalCurvedList"/>
    <dgm:cxn modelId="{93D1D4B1-C037-4F27-916F-5C93A5B7C3F4}" srcId="{7C0C5B2F-694A-46A0-9E49-67E0FAF01103}" destId="{86FD6833-D4A3-4F0E-96C6-F36D1AB82362}" srcOrd="0" destOrd="0" parTransId="{50F171C3-A2C6-429E-A014-7A35D2006F3D}" sibTransId="{69548995-C5FC-43DD-B498-02534334BBA6}"/>
    <dgm:cxn modelId="{49ED18B5-7C84-42C4-A0E1-054E8DAB84B9}" srcId="{7C0C5B2F-694A-46A0-9E49-67E0FAF01103}" destId="{D2C32A76-A9AF-42FD-83D2-7D430A9F26C7}" srcOrd="2" destOrd="0" parTransId="{0E9F6805-D449-4BF2-9020-C05590D0EC1D}" sibTransId="{108010B0-8F60-4156-877C-0C9654E27924}"/>
    <dgm:cxn modelId="{34FEE1E6-D56A-482A-8030-3CFF4C6C4F85}" type="presOf" srcId="{69548995-C5FC-43DD-B498-02534334BBA6}" destId="{A291E232-EF0A-4C31-B19B-11362921014E}" srcOrd="0" destOrd="0" presId="urn:microsoft.com/office/officeart/2008/layout/VerticalCurvedList"/>
    <dgm:cxn modelId="{3B743D8F-8CB6-4002-896F-3D778D15D1B9}" type="presParOf" srcId="{9D8F1222-48BB-4739-B685-072E83D5D2D7}" destId="{5EEAFF7B-9E82-48E1-A3DE-9D3CB70083C5}" srcOrd="0" destOrd="0" presId="urn:microsoft.com/office/officeart/2008/layout/VerticalCurvedList"/>
    <dgm:cxn modelId="{953C88AC-D495-4D23-8CBA-79F1F4BAA1A1}" type="presParOf" srcId="{5EEAFF7B-9E82-48E1-A3DE-9D3CB70083C5}" destId="{B023A797-B81F-4B30-9356-8DD3F5688C23}" srcOrd="0" destOrd="0" presId="urn:microsoft.com/office/officeart/2008/layout/VerticalCurvedList"/>
    <dgm:cxn modelId="{3D11904B-8D68-44F9-ABE5-C75B62D7851C}" type="presParOf" srcId="{B023A797-B81F-4B30-9356-8DD3F5688C23}" destId="{A4FEC2FB-9913-46CD-A796-F859965D8FB3}" srcOrd="0" destOrd="0" presId="urn:microsoft.com/office/officeart/2008/layout/VerticalCurvedList"/>
    <dgm:cxn modelId="{F6A0443D-2C5D-45C5-8CB3-242F608ECB96}" type="presParOf" srcId="{B023A797-B81F-4B30-9356-8DD3F5688C23}" destId="{A291E232-EF0A-4C31-B19B-11362921014E}" srcOrd="1" destOrd="0" presId="urn:microsoft.com/office/officeart/2008/layout/VerticalCurvedList"/>
    <dgm:cxn modelId="{638380A6-A8EE-4118-BA01-F82EC7A0AC51}" type="presParOf" srcId="{B023A797-B81F-4B30-9356-8DD3F5688C23}" destId="{2B5307F7-44E3-4B85-B7EF-28703196B4BD}" srcOrd="2" destOrd="0" presId="urn:microsoft.com/office/officeart/2008/layout/VerticalCurvedList"/>
    <dgm:cxn modelId="{B13FB2E5-5A84-4F62-935E-BC8F8051B8C7}" type="presParOf" srcId="{B023A797-B81F-4B30-9356-8DD3F5688C23}" destId="{55DB411E-3F21-4B11-8B48-0694F55422E9}" srcOrd="3" destOrd="0" presId="urn:microsoft.com/office/officeart/2008/layout/VerticalCurvedList"/>
    <dgm:cxn modelId="{B0340869-D641-4494-8266-A725231FC1D2}" type="presParOf" srcId="{5EEAFF7B-9E82-48E1-A3DE-9D3CB70083C5}" destId="{F69E555F-E458-43D3-870F-AFF3D000F794}" srcOrd="1" destOrd="0" presId="urn:microsoft.com/office/officeart/2008/layout/VerticalCurvedList"/>
    <dgm:cxn modelId="{4FAABF82-0E5F-41CA-9CAC-A119B6D90A3B}" type="presParOf" srcId="{5EEAFF7B-9E82-48E1-A3DE-9D3CB70083C5}" destId="{A992F05D-57EE-4BE4-A19A-9E5CB84F7C95}" srcOrd="2" destOrd="0" presId="urn:microsoft.com/office/officeart/2008/layout/VerticalCurvedList"/>
    <dgm:cxn modelId="{246C994F-C4DE-4A53-B5D9-D724045F8070}" type="presParOf" srcId="{A992F05D-57EE-4BE4-A19A-9E5CB84F7C95}" destId="{CC595C73-760A-4AAD-8254-B636BCDE8E5F}" srcOrd="0" destOrd="0" presId="urn:microsoft.com/office/officeart/2008/layout/VerticalCurvedList"/>
    <dgm:cxn modelId="{5269D370-C2AD-4D2F-809F-801FA5361262}" type="presParOf" srcId="{5EEAFF7B-9E82-48E1-A3DE-9D3CB70083C5}" destId="{CA69A76F-B102-4C6D-8D97-80D7276D72D6}" srcOrd="3" destOrd="0" presId="urn:microsoft.com/office/officeart/2008/layout/VerticalCurvedList"/>
    <dgm:cxn modelId="{56FF6540-112F-4D1D-A1C9-5C2882236058}" type="presParOf" srcId="{5EEAFF7B-9E82-48E1-A3DE-9D3CB70083C5}" destId="{59FDECEE-AE27-4CA9-88C5-57820CBD389A}" srcOrd="4" destOrd="0" presId="urn:microsoft.com/office/officeart/2008/layout/VerticalCurvedList"/>
    <dgm:cxn modelId="{7B4B8B51-A16F-40E4-84D1-7795CF085489}" type="presParOf" srcId="{59FDECEE-AE27-4CA9-88C5-57820CBD389A}" destId="{26C07EE9-93D6-4B7D-846E-D5B94D396C79}" srcOrd="0" destOrd="0" presId="urn:microsoft.com/office/officeart/2008/layout/VerticalCurvedList"/>
    <dgm:cxn modelId="{E99245DB-E191-4140-BD6F-8D622A3BF5BA}" type="presParOf" srcId="{5EEAFF7B-9E82-48E1-A3DE-9D3CB70083C5}" destId="{2375E494-E622-4A87-9DAF-728B31469EBC}" srcOrd="5" destOrd="0" presId="urn:microsoft.com/office/officeart/2008/layout/VerticalCurvedList"/>
    <dgm:cxn modelId="{45F54750-C062-4E40-A974-49B3EAC75757}" type="presParOf" srcId="{5EEAFF7B-9E82-48E1-A3DE-9D3CB70083C5}" destId="{3F4873CA-754B-4C0C-8BA3-6585089E758E}" srcOrd="6" destOrd="0" presId="urn:microsoft.com/office/officeart/2008/layout/VerticalCurvedList"/>
    <dgm:cxn modelId="{CEB6CEB4-F3FE-4311-BE1B-D4AC05E1A9FD}" type="presParOf" srcId="{3F4873CA-754B-4C0C-8BA3-6585089E758E}" destId="{CBACD5E6-CCFA-41CA-A627-69E4055D7EAB}" srcOrd="0" destOrd="0" presId="urn:microsoft.com/office/officeart/2008/layout/VerticalCurvedList"/>
    <dgm:cxn modelId="{784EF083-78B7-4DA2-9F48-4340E710A3A6}" type="presParOf" srcId="{5EEAFF7B-9E82-48E1-A3DE-9D3CB70083C5}" destId="{DB3FDFBA-64E6-40D2-8F7E-CC81D37A5EE0}" srcOrd="7" destOrd="0" presId="urn:microsoft.com/office/officeart/2008/layout/VerticalCurvedList"/>
    <dgm:cxn modelId="{72600727-9877-4C8D-A936-4A619297EE41}" type="presParOf" srcId="{5EEAFF7B-9E82-48E1-A3DE-9D3CB70083C5}" destId="{442C2270-CCDD-4267-9AF0-49BBBFD46776}" srcOrd="8" destOrd="0" presId="urn:microsoft.com/office/officeart/2008/layout/VerticalCurvedList"/>
    <dgm:cxn modelId="{2ED122F1-1AB7-4B46-91A8-4F676BF79E42}" type="presParOf" srcId="{442C2270-CCDD-4267-9AF0-49BBBFD46776}" destId="{04E1B24C-B88C-4A3E-857C-2DAD070A954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668FA8-951A-486E-B4B2-E1EBA4007206}" type="doc">
      <dgm:prSet loTypeId="urn:microsoft.com/office/officeart/2008/layout/VerticalCurvedList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B787AC01-1FB1-433A-9435-67AB7F8FF84E}">
      <dgm:prSet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Tüm çocukların gereksinimlerini belirlemeli </a:t>
          </a:r>
        </a:p>
      </dgm:t>
    </dgm:pt>
    <dgm:pt modelId="{A099393C-381E-435F-B3FA-11613EDE2EE1}" type="parTrans" cxnId="{A1BE85AC-1785-46B3-A08B-175C86B5299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2ED2D2BA-211F-45A8-8F81-62F1C53C941B}" type="sibTrans" cxnId="{A1BE85AC-1785-46B3-A08B-175C86B5299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D3C7BA0B-2C07-4680-8B22-AB7CC4951DA9}">
      <dgm:prSet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Çocukların güçlü yönleri ve gereksinim alanlarını belirlemeli,</a:t>
          </a:r>
        </a:p>
      </dgm:t>
    </dgm:pt>
    <dgm:pt modelId="{6EB9CDD0-E99F-498E-A160-504D436E4E2E}" type="parTrans" cxnId="{54E00735-5242-4B40-9F5E-120D9A86F45B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27BC76-5D29-41AF-A1F4-3E5B6684A266}" type="sibTrans" cxnId="{54E00735-5242-4B40-9F5E-120D9A86F45B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9D516A76-EDC5-4B31-9BEF-E89897B9D62C}">
      <dgm:prSet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Güçlü olmayan yönlere yönelik </a:t>
          </a:r>
          <a:r>
            <a:rPr lang="tr-TR" b="1" dirty="0" err="1">
              <a:latin typeface="Comic Sans MS" panose="030F0702030302020204" pitchFamily="66" charset="0"/>
            </a:rPr>
            <a:t>öğretimsel</a:t>
          </a:r>
          <a:r>
            <a:rPr lang="tr-TR" b="1" dirty="0">
              <a:latin typeface="Comic Sans MS" panose="030F0702030302020204" pitchFamily="66" charset="0"/>
            </a:rPr>
            <a:t> uyarlamalar yapmalı</a:t>
          </a:r>
        </a:p>
      </dgm:t>
    </dgm:pt>
    <dgm:pt modelId="{D2DC0714-A569-4E44-A743-D98599D89C48}" type="parTrans" cxnId="{39B400BD-9E51-4FD2-860E-7B9C2361055C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861585B-E6B5-48D2-ADBC-065BC7509E59}" type="sibTrans" cxnId="{39B400BD-9E51-4FD2-860E-7B9C2361055C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D324028-69A7-4B62-8424-33A6C410F399}">
      <dgm:prSet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Uygun araç- gereç ve materyali sağlamalı</a:t>
          </a:r>
        </a:p>
      </dgm:t>
    </dgm:pt>
    <dgm:pt modelId="{18A14F1A-F1E0-48CC-AD04-890278AA7824}" type="parTrans" cxnId="{B6FD7745-63BE-480E-96ED-CCBCA67499AC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F1DE045-5995-4384-A2F0-EDBA08D103CE}" type="sibTrans" cxnId="{B6FD7745-63BE-480E-96ED-CCBCA67499AC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8C7423AD-8758-4B2A-BCCA-1095B559952E}">
      <dgm:prSet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Uygun öğretim tekniklerini seçmeli ve uygulamalıdır (</a:t>
          </a:r>
          <a:r>
            <a:rPr lang="tr-TR" dirty="0"/>
            <a:t>Tekin- İftar, 2007).</a:t>
          </a:r>
          <a:r>
            <a:rPr lang="tr-TR" b="1" dirty="0">
              <a:latin typeface="Comic Sans MS" panose="030F0702030302020204" pitchFamily="66" charset="0"/>
            </a:rPr>
            <a:t> </a:t>
          </a:r>
        </a:p>
      </dgm:t>
    </dgm:pt>
    <dgm:pt modelId="{0B87DECC-515E-4368-BC4B-8AEB4A00E09A}" type="parTrans" cxnId="{7103FF33-E9A2-4AA5-8BE1-D41729546257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034B683B-C988-44A6-AEDB-8783AC7C8F9D}" type="sibTrans" cxnId="{7103FF33-E9A2-4AA5-8BE1-D41729546257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747FA28D-6668-B94F-93AC-003B0BE82D2D}" type="pres">
      <dgm:prSet presAssocID="{B6668FA8-951A-486E-B4B2-E1EBA4007206}" presName="Name0" presStyleCnt="0">
        <dgm:presLayoutVars>
          <dgm:chMax val="7"/>
          <dgm:chPref val="7"/>
          <dgm:dir/>
        </dgm:presLayoutVars>
      </dgm:prSet>
      <dgm:spPr/>
    </dgm:pt>
    <dgm:pt modelId="{CF82E38D-51B0-134F-A519-7F0E37DEDEB7}" type="pres">
      <dgm:prSet presAssocID="{B6668FA8-951A-486E-B4B2-E1EBA4007206}" presName="Name1" presStyleCnt="0"/>
      <dgm:spPr/>
    </dgm:pt>
    <dgm:pt modelId="{2CC62CBC-6358-4349-9F72-6C70D49A1ED3}" type="pres">
      <dgm:prSet presAssocID="{B6668FA8-951A-486E-B4B2-E1EBA4007206}" presName="cycle" presStyleCnt="0"/>
      <dgm:spPr/>
    </dgm:pt>
    <dgm:pt modelId="{352BA05D-C991-5C4C-B64B-401730A13D30}" type="pres">
      <dgm:prSet presAssocID="{B6668FA8-951A-486E-B4B2-E1EBA4007206}" presName="srcNode" presStyleLbl="node1" presStyleIdx="0" presStyleCnt="5"/>
      <dgm:spPr/>
    </dgm:pt>
    <dgm:pt modelId="{2387A6B1-AC74-1A49-BBB0-F467D40EE5E7}" type="pres">
      <dgm:prSet presAssocID="{B6668FA8-951A-486E-B4B2-E1EBA4007206}" presName="conn" presStyleLbl="parChTrans1D2" presStyleIdx="0" presStyleCnt="1"/>
      <dgm:spPr/>
    </dgm:pt>
    <dgm:pt modelId="{87F7389C-A657-2C4A-8B3A-BCD2C00C8353}" type="pres">
      <dgm:prSet presAssocID="{B6668FA8-951A-486E-B4B2-E1EBA4007206}" presName="extraNode" presStyleLbl="node1" presStyleIdx="0" presStyleCnt="5"/>
      <dgm:spPr/>
    </dgm:pt>
    <dgm:pt modelId="{C6CF27D2-5E5C-6B4A-A208-EAEDF3B1127A}" type="pres">
      <dgm:prSet presAssocID="{B6668FA8-951A-486E-B4B2-E1EBA4007206}" presName="dstNode" presStyleLbl="node1" presStyleIdx="0" presStyleCnt="5"/>
      <dgm:spPr/>
    </dgm:pt>
    <dgm:pt modelId="{A2C5845C-FC7B-024B-B8A3-E64A405AB3F1}" type="pres">
      <dgm:prSet presAssocID="{B787AC01-1FB1-433A-9435-67AB7F8FF84E}" presName="text_1" presStyleLbl="node1" presStyleIdx="0" presStyleCnt="5">
        <dgm:presLayoutVars>
          <dgm:bulletEnabled val="1"/>
        </dgm:presLayoutVars>
      </dgm:prSet>
      <dgm:spPr/>
    </dgm:pt>
    <dgm:pt modelId="{E2F77DA5-5DD8-7345-904B-B345BEDE6A3A}" type="pres">
      <dgm:prSet presAssocID="{B787AC01-1FB1-433A-9435-67AB7F8FF84E}" presName="accent_1" presStyleCnt="0"/>
      <dgm:spPr/>
    </dgm:pt>
    <dgm:pt modelId="{6ACADFD1-DA0C-E647-8266-FE4B994C59A6}" type="pres">
      <dgm:prSet presAssocID="{B787AC01-1FB1-433A-9435-67AB7F8FF84E}" presName="accentRepeatNode" presStyleLbl="solidFgAcc1" presStyleIdx="0" presStyleCnt="5"/>
      <dgm:spPr/>
    </dgm:pt>
    <dgm:pt modelId="{A890D27B-3F34-A34A-BF69-57A65A5CFE22}" type="pres">
      <dgm:prSet presAssocID="{D3C7BA0B-2C07-4680-8B22-AB7CC4951DA9}" presName="text_2" presStyleLbl="node1" presStyleIdx="1" presStyleCnt="5">
        <dgm:presLayoutVars>
          <dgm:bulletEnabled val="1"/>
        </dgm:presLayoutVars>
      </dgm:prSet>
      <dgm:spPr/>
    </dgm:pt>
    <dgm:pt modelId="{2F1E3A4C-3420-A746-8E41-3FE09252DCC7}" type="pres">
      <dgm:prSet presAssocID="{D3C7BA0B-2C07-4680-8B22-AB7CC4951DA9}" presName="accent_2" presStyleCnt="0"/>
      <dgm:spPr/>
    </dgm:pt>
    <dgm:pt modelId="{3DD3DB89-3DCB-414C-A829-3EF4C105826D}" type="pres">
      <dgm:prSet presAssocID="{D3C7BA0B-2C07-4680-8B22-AB7CC4951DA9}" presName="accentRepeatNode" presStyleLbl="solidFgAcc1" presStyleIdx="1" presStyleCnt="5"/>
      <dgm:spPr/>
    </dgm:pt>
    <dgm:pt modelId="{D2742569-74CE-6642-8C28-2B1B1757B77D}" type="pres">
      <dgm:prSet presAssocID="{9D516A76-EDC5-4B31-9BEF-E89897B9D62C}" presName="text_3" presStyleLbl="node1" presStyleIdx="2" presStyleCnt="5">
        <dgm:presLayoutVars>
          <dgm:bulletEnabled val="1"/>
        </dgm:presLayoutVars>
      </dgm:prSet>
      <dgm:spPr/>
    </dgm:pt>
    <dgm:pt modelId="{A50FE1DC-CC82-FA46-BE46-307F74A8D57E}" type="pres">
      <dgm:prSet presAssocID="{9D516A76-EDC5-4B31-9BEF-E89897B9D62C}" presName="accent_3" presStyleCnt="0"/>
      <dgm:spPr/>
    </dgm:pt>
    <dgm:pt modelId="{646EC83A-1B8D-FE4D-90DE-829A48361EE5}" type="pres">
      <dgm:prSet presAssocID="{9D516A76-EDC5-4B31-9BEF-E89897B9D62C}" presName="accentRepeatNode" presStyleLbl="solidFgAcc1" presStyleIdx="2" presStyleCnt="5"/>
      <dgm:spPr/>
    </dgm:pt>
    <dgm:pt modelId="{C63C83A5-ABD5-4840-8AAC-852738D9E272}" type="pres">
      <dgm:prSet presAssocID="{6D324028-69A7-4B62-8424-33A6C410F399}" presName="text_4" presStyleLbl="node1" presStyleIdx="3" presStyleCnt="5">
        <dgm:presLayoutVars>
          <dgm:bulletEnabled val="1"/>
        </dgm:presLayoutVars>
      </dgm:prSet>
      <dgm:spPr/>
    </dgm:pt>
    <dgm:pt modelId="{66C293DB-67EF-4E44-A5B0-0800854734C1}" type="pres">
      <dgm:prSet presAssocID="{6D324028-69A7-4B62-8424-33A6C410F399}" presName="accent_4" presStyleCnt="0"/>
      <dgm:spPr/>
    </dgm:pt>
    <dgm:pt modelId="{8DDE7268-D203-B14C-A5CC-8D67E85BBA6E}" type="pres">
      <dgm:prSet presAssocID="{6D324028-69A7-4B62-8424-33A6C410F399}" presName="accentRepeatNode" presStyleLbl="solidFgAcc1" presStyleIdx="3" presStyleCnt="5"/>
      <dgm:spPr/>
    </dgm:pt>
    <dgm:pt modelId="{55D3BEB8-AF21-314C-8097-104445429B08}" type="pres">
      <dgm:prSet presAssocID="{8C7423AD-8758-4B2A-BCCA-1095B559952E}" presName="text_5" presStyleLbl="node1" presStyleIdx="4" presStyleCnt="5">
        <dgm:presLayoutVars>
          <dgm:bulletEnabled val="1"/>
        </dgm:presLayoutVars>
      </dgm:prSet>
      <dgm:spPr/>
    </dgm:pt>
    <dgm:pt modelId="{0AFB9B70-E38F-9044-890A-32C8D311E258}" type="pres">
      <dgm:prSet presAssocID="{8C7423AD-8758-4B2A-BCCA-1095B559952E}" presName="accent_5" presStyleCnt="0"/>
      <dgm:spPr/>
    </dgm:pt>
    <dgm:pt modelId="{E29450A3-7878-8145-9D72-93AA5281CE21}" type="pres">
      <dgm:prSet presAssocID="{8C7423AD-8758-4B2A-BCCA-1095B559952E}" presName="accentRepeatNode" presStyleLbl="solidFgAcc1" presStyleIdx="4" presStyleCnt="5"/>
      <dgm:spPr/>
    </dgm:pt>
  </dgm:ptLst>
  <dgm:cxnLst>
    <dgm:cxn modelId="{D1A3FC2B-5B4E-754D-BA22-14C0BF1AEFA0}" type="presOf" srcId="{B6668FA8-951A-486E-B4B2-E1EBA4007206}" destId="{747FA28D-6668-B94F-93AC-003B0BE82D2D}" srcOrd="0" destOrd="0" presId="urn:microsoft.com/office/officeart/2008/layout/VerticalCurvedList"/>
    <dgm:cxn modelId="{4B062030-F9A7-7E46-9E17-1C5986D5E6A6}" type="presOf" srcId="{8C7423AD-8758-4B2A-BCCA-1095B559952E}" destId="{55D3BEB8-AF21-314C-8097-104445429B08}" srcOrd="0" destOrd="0" presId="urn:microsoft.com/office/officeart/2008/layout/VerticalCurvedList"/>
    <dgm:cxn modelId="{7103FF33-E9A2-4AA5-8BE1-D41729546257}" srcId="{B6668FA8-951A-486E-B4B2-E1EBA4007206}" destId="{8C7423AD-8758-4B2A-BCCA-1095B559952E}" srcOrd="4" destOrd="0" parTransId="{0B87DECC-515E-4368-BC4B-8AEB4A00E09A}" sibTransId="{034B683B-C988-44A6-AEDB-8783AC7C8F9D}"/>
    <dgm:cxn modelId="{54E00735-5242-4B40-9F5E-120D9A86F45B}" srcId="{B6668FA8-951A-486E-B4B2-E1EBA4007206}" destId="{D3C7BA0B-2C07-4680-8B22-AB7CC4951DA9}" srcOrd="1" destOrd="0" parTransId="{6EB9CDD0-E99F-498E-A160-504D436E4E2E}" sibTransId="{C027BC76-5D29-41AF-A1F4-3E5B6684A266}"/>
    <dgm:cxn modelId="{B6FD7745-63BE-480E-96ED-CCBCA67499AC}" srcId="{B6668FA8-951A-486E-B4B2-E1EBA4007206}" destId="{6D324028-69A7-4B62-8424-33A6C410F399}" srcOrd="3" destOrd="0" parTransId="{18A14F1A-F1E0-48CC-AD04-890278AA7824}" sibTransId="{BF1DE045-5995-4384-A2F0-EDBA08D103CE}"/>
    <dgm:cxn modelId="{28156F85-3F5D-194B-9A79-E8B0A8D54BC0}" type="presOf" srcId="{2ED2D2BA-211F-45A8-8F81-62F1C53C941B}" destId="{2387A6B1-AC74-1A49-BBB0-F467D40EE5E7}" srcOrd="0" destOrd="0" presId="urn:microsoft.com/office/officeart/2008/layout/VerticalCurvedList"/>
    <dgm:cxn modelId="{A28ECBA4-8F7A-A446-A085-215C172561DD}" type="presOf" srcId="{6D324028-69A7-4B62-8424-33A6C410F399}" destId="{C63C83A5-ABD5-4840-8AAC-852738D9E272}" srcOrd="0" destOrd="0" presId="urn:microsoft.com/office/officeart/2008/layout/VerticalCurvedList"/>
    <dgm:cxn modelId="{A1BE85AC-1785-46B3-A08B-175C86B52992}" srcId="{B6668FA8-951A-486E-B4B2-E1EBA4007206}" destId="{B787AC01-1FB1-433A-9435-67AB7F8FF84E}" srcOrd="0" destOrd="0" parTransId="{A099393C-381E-435F-B3FA-11613EDE2EE1}" sibTransId="{2ED2D2BA-211F-45A8-8F81-62F1C53C941B}"/>
    <dgm:cxn modelId="{39B400BD-9E51-4FD2-860E-7B9C2361055C}" srcId="{B6668FA8-951A-486E-B4B2-E1EBA4007206}" destId="{9D516A76-EDC5-4B31-9BEF-E89897B9D62C}" srcOrd="2" destOrd="0" parTransId="{D2DC0714-A569-4E44-A743-D98599D89C48}" sibTransId="{5861585B-E6B5-48D2-ADBC-065BC7509E59}"/>
    <dgm:cxn modelId="{07CF19D1-4214-C944-890B-69473505EBD2}" type="presOf" srcId="{9D516A76-EDC5-4B31-9BEF-E89897B9D62C}" destId="{D2742569-74CE-6642-8C28-2B1B1757B77D}" srcOrd="0" destOrd="0" presId="urn:microsoft.com/office/officeart/2008/layout/VerticalCurvedList"/>
    <dgm:cxn modelId="{421AF4DF-954D-7145-835A-D5513269932D}" type="presOf" srcId="{B787AC01-1FB1-433A-9435-67AB7F8FF84E}" destId="{A2C5845C-FC7B-024B-B8A3-E64A405AB3F1}" srcOrd="0" destOrd="0" presId="urn:microsoft.com/office/officeart/2008/layout/VerticalCurvedList"/>
    <dgm:cxn modelId="{7A5D77EC-1172-E74B-968F-A405AA17F742}" type="presOf" srcId="{D3C7BA0B-2C07-4680-8B22-AB7CC4951DA9}" destId="{A890D27B-3F34-A34A-BF69-57A65A5CFE22}" srcOrd="0" destOrd="0" presId="urn:microsoft.com/office/officeart/2008/layout/VerticalCurvedList"/>
    <dgm:cxn modelId="{EBD09FA5-EE48-B947-890A-65BE525D46BA}" type="presParOf" srcId="{747FA28D-6668-B94F-93AC-003B0BE82D2D}" destId="{CF82E38D-51B0-134F-A519-7F0E37DEDEB7}" srcOrd="0" destOrd="0" presId="urn:microsoft.com/office/officeart/2008/layout/VerticalCurvedList"/>
    <dgm:cxn modelId="{E124EB3D-6810-C248-94B8-FDF9688D8AF3}" type="presParOf" srcId="{CF82E38D-51B0-134F-A519-7F0E37DEDEB7}" destId="{2CC62CBC-6358-4349-9F72-6C70D49A1ED3}" srcOrd="0" destOrd="0" presId="urn:microsoft.com/office/officeart/2008/layout/VerticalCurvedList"/>
    <dgm:cxn modelId="{471F5987-9271-8F47-931F-DC6CE09FBD59}" type="presParOf" srcId="{2CC62CBC-6358-4349-9F72-6C70D49A1ED3}" destId="{352BA05D-C991-5C4C-B64B-401730A13D30}" srcOrd="0" destOrd="0" presId="urn:microsoft.com/office/officeart/2008/layout/VerticalCurvedList"/>
    <dgm:cxn modelId="{96D38AF9-9CAE-054A-A44C-01F4B17A545A}" type="presParOf" srcId="{2CC62CBC-6358-4349-9F72-6C70D49A1ED3}" destId="{2387A6B1-AC74-1A49-BBB0-F467D40EE5E7}" srcOrd="1" destOrd="0" presId="urn:microsoft.com/office/officeart/2008/layout/VerticalCurvedList"/>
    <dgm:cxn modelId="{B72AD699-0007-8742-A0E9-B33534334573}" type="presParOf" srcId="{2CC62CBC-6358-4349-9F72-6C70D49A1ED3}" destId="{87F7389C-A657-2C4A-8B3A-BCD2C00C8353}" srcOrd="2" destOrd="0" presId="urn:microsoft.com/office/officeart/2008/layout/VerticalCurvedList"/>
    <dgm:cxn modelId="{344793C6-7E59-9642-80D0-F6EA3FE3019B}" type="presParOf" srcId="{2CC62CBC-6358-4349-9F72-6C70D49A1ED3}" destId="{C6CF27D2-5E5C-6B4A-A208-EAEDF3B1127A}" srcOrd="3" destOrd="0" presId="urn:microsoft.com/office/officeart/2008/layout/VerticalCurvedList"/>
    <dgm:cxn modelId="{8444798F-84B7-DC4E-B931-4D2BAF6204CB}" type="presParOf" srcId="{CF82E38D-51B0-134F-A519-7F0E37DEDEB7}" destId="{A2C5845C-FC7B-024B-B8A3-E64A405AB3F1}" srcOrd="1" destOrd="0" presId="urn:microsoft.com/office/officeart/2008/layout/VerticalCurvedList"/>
    <dgm:cxn modelId="{712322B2-2052-0044-887C-2F70F5894322}" type="presParOf" srcId="{CF82E38D-51B0-134F-A519-7F0E37DEDEB7}" destId="{E2F77DA5-5DD8-7345-904B-B345BEDE6A3A}" srcOrd="2" destOrd="0" presId="urn:microsoft.com/office/officeart/2008/layout/VerticalCurvedList"/>
    <dgm:cxn modelId="{687A7638-AF24-2F4D-AF3D-60F5A6EF233A}" type="presParOf" srcId="{E2F77DA5-5DD8-7345-904B-B345BEDE6A3A}" destId="{6ACADFD1-DA0C-E647-8266-FE4B994C59A6}" srcOrd="0" destOrd="0" presId="urn:microsoft.com/office/officeart/2008/layout/VerticalCurvedList"/>
    <dgm:cxn modelId="{E741C056-BC19-E048-B477-DDDBE9B9C0FE}" type="presParOf" srcId="{CF82E38D-51B0-134F-A519-7F0E37DEDEB7}" destId="{A890D27B-3F34-A34A-BF69-57A65A5CFE22}" srcOrd="3" destOrd="0" presId="urn:microsoft.com/office/officeart/2008/layout/VerticalCurvedList"/>
    <dgm:cxn modelId="{A125D7EF-DEED-3942-8D50-E7517EB28393}" type="presParOf" srcId="{CF82E38D-51B0-134F-A519-7F0E37DEDEB7}" destId="{2F1E3A4C-3420-A746-8E41-3FE09252DCC7}" srcOrd="4" destOrd="0" presId="urn:microsoft.com/office/officeart/2008/layout/VerticalCurvedList"/>
    <dgm:cxn modelId="{39BB33C8-D335-354F-A19D-70FCFA6BCB53}" type="presParOf" srcId="{2F1E3A4C-3420-A746-8E41-3FE09252DCC7}" destId="{3DD3DB89-3DCB-414C-A829-3EF4C105826D}" srcOrd="0" destOrd="0" presId="urn:microsoft.com/office/officeart/2008/layout/VerticalCurvedList"/>
    <dgm:cxn modelId="{18904269-8BCD-854F-9821-07526407E079}" type="presParOf" srcId="{CF82E38D-51B0-134F-A519-7F0E37DEDEB7}" destId="{D2742569-74CE-6642-8C28-2B1B1757B77D}" srcOrd="5" destOrd="0" presId="urn:microsoft.com/office/officeart/2008/layout/VerticalCurvedList"/>
    <dgm:cxn modelId="{433E7332-F4D0-5649-B993-9845F50C1B9A}" type="presParOf" srcId="{CF82E38D-51B0-134F-A519-7F0E37DEDEB7}" destId="{A50FE1DC-CC82-FA46-BE46-307F74A8D57E}" srcOrd="6" destOrd="0" presId="urn:microsoft.com/office/officeart/2008/layout/VerticalCurvedList"/>
    <dgm:cxn modelId="{3879AB98-9400-FE4D-B15B-12CEC1D6FFEE}" type="presParOf" srcId="{A50FE1DC-CC82-FA46-BE46-307F74A8D57E}" destId="{646EC83A-1B8D-FE4D-90DE-829A48361EE5}" srcOrd="0" destOrd="0" presId="urn:microsoft.com/office/officeart/2008/layout/VerticalCurvedList"/>
    <dgm:cxn modelId="{80664C0C-3A56-D542-8D8D-91365214A379}" type="presParOf" srcId="{CF82E38D-51B0-134F-A519-7F0E37DEDEB7}" destId="{C63C83A5-ABD5-4840-8AAC-852738D9E272}" srcOrd="7" destOrd="0" presId="urn:microsoft.com/office/officeart/2008/layout/VerticalCurvedList"/>
    <dgm:cxn modelId="{557AFBB1-67E7-AB47-A13A-2CC01B5F160D}" type="presParOf" srcId="{CF82E38D-51B0-134F-A519-7F0E37DEDEB7}" destId="{66C293DB-67EF-4E44-A5B0-0800854734C1}" srcOrd="8" destOrd="0" presId="urn:microsoft.com/office/officeart/2008/layout/VerticalCurvedList"/>
    <dgm:cxn modelId="{D8959085-D957-F742-9578-A13DA8CB86F5}" type="presParOf" srcId="{66C293DB-67EF-4E44-A5B0-0800854734C1}" destId="{8DDE7268-D203-B14C-A5CC-8D67E85BBA6E}" srcOrd="0" destOrd="0" presId="urn:microsoft.com/office/officeart/2008/layout/VerticalCurvedList"/>
    <dgm:cxn modelId="{71C66195-62F2-C249-B521-8ED825349205}" type="presParOf" srcId="{CF82E38D-51B0-134F-A519-7F0E37DEDEB7}" destId="{55D3BEB8-AF21-314C-8097-104445429B08}" srcOrd="9" destOrd="0" presId="urn:microsoft.com/office/officeart/2008/layout/VerticalCurvedList"/>
    <dgm:cxn modelId="{B7601818-19A0-A24D-817C-26BA4EB123CB}" type="presParOf" srcId="{CF82E38D-51B0-134F-A519-7F0E37DEDEB7}" destId="{0AFB9B70-E38F-9044-890A-32C8D311E258}" srcOrd="10" destOrd="0" presId="urn:microsoft.com/office/officeart/2008/layout/VerticalCurvedList"/>
    <dgm:cxn modelId="{0901DB89-8121-A644-9489-0E7A37580983}" type="presParOf" srcId="{0AFB9B70-E38F-9044-890A-32C8D311E258}" destId="{E29450A3-7878-8145-9D72-93AA5281CE2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DD4F2D-8146-4AAF-95AE-040BE76E812C}" type="doc">
      <dgm:prSet loTypeId="urn:microsoft.com/office/officeart/2005/8/layout/arrow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BAB993E-CCFF-46F4-A94E-749A4C36D7AF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Sınıf kurallarını önceden çocukların görüşlerine göre planlayarak açıklaması </a:t>
          </a:r>
        </a:p>
      </dgm:t>
    </dgm:pt>
    <dgm:pt modelId="{A864C645-1177-43DD-8E77-ED9D2F9D720A}" type="parTrans" cxnId="{ED971380-6CA1-43BF-9CE0-69C22D5A43DE}">
      <dgm:prSet/>
      <dgm:spPr/>
      <dgm:t>
        <a:bodyPr/>
        <a:lstStyle/>
        <a:p>
          <a:endParaRPr lang="tr-TR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F9B2E27-B0EE-40BF-B502-118754BC22FF}" type="sibTrans" cxnId="{ED971380-6CA1-43BF-9CE0-69C22D5A43DE}">
      <dgm:prSet/>
      <dgm:spPr/>
      <dgm:t>
        <a:bodyPr/>
        <a:lstStyle/>
        <a:p>
          <a:endParaRPr lang="tr-TR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3CCA83CB-8775-4C31-B77F-671B7139ACD0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Bu kuralların tüm okulda uygulanması (Batu, 2013)</a:t>
          </a:r>
        </a:p>
      </dgm:t>
    </dgm:pt>
    <dgm:pt modelId="{E80DEF80-A8C9-4C70-8CFC-3A8DFD19AF3A}" type="parTrans" cxnId="{0F36CE6A-CBB5-40F5-AF5F-5FAFE65A6312}">
      <dgm:prSet/>
      <dgm:spPr/>
      <dgm:t>
        <a:bodyPr/>
        <a:lstStyle/>
        <a:p>
          <a:endParaRPr lang="tr-TR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12A45F3-C3FB-465E-9ACF-33DDE3A5E672}" type="sibTrans" cxnId="{0F36CE6A-CBB5-40F5-AF5F-5FAFE65A6312}">
      <dgm:prSet/>
      <dgm:spPr/>
      <dgm:t>
        <a:bodyPr/>
        <a:lstStyle/>
        <a:p>
          <a:endParaRPr lang="tr-TR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3D92671-5D27-4AC8-84CF-6519AF787B3C}" type="pres">
      <dgm:prSet presAssocID="{2BDD4F2D-8146-4AAF-95AE-040BE76E812C}" presName="diagram" presStyleCnt="0">
        <dgm:presLayoutVars>
          <dgm:dir/>
          <dgm:resizeHandles val="exact"/>
        </dgm:presLayoutVars>
      </dgm:prSet>
      <dgm:spPr/>
    </dgm:pt>
    <dgm:pt modelId="{35DA290C-8D85-4C4D-B2C3-40FDEE555795}" type="pres">
      <dgm:prSet presAssocID="{2BAB993E-CCFF-46F4-A94E-749A4C36D7AF}" presName="arrow" presStyleLbl="node1" presStyleIdx="0" presStyleCnt="2" custScaleY="100056" custRadScaleRad="74721">
        <dgm:presLayoutVars>
          <dgm:bulletEnabled val="1"/>
        </dgm:presLayoutVars>
      </dgm:prSet>
      <dgm:spPr/>
    </dgm:pt>
    <dgm:pt modelId="{8F56493E-98C1-41D7-8EE1-AD470F5F7FD7}" type="pres">
      <dgm:prSet presAssocID="{3CCA83CB-8775-4C31-B77F-671B7139ACD0}" presName="arrow" presStyleLbl="node1" presStyleIdx="1" presStyleCnt="2" custScaleY="100056" custRadScaleRad="71321" custRadScaleInc="323">
        <dgm:presLayoutVars>
          <dgm:bulletEnabled val="1"/>
        </dgm:presLayoutVars>
      </dgm:prSet>
      <dgm:spPr/>
    </dgm:pt>
  </dgm:ptLst>
  <dgm:cxnLst>
    <dgm:cxn modelId="{73245629-F208-4C79-827C-F5E69213F440}" type="presOf" srcId="{2BDD4F2D-8146-4AAF-95AE-040BE76E812C}" destId="{53D92671-5D27-4AC8-84CF-6519AF787B3C}" srcOrd="0" destOrd="0" presId="urn:microsoft.com/office/officeart/2005/8/layout/arrow5"/>
    <dgm:cxn modelId="{0F36CE6A-CBB5-40F5-AF5F-5FAFE65A6312}" srcId="{2BDD4F2D-8146-4AAF-95AE-040BE76E812C}" destId="{3CCA83CB-8775-4C31-B77F-671B7139ACD0}" srcOrd="1" destOrd="0" parTransId="{E80DEF80-A8C9-4C70-8CFC-3A8DFD19AF3A}" sibTransId="{412A45F3-C3FB-465E-9ACF-33DDE3A5E672}"/>
    <dgm:cxn modelId="{A76E6D76-6FFB-4A6F-8CAE-A20E67B5D396}" type="presOf" srcId="{3CCA83CB-8775-4C31-B77F-671B7139ACD0}" destId="{8F56493E-98C1-41D7-8EE1-AD470F5F7FD7}" srcOrd="0" destOrd="0" presId="urn:microsoft.com/office/officeart/2005/8/layout/arrow5"/>
    <dgm:cxn modelId="{ED971380-6CA1-43BF-9CE0-69C22D5A43DE}" srcId="{2BDD4F2D-8146-4AAF-95AE-040BE76E812C}" destId="{2BAB993E-CCFF-46F4-A94E-749A4C36D7AF}" srcOrd="0" destOrd="0" parTransId="{A864C645-1177-43DD-8E77-ED9D2F9D720A}" sibTransId="{4F9B2E27-B0EE-40BF-B502-118754BC22FF}"/>
    <dgm:cxn modelId="{CF019DF8-E42B-48DF-B7E5-2786A186C483}" type="presOf" srcId="{2BAB993E-CCFF-46F4-A94E-749A4C36D7AF}" destId="{35DA290C-8D85-4C4D-B2C3-40FDEE555795}" srcOrd="0" destOrd="0" presId="urn:microsoft.com/office/officeart/2005/8/layout/arrow5"/>
    <dgm:cxn modelId="{423C04BF-7388-44D4-946C-3E223A0A0343}" type="presParOf" srcId="{53D92671-5D27-4AC8-84CF-6519AF787B3C}" destId="{35DA290C-8D85-4C4D-B2C3-40FDEE555795}" srcOrd="0" destOrd="0" presId="urn:microsoft.com/office/officeart/2005/8/layout/arrow5"/>
    <dgm:cxn modelId="{1F26000B-219D-4923-A1D7-3A60E78792E8}" type="presParOf" srcId="{53D92671-5D27-4AC8-84CF-6519AF787B3C}" destId="{8F56493E-98C1-41D7-8EE1-AD470F5F7FD7}" srcOrd="1" destOrd="0" presId="urn:microsoft.com/office/officeart/2005/8/layout/arrow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E3A3EA-43FA-4BF1-9DA3-3C7A8515969D}" type="doc">
      <dgm:prSet loTypeId="urn:microsoft.com/office/officeart/2008/layout/VerticalCurvedList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DC7545C0-5BCA-48F2-9914-C17890E184AA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Öğretmenin aileden, özel </a:t>
          </a:r>
          <a:r>
            <a:rPr lang="tr-TR" sz="2800" dirty="0" err="1">
              <a:latin typeface="Comic Sans MS" panose="030F0702030302020204" pitchFamily="66" charset="0"/>
            </a:rPr>
            <a:t>gereksinimli</a:t>
          </a:r>
          <a:r>
            <a:rPr lang="tr-TR" sz="2800" dirty="0">
              <a:latin typeface="Comic Sans MS" panose="030F0702030302020204" pitchFamily="66" charset="0"/>
            </a:rPr>
            <a:t> çocuğa yönelik bilgi edinmesi,</a:t>
          </a:r>
        </a:p>
      </dgm:t>
    </dgm:pt>
    <dgm:pt modelId="{BD20E4E2-2B0F-483E-AEEE-516A9D29D528}" type="parTrans" cxnId="{C63476D6-4C4E-4D07-892F-C6DA035F0C84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4E637248-7729-4203-ACAB-96992590EB98}" type="sibTrans" cxnId="{C63476D6-4C4E-4D07-892F-C6DA035F0C84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E19BC7B3-3766-4C3D-B503-1D515F60C169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Aileyi sınıfta yapılan etkinlikler hakkında bilgilendirerek katılımlarını sağlaması,</a:t>
          </a:r>
        </a:p>
      </dgm:t>
    </dgm:pt>
    <dgm:pt modelId="{89A16FC9-44BE-4BFC-A232-6FE9FD40BEC1}" type="parTrans" cxnId="{A7134D09-752C-4403-8C25-F01E37193AE0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04A52003-58C2-41A6-8BEE-4709ED443BCE}" type="sibTrans" cxnId="{A7134D09-752C-4403-8C25-F01E37193AE0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8F6AA82B-2B2C-FB42-94C2-E7E43B64A431}" type="pres">
      <dgm:prSet presAssocID="{4DE3A3EA-43FA-4BF1-9DA3-3C7A8515969D}" presName="Name0" presStyleCnt="0">
        <dgm:presLayoutVars>
          <dgm:chMax val="7"/>
          <dgm:chPref val="7"/>
          <dgm:dir/>
        </dgm:presLayoutVars>
      </dgm:prSet>
      <dgm:spPr/>
    </dgm:pt>
    <dgm:pt modelId="{DB67F5EB-DC8A-8D44-8D8B-EC7C9AA85A8A}" type="pres">
      <dgm:prSet presAssocID="{4DE3A3EA-43FA-4BF1-9DA3-3C7A8515969D}" presName="Name1" presStyleCnt="0"/>
      <dgm:spPr/>
    </dgm:pt>
    <dgm:pt modelId="{72AC412C-D08C-C746-9325-4B67FF71665C}" type="pres">
      <dgm:prSet presAssocID="{4DE3A3EA-43FA-4BF1-9DA3-3C7A8515969D}" presName="cycle" presStyleCnt="0"/>
      <dgm:spPr/>
    </dgm:pt>
    <dgm:pt modelId="{1B5F3936-B799-2649-A4DA-C6D1581D0ADC}" type="pres">
      <dgm:prSet presAssocID="{4DE3A3EA-43FA-4BF1-9DA3-3C7A8515969D}" presName="srcNode" presStyleLbl="node1" presStyleIdx="0" presStyleCnt="2"/>
      <dgm:spPr/>
    </dgm:pt>
    <dgm:pt modelId="{819046F9-731E-6847-95A8-AF058DEFCE39}" type="pres">
      <dgm:prSet presAssocID="{4DE3A3EA-43FA-4BF1-9DA3-3C7A8515969D}" presName="conn" presStyleLbl="parChTrans1D2" presStyleIdx="0" presStyleCnt="1"/>
      <dgm:spPr/>
    </dgm:pt>
    <dgm:pt modelId="{F779D1B5-B3FF-054C-93DD-D18AAEBEA51D}" type="pres">
      <dgm:prSet presAssocID="{4DE3A3EA-43FA-4BF1-9DA3-3C7A8515969D}" presName="extraNode" presStyleLbl="node1" presStyleIdx="0" presStyleCnt="2"/>
      <dgm:spPr/>
    </dgm:pt>
    <dgm:pt modelId="{BFE97849-0C1E-064F-AE49-1001D74358D9}" type="pres">
      <dgm:prSet presAssocID="{4DE3A3EA-43FA-4BF1-9DA3-3C7A8515969D}" presName="dstNode" presStyleLbl="node1" presStyleIdx="0" presStyleCnt="2"/>
      <dgm:spPr/>
    </dgm:pt>
    <dgm:pt modelId="{D7F13F3A-45E0-D34C-BD0E-BA3D16F85261}" type="pres">
      <dgm:prSet presAssocID="{DC7545C0-5BCA-48F2-9914-C17890E184AA}" presName="text_1" presStyleLbl="node1" presStyleIdx="0" presStyleCnt="2">
        <dgm:presLayoutVars>
          <dgm:bulletEnabled val="1"/>
        </dgm:presLayoutVars>
      </dgm:prSet>
      <dgm:spPr/>
    </dgm:pt>
    <dgm:pt modelId="{A58CE4FE-6D12-D14C-ADDD-C647C6B0FBC0}" type="pres">
      <dgm:prSet presAssocID="{DC7545C0-5BCA-48F2-9914-C17890E184AA}" presName="accent_1" presStyleCnt="0"/>
      <dgm:spPr/>
    </dgm:pt>
    <dgm:pt modelId="{4CD09498-0DA0-D84C-AEEC-E1E6BB6421C9}" type="pres">
      <dgm:prSet presAssocID="{DC7545C0-5BCA-48F2-9914-C17890E184AA}" presName="accentRepeatNode" presStyleLbl="solidFgAcc1" presStyleIdx="0" presStyleCnt="2"/>
      <dgm:spPr/>
    </dgm:pt>
    <dgm:pt modelId="{FED58E43-7883-8F4C-9187-628C702D992E}" type="pres">
      <dgm:prSet presAssocID="{E19BC7B3-3766-4C3D-B503-1D515F60C169}" presName="text_2" presStyleLbl="node1" presStyleIdx="1" presStyleCnt="2">
        <dgm:presLayoutVars>
          <dgm:bulletEnabled val="1"/>
        </dgm:presLayoutVars>
      </dgm:prSet>
      <dgm:spPr/>
    </dgm:pt>
    <dgm:pt modelId="{00A6F568-CD9E-3547-8977-ECC949DD931C}" type="pres">
      <dgm:prSet presAssocID="{E19BC7B3-3766-4C3D-B503-1D515F60C169}" presName="accent_2" presStyleCnt="0"/>
      <dgm:spPr/>
    </dgm:pt>
    <dgm:pt modelId="{E447A540-9E60-2E4D-95E5-F4A7E806A31A}" type="pres">
      <dgm:prSet presAssocID="{E19BC7B3-3766-4C3D-B503-1D515F60C169}" presName="accentRepeatNode" presStyleLbl="solidFgAcc1" presStyleIdx="1" presStyleCnt="2"/>
      <dgm:spPr/>
    </dgm:pt>
  </dgm:ptLst>
  <dgm:cxnLst>
    <dgm:cxn modelId="{A7134D09-752C-4403-8C25-F01E37193AE0}" srcId="{4DE3A3EA-43FA-4BF1-9DA3-3C7A8515969D}" destId="{E19BC7B3-3766-4C3D-B503-1D515F60C169}" srcOrd="1" destOrd="0" parTransId="{89A16FC9-44BE-4BFC-A232-6FE9FD40BEC1}" sibTransId="{04A52003-58C2-41A6-8BEE-4709ED443BCE}"/>
    <dgm:cxn modelId="{245D5C6E-EC09-0F46-95B7-EE20B1950D0B}" type="presOf" srcId="{DC7545C0-5BCA-48F2-9914-C17890E184AA}" destId="{D7F13F3A-45E0-D34C-BD0E-BA3D16F85261}" srcOrd="0" destOrd="0" presId="urn:microsoft.com/office/officeart/2008/layout/VerticalCurvedList"/>
    <dgm:cxn modelId="{0E54C19D-5E6E-BB46-85EE-2292FA0238F2}" type="presOf" srcId="{4E637248-7729-4203-ACAB-96992590EB98}" destId="{819046F9-731E-6847-95A8-AF058DEFCE39}" srcOrd="0" destOrd="0" presId="urn:microsoft.com/office/officeart/2008/layout/VerticalCurvedList"/>
    <dgm:cxn modelId="{3CA507A9-C4AD-A943-AC24-8473EAC2527A}" type="presOf" srcId="{E19BC7B3-3766-4C3D-B503-1D515F60C169}" destId="{FED58E43-7883-8F4C-9187-628C702D992E}" srcOrd="0" destOrd="0" presId="urn:microsoft.com/office/officeart/2008/layout/VerticalCurvedList"/>
    <dgm:cxn modelId="{ADDF5FC6-2C82-9142-A83F-25EDC0223E0C}" type="presOf" srcId="{4DE3A3EA-43FA-4BF1-9DA3-3C7A8515969D}" destId="{8F6AA82B-2B2C-FB42-94C2-E7E43B64A431}" srcOrd="0" destOrd="0" presId="urn:microsoft.com/office/officeart/2008/layout/VerticalCurvedList"/>
    <dgm:cxn modelId="{C63476D6-4C4E-4D07-892F-C6DA035F0C84}" srcId="{4DE3A3EA-43FA-4BF1-9DA3-3C7A8515969D}" destId="{DC7545C0-5BCA-48F2-9914-C17890E184AA}" srcOrd="0" destOrd="0" parTransId="{BD20E4E2-2B0F-483E-AEEE-516A9D29D528}" sibTransId="{4E637248-7729-4203-ACAB-96992590EB98}"/>
    <dgm:cxn modelId="{FBCA6188-99B3-3442-8B61-9161EE1EBC23}" type="presParOf" srcId="{8F6AA82B-2B2C-FB42-94C2-E7E43B64A431}" destId="{DB67F5EB-DC8A-8D44-8D8B-EC7C9AA85A8A}" srcOrd="0" destOrd="0" presId="urn:microsoft.com/office/officeart/2008/layout/VerticalCurvedList"/>
    <dgm:cxn modelId="{ABB89EB5-B16B-A244-B81F-6FFCD998FEF2}" type="presParOf" srcId="{DB67F5EB-DC8A-8D44-8D8B-EC7C9AA85A8A}" destId="{72AC412C-D08C-C746-9325-4B67FF71665C}" srcOrd="0" destOrd="0" presId="urn:microsoft.com/office/officeart/2008/layout/VerticalCurvedList"/>
    <dgm:cxn modelId="{6A58F35F-A54E-0044-9A0F-72991E931E70}" type="presParOf" srcId="{72AC412C-D08C-C746-9325-4B67FF71665C}" destId="{1B5F3936-B799-2649-A4DA-C6D1581D0ADC}" srcOrd="0" destOrd="0" presId="urn:microsoft.com/office/officeart/2008/layout/VerticalCurvedList"/>
    <dgm:cxn modelId="{CC30E450-DE61-5942-ADAE-B012B60F7ED3}" type="presParOf" srcId="{72AC412C-D08C-C746-9325-4B67FF71665C}" destId="{819046F9-731E-6847-95A8-AF058DEFCE39}" srcOrd="1" destOrd="0" presId="urn:microsoft.com/office/officeart/2008/layout/VerticalCurvedList"/>
    <dgm:cxn modelId="{B1BF0D2F-0902-2C4A-923F-3CD3EC80A1A4}" type="presParOf" srcId="{72AC412C-D08C-C746-9325-4B67FF71665C}" destId="{F779D1B5-B3FF-054C-93DD-D18AAEBEA51D}" srcOrd="2" destOrd="0" presId="urn:microsoft.com/office/officeart/2008/layout/VerticalCurvedList"/>
    <dgm:cxn modelId="{2979EEDC-70E3-9F41-90C9-0EE9F76F1785}" type="presParOf" srcId="{72AC412C-D08C-C746-9325-4B67FF71665C}" destId="{BFE97849-0C1E-064F-AE49-1001D74358D9}" srcOrd="3" destOrd="0" presId="urn:microsoft.com/office/officeart/2008/layout/VerticalCurvedList"/>
    <dgm:cxn modelId="{C2ACBA71-8BB3-8849-A0AF-F23AD3E826A3}" type="presParOf" srcId="{DB67F5EB-DC8A-8D44-8D8B-EC7C9AA85A8A}" destId="{D7F13F3A-45E0-D34C-BD0E-BA3D16F85261}" srcOrd="1" destOrd="0" presId="urn:microsoft.com/office/officeart/2008/layout/VerticalCurvedList"/>
    <dgm:cxn modelId="{E4F8229B-38BE-2B4A-8E6E-86CD82978D68}" type="presParOf" srcId="{DB67F5EB-DC8A-8D44-8D8B-EC7C9AA85A8A}" destId="{A58CE4FE-6D12-D14C-ADDD-C647C6B0FBC0}" srcOrd="2" destOrd="0" presId="urn:microsoft.com/office/officeart/2008/layout/VerticalCurvedList"/>
    <dgm:cxn modelId="{721D8992-7D42-4046-8D7B-097AEEDA1763}" type="presParOf" srcId="{A58CE4FE-6D12-D14C-ADDD-C647C6B0FBC0}" destId="{4CD09498-0DA0-D84C-AEEC-E1E6BB6421C9}" srcOrd="0" destOrd="0" presId="urn:microsoft.com/office/officeart/2008/layout/VerticalCurvedList"/>
    <dgm:cxn modelId="{D3AEDC8C-5229-1842-BE05-F0339C46E4ED}" type="presParOf" srcId="{DB67F5EB-DC8A-8D44-8D8B-EC7C9AA85A8A}" destId="{FED58E43-7883-8F4C-9187-628C702D992E}" srcOrd="3" destOrd="0" presId="urn:microsoft.com/office/officeart/2008/layout/VerticalCurvedList"/>
    <dgm:cxn modelId="{D0F169A8-2C11-7B41-A644-B314C7B340A7}" type="presParOf" srcId="{DB67F5EB-DC8A-8D44-8D8B-EC7C9AA85A8A}" destId="{00A6F568-CD9E-3547-8977-ECC949DD931C}" srcOrd="4" destOrd="0" presId="urn:microsoft.com/office/officeart/2008/layout/VerticalCurvedList"/>
    <dgm:cxn modelId="{79B82317-4A87-D741-943D-16828FAD222C}" type="presParOf" srcId="{00A6F568-CD9E-3547-8977-ECC949DD931C}" destId="{E447A540-9E60-2E4D-95E5-F4A7E806A31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E3A3EA-43FA-4BF1-9DA3-3C7A8515969D}" type="doc">
      <dgm:prSet loTypeId="urn:microsoft.com/office/officeart/2008/layout/VerticalCurvedList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5A47079F-7BB8-4FA6-B505-67A526827476}">
      <dgm:prSet phldrT="[Metin]" custT="1"/>
      <dgm:spPr/>
      <dgm:t>
        <a:bodyPr/>
        <a:lstStyle/>
        <a:p>
          <a:r>
            <a:rPr lang="tr-TR" sz="2400" dirty="0">
              <a:latin typeface="Comic Sans MS" panose="030F0702030302020204" pitchFamily="66" charset="0"/>
            </a:rPr>
            <a:t>Sınıfta uygulanan eğitim faaliyetlerinin evde de devamını sağlaması,</a:t>
          </a:r>
        </a:p>
      </dgm:t>
    </dgm:pt>
    <dgm:pt modelId="{5BAEE86A-DBA4-4E44-9052-9AED433364CB}" type="parTrans" cxnId="{2711DB1B-1B14-487F-BB1F-0952A2221DC6}">
      <dgm:prSet/>
      <dgm:spPr/>
      <dgm:t>
        <a:bodyPr/>
        <a:lstStyle/>
        <a:p>
          <a:endParaRPr lang="tr-TR" sz="2400">
            <a:latin typeface="Comic Sans MS" panose="030F0702030302020204" pitchFamily="66" charset="0"/>
          </a:endParaRPr>
        </a:p>
      </dgm:t>
    </dgm:pt>
    <dgm:pt modelId="{C088F16D-76E2-45C5-A4EF-519205C2D529}" type="sibTrans" cxnId="{2711DB1B-1B14-487F-BB1F-0952A2221DC6}">
      <dgm:prSet/>
      <dgm:spPr/>
      <dgm:t>
        <a:bodyPr/>
        <a:lstStyle/>
        <a:p>
          <a:endParaRPr lang="tr-TR" sz="2400">
            <a:latin typeface="Comic Sans MS" panose="030F0702030302020204" pitchFamily="66" charset="0"/>
          </a:endParaRPr>
        </a:p>
      </dgm:t>
    </dgm:pt>
    <dgm:pt modelId="{D756F911-FCF4-1546-8418-EB75DD7A9880}">
      <dgm:prSet custT="1"/>
      <dgm:spPr/>
      <dgm:t>
        <a:bodyPr/>
        <a:lstStyle/>
        <a:p>
          <a:r>
            <a:rPr lang="tr-TR" sz="2400" dirty="0">
              <a:latin typeface="Comic Sans MS" panose="030F0702030302020204" pitchFamily="66" charset="0"/>
            </a:rPr>
            <a:t>Aileye çocuk hakkında ve sınıfın geneli hakkında bilgi vermesi,</a:t>
          </a:r>
        </a:p>
      </dgm:t>
    </dgm:pt>
    <dgm:pt modelId="{AF1A9C73-23E1-0841-BA51-8888721823D5}" type="parTrans" cxnId="{73B61A02-5B0C-674B-88C6-7F227C049B14}">
      <dgm:prSet/>
      <dgm:spPr/>
      <dgm:t>
        <a:bodyPr/>
        <a:lstStyle/>
        <a:p>
          <a:endParaRPr lang="tr-TR" sz="2400"/>
        </a:p>
      </dgm:t>
    </dgm:pt>
    <dgm:pt modelId="{CE603E43-C4C2-F84D-A0F1-F0BF1B67C97E}" type="sibTrans" cxnId="{73B61A02-5B0C-674B-88C6-7F227C049B14}">
      <dgm:prSet/>
      <dgm:spPr/>
      <dgm:t>
        <a:bodyPr/>
        <a:lstStyle/>
        <a:p>
          <a:endParaRPr lang="tr-TR" sz="2400"/>
        </a:p>
      </dgm:t>
    </dgm:pt>
    <dgm:pt modelId="{35FCC0E6-77A2-1D47-BE5C-C7AAE4EBC725}">
      <dgm:prSet custT="1"/>
      <dgm:spPr/>
      <dgm:t>
        <a:bodyPr/>
        <a:lstStyle/>
        <a:p>
          <a:r>
            <a:rPr lang="tr-TR" sz="2400" dirty="0">
              <a:latin typeface="Comic Sans MS" panose="030F0702030302020204" pitchFamily="66" charset="0"/>
            </a:rPr>
            <a:t>Aile toplantıları düzenlemesi gerekir </a:t>
          </a:r>
          <a:r>
            <a:rPr lang="tr-TR" sz="2400" dirty="0"/>
            <a:t>(</a:t>
          </a:r>
          <a:r>
            <a:rPr lang="tr-TR" sz="2400" dirty="0" err="1"/>
            <a:t>Cavkaytar</a:t>
          </a:r>
          <a:r>
            <a:rPr lang="tr-TR" sz="2400" dirty="0"/>
            <a:t> ve Özen, 2009).</a:t>
          </a:r>
          <a:endParaRPr lang="tr-TR" sz="2400" dirty="0">
            <a:latin typeface="Comic Sans MS" panose="030F0702030302020204" pitchFamily="66" charset="0"/>
          </a:endParaRPr>
        </a:p>
      </dgm:t>
    </dgm:pt>
    <dgm:pt modelId="{A752D9B4-6578-3B4E-B3CE-A038F0B52D1A}" type="parTrans" cxnId="{B847A542-6E3E-3342-8C18-C609704D8338}">
      <dgm:prSet/>
      <dgm:spPr/>
      <dgm:t>
        <a:bodyPr/>
        <a:lstStyle/>
        <a:p>
          <a:endParaRPr lang="tr-TR" sz="2400"/>
        </a:p>
      </dgm:t>
    </dgm:pt>
    <dgm:pt modelId="{FC2AFEF8-6729-3F4B-A84E-C9EACAA74CAF}" type="sibTrans" cxnId="{B847A542-6E3E-3342-8C18-C609704D8338}">
      <dgm:prSet/>
      <dgm:spPr/>
      <dgm:t>
        <a:bodyPr/>
        <a:lstStyle/>
        <a:p>
          <a:endParaRPr lang="tr-TR" sz="2400"/>
        </a:p>
      </dgm:t>
    </dgm:pt>
    <dgm:pt modelId="{8F6AA82B-2B2C-FB42-94C2-E7E43B64A431}" type="pres">
      <dgm:prSet presAssocID="{4DE3A3EA-43FA-4BF1-9DA3-3C7A8515969D}" presName="Name0" presStyleCnt="0">
        <dgm:presLayoutVars>
          <dgm:chMax val="7"/>
          <dgm:chPref val="7"/>
          <dgm:dir/>
        </dgm:presLayoutVars>
      </dgm:prSet>
      <dgm:spPr/>
    </dgm:pt>
    <dgm:pt modelId="{DB67F5EB-DC8A-8D44-8D8B-EC7C9AA85A8A}" type="pres">
      <dgm:prSet presAssocID="{4DE3A3EA-43FA-4BF1-9DA3-3C7A8515969D}" presName="Name1" presStyleCnt="0"/>
      <dgm:spPr/>
    </dgm:pt>
    <dgm:pt modelId="{72AC412C-D08C-C746-9325-4B67FF71665C}" type="pres">
      <dgm:prSet presAssocID="{4DE3A3EA-43FA-4BF1-9DA3-3C7A8515969D}" presName="cycle" presStyleCnt="0"/>
      <dgm:spPr/>
    </dgm:pt>
    <dgm:pt modelId="{1B5F3936-B799-2649-A4DA-C6D1581D0ADC}" type="pres">
      <dgm:prSet presAssocID="{4DE3A3EA-43FA-4BF1-9DA3-3C7A8515969D}" presName="srcNode" presStyleLbl="node1" presStyleIdx="0" presStyleCnt="3"/>
      <dgm:spPr/>
    </dgm:pt>
    <dgm:pt modelId="{819046F9-731E-6847-95A8-AF058DEFCE39}" type="pres">
      <dgm:prSet presAssocID="{4DE3A3EA-43FA-4BF1-9DA3-3C7A8515969D}" presName="conn" presStyleLbl="parChTrans1D2" presStyleIdx="0" presStyleCnt="1"/>
      <dgm:spPr/>
    </dgm:pt>
    <dgm:pt modelId="{F779D1B5-B3FF-054C-93DD-D18AAEBEA51D}" type="pres">
      <dgm:prSet presAssocID="{4DE3A3EA-43FA-4BF1-9DA3-3C7A8515969D}" presName="extraNode" presStyleLbl="node1" presStyleIdx="0" presStyleCnt="3"/>
      <dgm:spPr/>
    </dgm:pt>
    <dgm:pt modelId="{BFE97849-0C1E-064F-AE49-1001D74358D9}" type="pres">
      <dgm:prSet presAssocID="{4DE3A3EA-43FA-4BF1-9DA3-3C7A8515969D}" presName="dstNode" presStyleLbl="node1" presStyleIdx="0" presStyleCnt="3"/>
      <dgm:spPr/>
    </dgm:pt>
    <dgm:pt modelId="{3BAAD3E3-57BC-3349-896F-2784620CD5E5}" type="pres">
      <dgm:prSet presAssocID="{5A47079F-7BB8-4FA6-B505-67A526827476}" presName="text_1" presStyleLbl="node1" presStyleIdx="0" presStyleCnt="3">
        <dgm:presLayoutVars>
          <dgm:bulletEnabled val="1"/>
        </dgm:presLayoutVars>
      </dgm:prSet>
      <dgm:spPr/>
    </dgm:pt>
    <dgm:pt modelId="{358507B4-12A1-BF4F-BE70-6C5823388337}" type="pres">
      <dgm:prSet presAssocID="{5A47079F-7BB8-4FA6-B505-67A526827476}" presName="accent_1" presStyleCnt="0"/>
      <dgm:spPr/>
    </dgm:pt>
    <dgm:pt modelId="{8AA5AE4B-62D1-364E-9866-33A8C7B76354}" type="pres">
      <dgm:prSet presAssocID="{5A47079F-7BB8-4FA6-B505-67A526827476}" presName="accentRepeatNode" presStyleLbl="solidFgAcc1" presStyleIdx="0" presStyleCnt="3"/>
      <dgm:spPr/>
    </dgm:pt>
    <dgm:pt modelId="{1056548A-CD3C-294E-BAEF-D0BB35D8F4AA}" type="pres">
      <dgm:prSet presAssocID="{D756F911-FCF4-1546-8418-EB75DD7A9880}" presName="text_2" presStyleLbl="node1" presStyleIdx="1" presStyleCnt="3">
        <dgm:presLayoutVars>
          <dgm:bulletEnabled val="1"/>
        </dgm:presLayoutVars>
      </dgm:prSet>
      <dgm:spPr/>
    </dgm:pt>
    <dgm:pt modelId="{3CB89FA6-53E5-AC4D-B3E8-754073D65355}" type="pres">
      <dgm:prSet presAssocID="{D756F911-FCF4-1546-8418-EB75DD7A9880}" presName="accent_2" presStyleCnt="0"/>
      <dgm:spPr/>
    </dgm:pt>
    <dgm:pt modelId="{08EDC8CA-4BFE-4C40-B3A2-4F64164502A5}" type="pres">
      <dgm:prSet presAssocID="{D756F911-FCF4-1546-8418-EB75DD7A9880}" presName="accentRepeatNode" presStyleLbl="solidFgAcc1" presStyleIdx="1" presStyleCnt="3"/>
      <dgm:spPr/>
    </dgm:pt>
    <dgm:pt modelId="{040F25D5-3740-0D4C-84BE-53489B42487F}" type="pres">
      <dgm:prSet presAssocID="{35FCC0E6-77A2-1D47-BE5C-C7AAE4EBC725}" presName="text_3" presStyleLbl="node1" presStyleIdx="2" presStyleCnt="3">
        <dgm:presLayoutVars>
          <dgm:bulletEnabled val="1"/>
        </dgm:presLayoutVars>
      </dgm:prSet>
      <dgm:spPr/>
    </dgm:pt>
    <dgm:pt modelId="{06FF8705-3D31-6043-BFE2-867D8BAC434A}" type="pres">
      <dgm:prSet presAssocID="{35FCC0E6-77A2-1D47-BE5C-C7AAE4EBC725}" presName="accent_3" presStyleCnt="0"/>
      <dgm:spPr/>
    </dgm:pt>
    <dgm:pt modelId="{5721B8EB-412D-B740-804B-8C346A1B4652}" type="pres">
      <dgm:prSet presAssocID="{35FCC0E6-77A2-1D47-BE5C-C7AAE4EBC725}" presName="accentRepeatNode" presStyleLbl="solidFgAcc1" presStyleIdx="2" presStyleCnt="3"/>
      <dgm:spPr/>
    </dgm:pt>
  </dgm:ptLst>
  <dgm:cxnLst>
    <dgm:cxn modelId="{73B61A02-5B0C-674B-88C6-7F227C049B14}" srcId="{4DE3A3EA-43FA-4BF1-9DA3-3C7A8515969D}" destId="{D756F911-FCF4-1546-8418-EB75DD7A9880}" srcOrd="1" destOrd="0" parTransId="{AF1A9C73-23E1-0841-BA51-8888721823D5}" sibTransId="{CE603E43-C4C2-F84D-A0F1-F0BF1B67C97E}"/>
    <dgm:cxn modelId="{B4B8D10A-EFA2-804D-A613-6FBDC131A7B6}" type="presOf" srcId="{D756F911-FCF4-1546-8418-EB75DD7A9880}" destId="{1056548A-CD3C-294E-BAEF-D0BB35D8F4AA}" srcOrd="0" destOrd="0" presId="urn:microsoft.com/office/officeart/2008/layout/VerticalCurvedList"/>
    <dgm:cxn modelId="{2711DB1B-1B14-487F-BB1F-0952A2221DC6}" srcId="{4DE3A3EA-43FA-4BF1-9DA3-3C7A8515969D}" destId="{5A47079F-7BB8-4FA6-B505-67A526827476}" srcOrd="0" destOrd="0" parTransId="{5BAEE86A-DBA4-4E44-9052-9AED433364CB}" sibTransId="{C088F16D-76E2-45C5-A4EF-519205C2D529}"/>
    <dgm:cxn modelId="{B847A542-6E3E-3342-8C18-C609704D8338}" srcId="{4DE3A3EA-43FA-4BF1-9DA3-3C7A8515969D}" destId="{35FCC0E6-77A2-1D47-BE5C-C7AAE4EBC725}" srcOrd="2" destOrd="0" parTransId="{A752D9B4-6578-3B4E-B3CE-A038F0B52D1A}" sibTransId="{FC2AFEF8-6729-3F4B-A84E-C9EACAA74CAF}"/>
    <dgm:cxn modelId="{63018E4C-DBCC-624F-AEFA-3D8A5109699D}" type="presOf" srcId="{35FCC0E6-77A2-1D47-BE5C-C7AAE4EBC725}" destId="{040F25D5-3740-0D4C-84BE-53489B42487F}" srcOrd="0" destOrd="0" presId="urn:microsoft.com/office/officeart/2008/layout/VerticalCurvedList"/>
    <dgm:cxn modelId="{A1D43B65-F1E3-2947-8F66-AB890C423ADE}" type="presOf" srcId="{C088F16D-76E2-45C5-A4EF-519205C2D529}" destId="{819046F9-731E-6847-95A8-AF058DEFCE39}" srcOrd="0" destOrd="0" presId="urn:microsoft.com/office/officeart/2008/layout/VerticalCurvedList"/>
    <dgm:cxn modelId="{ADDF5FC6-2C82-9142-A83F-25EDC0223E0C}" type="presOf" srcId="{4DE3A3EA-43FA-4BF1-9DA3-3C7A8515969D}" destId="{8F6AA82B-2B2C-FB42-94C2-E7E43B64A431}" srcOrd="0" destOrd="0" presId="urn:microsoft.com/office/officeart/2008/layout/VerticalCurvedList"/>
    <dgm:cxn modelId="{BC43E1F0-FF3A-D441-B758-F511590F08BE}" type="presOf" srcId="{5A47079F-7BB8-4FA6-B505-67A526827476}" destId="{3BAAD3E3-57BC-3349-896F-2784620CD5E5}" srcOrd="0" destOrd="0" presId="urn:microsoft.com/office/officeart/2008/layout/VerticalCurvedList"/>
    <dgm:cxn modelId="{FBCA6188-99B3-3442-8B61-9161EE1EBC23}" type="presParOf" srcId="{8F6AA82B-2B2C-FB42-94C2-E7E43B64A431}" destId="{DB67F5EB-DC8A-8D44-8D8B-EC7C9AA85A8A}" srcOrd="0" destOrd="0" presId="urn:microsoft.com/office/officeart/2008/layout/VerticalCurvedList"/>
    <dgm:cxn modelId="{ABB89EB5-B16B-A244-B81F-6FFCD998FEF2}" type="presParOf" srcId="{DB67F5EB-DC8A-8D44-8D8B-EC7C9AA85A8A}" destId="{72AC412C-D08C-C746-9325-4B67FF71665C}" srcOrd="0" destOrd="0" presId="urn:microsoft.com/office/officeart/2008/layout/VerticalCurvedList"/>
    <dgm:cxn modelId="{6A58F35F-A54E-0044-9A0F-72991E931E70}" type="presParOf" srcId="{72AC412C-D08C-C746-9325-4B67FF71665C}" destId="{1B5F3936-B799-2649-A4DA-C6D1581D0ADC}" srcOrd="0" destOrd="0" presId="urn:microsoft.com/office/officeart/2008/layout/VerticalCurvedList"/>
    <dgm:cxn modelId="{CC30E450-DE61-5942-ADAE-B012B60F7ED3}" type="presParOf" srcId="{72AC412C-D08C-C746-9325-4B67FF71665C}" destId="{819046F9-731E-6847-95A8-AF058DEFCE39}" srcOrd="1" destOrd="0" presId="urn:microsoft.com/office/officeart/2008/layout/VerticalCurvedList"/>
    <dgm:cxn modelId="{B1BF0D2F-0902-2C4A-923F-3CD3EC80A1A4}" type="presParOf" srcId="{72AC412C-D08C-C746-9325-4B67FF71665C}" destId="{F779D1B5-B3FF-054C-93DD-D18AAEBEA51D}" srcOrd="2" destOrd="0" presId="urn:microsoft.com/office/officeart/2008/layout/VerticalCurvedList"/>
    <dgm:cxn modelId="{2979EEDC-70E3-9F41-90C9-0EE9F76F1785}" type="presParOf" srcId="{72AC412C-D08C-C746-9325-4B67FF71665C}" destId="{BFE97849-0C1E-064F-AE49-1001D74358D9}" srcOrd="3" destOrd="0" presId="urn:microsoft.com/office/officeart/2008/layout/VerticalCurvedList"/>
    <dgm:cxn modelId="{E95F4C12-732D-6C4D-AF2A-51FCD58F6AA9}" type="presParOf" srcId="{DB67F5EB-DC8A-8D44-8D8B-EC7C9AA85A8A}" destId="{3BAAD3E3-57BC-3349-896F-2784620CD5E5}" srcOrd="1" destOrd="0" presId="urn:microsoft.com/office/officeart/2008/layout/VerticalCurvedList"/>
    <dgm:cxn modelId="{FE150934-86F4-D048-AF9E-08B69FB336DC}" type="presParOf" srcId="{DB67F5EB-DC8A-8D44-8D8B-EC7C9AA85A8A}" destId="{358507B4-12A1-BF4F-BE70-6C5823388337}" srcOrd="2" destOrd="0" presId="urn:microsoft.com/office/officeart/2008/layout/VerticalCurvedList"/>
    <dgm:cxn modelId="{8E91FD48-B499-AB45-9C73-C99EF7EC16FB}" type="presParOf" srcId="{358507B4-12A1-BF4F-BE70-6C5823388337}" destId="{8AA5AE4B-62D1-364E-9866-33A8C7B76354}" srcOrd="0" destOrd="0" presId="urn:microsoft.com/office/officeart/2008/layout/VerticalCurvedList"/>
    <dgm:cxn modelId="{FD002EF7-F633-CF49-B01B-ACA8B5E297FE}" type="presParOf" srcId="{DB67F5EB-DC8A-8D44-8D8B-EC7C9AA85A8A}" destId="{1056548A-CD3C-294E-BAEF-D0BB35D8F4AA}" srcOrd="3" destOrd="0" presId="urn:microsoft.com/office/officeart/2008/layout/VerticalCurvedList"/>
    <dgm:cxn modelId="{8FD4DA64-0A9B-BC46-AF1B-052E8CCEF15D}" type="presParOf" srcId="{DB67F5EB-DC8A-8D44-8D8B-EC7C9AA85A8A}" destId="{3CB89FA6-53E5-AC4D-B3E8-754073D65355}" srcOrd="4" destOrd="0" presId="urn:microsoft.com/office/officeart/2008/layout/VerticalCurvedList"/>
    <dgm:cxn modelId="{35B31110-D5C1-7D4B-B593-1D625779D364}" type="presParOf" srcId="{3CB89FA6-53E5-AC4D-B3E8-754073D65355}" destId="{08EDC8CA-4BFE-4C40-B3A2-4F64164502A5}" srcOrd="0" destOrd="0" presId="urn:microsoft.com/office/officeart/2008/layout/VerticalCurvedList"/>
    <dgm:cxn modelId="{5F3A8D31-5272-1F48-92C4-D50259F68A5B}" type="presParOf" srcId="{DB67F5EB-DC8A-8D44-8D8B-EC7C9AA85A8A}" destId="{040F25D5-3740-0D4C-84BE-53489B42487F}" srcOrd="5" destOrd="0" presId="urn:microsoft.com/office/officeart/2008/layout/VerticalCurvedList"/>
    <dgm:cxn modelId="{9D9EDC03-1B76-EF4F-B894-2143EFF08B13}" type="presParOf" srcId="{DB67F5EB-DC8A-8D44-8D8B-EC7C9AA85A8A}" destId="{06FF8705-3D31-6043-BFE2-867D8BAC434A}" srcOrd="6" destOrd="0" presId="urn:microsoft.com/office/officeart/2008/layout/VerticalCurvedList"/>
    <dgm:cxn modelId="{9452C1C0-2514-7140-ABA7-0E32EA8A7771}" type="presParOf" srcId="{06FF8705-3D31-6043-BFE2-867D8BAC434A}" destId="{5721B8EB-412D-B740-804B-8C346A1B46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D395C39-B880-4AC8-A125-8F47B0BB5571}" type="doc">
      <dgm:prSet loTypeId="urn:microsoft.com/office/officeart/2009/3/layout/CircleRelationship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CD2BB63-1F66-44A4-A155-3395BC163BC8}">
      <dgm:prSet phldrT="[Metin]"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Dersle ilgili Sorular</a:t>
          </a:r>
        </a:p>
      </dgm:t>
    </dgm:pt>
    <dgm:pt modelId="{75911DF6-45EE-4FBA-8F87-5BA6EA2BCA39}" type="par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4E947EA9-A629-4CD1-88C9-A755F0E2E7CE}" type="sib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19B3EF7F-0EF1-42F2-B178-CAD3BC61B004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A71E772-7A61-4FBF-A37E-4146B6D1C465}" type="par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0AA80E3-00D3-4D07-B49C-2194C8451B41}" type="sib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86F281-5326-4221-B366-21A9B95AAA0D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39192E22-3392-42B3-A549-E12C9C9BC148}" type="par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967F6A1-1F49-48E9-B2D8-D67517641ED7}" type="sib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A988945-7F9D-4328-A955-12F646B9AFCA}" type="pres">
      <dgm:prSet presAssocID="{CD395C39-B880-4AC8-A125-8F47B0BB5571}" presName="Name0" presStyleCnt="0">
        <dgm:presLayoutVars>
          <dgm:chMax val="1"/>
          <dgm:chPref val="1"/>
        </dgm:presLayoutVars>
      </dgm:prSet>
      <dgm:spPr/>
    </dgm:pt>
    <dgm:pt modelId="{6390FD32-C923-4E4A-9240-C321D4BAEA11}" type="pres">
      <dgm:prSet presAssocID="{FCD2BB63-1F66-44A4-A155-3395BC163BC8}" presName="Parent" presStyleLbl="node0" presStyleIdx="0" presStyleCnt="1">
        <dgm:presLayoutVars>
          <dgm:chMax val="5"/>
          <dgm:chPref val="5"/>
        </dgm:presLayoutVars>
      </dgm:prSet>
      <dgm:spPr/>
    </dgm:pt>
    <dgm:pt modelId="{0C09C3C7-4B5F-4E3E-A606-C29F6BDD05FD}" type="pres">
      <dgm:prSet presAssocID="{FCD2BB63-1F66-44A4-A155-3395BC163BC8}" presName="Accent1" presStyleLbl="node1" presStyleIdx="0" presStyleCnt="13"/>
      <dgm:spPr/>
    </dgm:pt>
    <dgm:pt modelId="{F4044F4D-766C-467B-A51E-E5F62C7CA24B}" type="pres">
      <dgm:prSet presAssocID="{FCD2BB63-1F66-44A4-A155-3395BC163BC8}" presName="Accent2" presStyleLbl="node1" presStyleIdx="1" presStyleCnt="13"/>
      <dgm:spPr/>
    </dgm:pt>
    <dgm:pt modelId="{CF8D4B2C-EEB3-4F78-A3AF-78F4864F1010}" type="pres">
      <dgm:prSet presAssocID="{FCD2BB63-1F66-44A4-A155-3395BC163BC8}" presName="Accent3" presStyleLbl="node1" presStyleIdx="2" presStyleCnt="13"/>
      <dgm:spPr/>
    </dgm:pt>
    <dgm:pt modelId="{09C9677F-08D7-4B5E-B2A8-7E4EF223E62B}" type="pres">
      <dgm:prSet presAssocID="{FCD2BB63-1F66-44A4-A155-3395BC163BC8}" presName="Accent4" presStyleLbl="node1" presStyleIdx="3" presStyleCnt="13"/>
      <dgm:spPr/>
    </dgm:pt>
    <dgm:pt modelId="{70AE472B-3BE9-4E60-B1A5-D973734F011A}" type="pres">
      <dgm:prSet presAssocID="{FCD2BB63-1F66-44A4-A155-3395BC163BC8}" presName="Accent5" presStyleLbl="node1" presStyleIdx="4" presStyleCnt="13"/>
      <dgm:spPr/>
    </dgm:pt>
    <dgm:pt modelId="{3C2EF1E9-DECF-4F90-B0BC-2177E986DC19}" type="pres">
      <dgm:prSet presAssocID="{FCD2BB63-1F66-44A4-A155-3395BC163BC8}" presName="Accent6" presStyleLbl="node1" presStyleIdx="5" presStyleCnt="13"/>
      <dgm:spPr/>
    </dgm:pt>
    <dgm:pt modelId="{40BC6DB5-44F7-4386-9994-EF917B17EF74}" type="pres">
      <dgm:prSet presAssocID="{19B3EF7F-0EF1-42F2-B178-CAD3BC61B004}" presName="Child1" presStyleLbl="node1" presStyleIdx="6" presStyleCnt="13">
        <dgm:presLayoutVars>
          <dgm:chMax val="0"/>
          <dgm:chPref val="0"/>
        </dgm:presLayoutVars>
      </dgm:prSet>
      <dgm:spPr/>
    </dgm:pt>
    <dgm:pt modelId="{2BA50874-9297-4EAD-81C4-E4DE2CBC47C3}" type="pres">
      <dgm:prSet presAssocID="{19B3EF7F-0EF1-42F2-B178-CAD3BC61B004}" presName="Accent7" presStyleCnt="0"/>
      <dgm:spPr/>
    </dgm:pt>
    <dgm:pt modelId="{ED53399E-58D6-42F4-9F2F-896AD01F0FED}" type="pres">
      <dgm:prSet presAssocID="{19B3EF7F-0EF1-42F2-B178-CAD3BC61B004}" presName="AccentHold1" presStyleLbl="node1" presStyleIdx="7" presStyleCnt="13"/>
      <dgm:spPr/>
    </dgm:pt>
    <dgm:pt modelId="{09368969-31E8-4456-9E6C-22011CA813F3}" type="pres">
      <dgm:prSet presAssocID="{19B3EF7F-0EF1-42F2-B178-CAD3BC61B004}" presName="Accent8" presStyleCnt="0"/>
      <dgm:spPr/>
    </dgm:pt>
    <dgm:pt modelId="{2D951BB6-A239-402C-84AB-0E7D21A0060C}" type="pres">
      <dgm:prSet presAssocID="{19B3EF7F-0EF1-42F2-B178-CAD3BC61B004}" presName="AccentHold2" presStyleLbl="node1" presStyleIdx="8" presStyleCnt="13"/>
      <dgm:spPr/>
    </dgm:pt>
    <dgm:pt modelId="{16B4D0A2-67AA-49B8-A5A8-5D251911DAEC}" type="pres">
      <dgm:prSet presAssocID="{C086F281-5326-4221-B366-21A9B95AAA0D}" presName="Child2" presStyleLbl="node1" presStyleIdx="9" presStyleCnt="13">
        <dgm:presLayoutVars>
          <dgm:chMax val="0"/>
          <dgm:chPref val="0"/>
        </dgm:presLayoutVars>
      </dgm:prSet>
      <dgm:spPr/>
    </dgm:pt>
    <dgm:pt modelId="{5C8A22E1-BA9A-4647-85DE-DAE5A2E86004}" type="pres">
      <dgm:prSet presAssocID="{C086F281-5326-4221-B366-21A9B95AAA0D}" presName="Accent9" presStyleCnt="0"/>
      <dgm:spPr/>
    </dgm:pt>
    <dgm:pt modelId="{5DAE74E1-D3F4-4C4C-ABB5-E2B4A1B37288}" type="pres">
      <dgm:prSet presAssocID="{C086F281-5326-4221-B366-21A9B95AAA0D}" presName="AccentHold1" presStyleLbl="node1" presStyleIdx="10" presStyleCnt="13"/>
      <dgm:spPr/>
    </dgm:pt>
    <dgm:pt modelId="{D405D607-6496-4B20-8E03-BC33871206F1}" type="pres">
      <dgm:prSet presAssocID="{C086F281-5326-4221-B366-21A9B95AAA0D}" presName="Accent10" presStyleCnt="0"/>
      <dgm:spPr/>
    </dgm:pt>
    <dgm:pt modelId="{0C171D37-2B70-49AD-8124-4AD5D6EC345C}" type="pres">
      <dgm:prSet presAssocID="{C086F281-5326-4221-B366-21A9B95AAA0D}" presName="AccentHold2" presStyleLbl="node1" presStyleIdx="11" presStyleCnt="13"/>
      <dgm:spPr/>
    </dgm:pt>
    <dgm:pt modelId="{E5D5D787-E5A4-4683-8B88-D5F0241D6DA9}" type="pres">
      <dgm:prSet presAssocID="{C086F281-5326-4221-B366-21A9B95AAA0D}" presName="Accent11" presStyleCnt="0"/>
      <dgm:spPr/>
    </dgm:pt>
    <dgm:pt modelId="{74EAB269-466E-42C5-8941-5EF4D8973D73}" type="pres">
      <dgm:prSet presAssocID="{C086F281-5326-4221-B366-21A9B95AAA0D}" presName="AccentHold3" presStyleLbl="node1" presStyleIdx="12" presStyleCnt="13"/>
      <dgm:spPr/>
    </dgm:pt>
  </dgm:ptLst>
  <dgm:cxnLst>
    <dgm:cxn modelId="{54264226-D0C4-47FD-A330-9DEE1A5B4B3F}" srcId="{FCD2BB63-1F66-44A4-A155-3395BC163BC8}" destId="{C086F281-5326-4221-B366-21A9B95AAA0D}" srcOrd="1" destOrd="0" parTransId="{39192E22-3392-42B3-A549-E12C9C9BC148}" sibTransId="{B967F6A1-1F49-48E9-B2D8-D67517641ED7}"/>
    <dgm:cxn modelId="{B820C72D-9F12-4452-A36E-88DA92A7B161}" type="presOf" srcId="{CD395C39-B880-4AC8-A125-8F47B0BB5571}" destId="{CA988945-7F9D-4328-A955-12F646B9AFCA}" srcOrd="0" destOrd="0" presId="urn:microsoft.com/office/officeart/2009/3/layout/CircleRelationship"/>
    <dgm:cxn modelId="{31486483-44E5-4A10-BC14-69B88F599369}" type="presOf" srcId="{FCD2BB63-1F66-44A4-A155-3395BC163BC8}" destId="{6390FD32-C923-4E4A-9240-C321D4BAEA11}" srcOrd="0" destOrd="0" presId="urn:microsoft.com/office/officeart/2009/3/layout/CircleRelationship"/>
    <dgm:cxn modelId="{246BD58C-79B4-437C-86A0-E1DE0B30CEE5}" type="presOf" srcId="{19B3EF7F-0EF1-42F2-B178-CAD3BC61B004}" destId="{40BC6DB5-44F7-4386-9994-EF917B17EF74}" srcOrd="0" destOrd="0" presId="urn:microsoft.com/office/officeart/2009/3/layout/CircleRelationship"/>
    <dgm:cxn modelId="{36EAC59A-4EBF-4395-B727-8A1C8ED646DD}" srcId="{FCD2BB63-1F66-44A4-A155-3395BC163BC8}" destId="{19B3EF7F-0EF1-42F2-B178-CAD3BC61B004}" srcOrd="0" destOrd="0" parTransId="{5A71E772-7A61-4FBF-A37E-4146B6D1C465}" sibTransId="{60AA80E3-00D3-4D07-B49C-2194C8451B41}"/>
    <dgm:cxn modelId="{28EC0AC5-BBDF-4434-9F3C-359D960B2F52}" srcId="{CD395C39-B880-4AC8-A125-8F47B0BB5571}" destId="{FCD2BB63-1F66-44A4-A155-3395BC163BC8}" srcOrd="0" destOrd="0" parTransId="{75911DF6-45EE-4FBA-8F87-5BA6EA2BCA39}" sibTransId="{4E947EA9-A629-4CD1-88C9-A755F0E2E7CE}"/>
    <dgm:cxn modelId="{AB87AEE1-A930-44E1-A068-DE6CAEB41F88}" type="presOf" srcId="{C086F281-5326-4221-B366-21A9B95AAA0D}" destId="{16B4D0A2-67AA-49B8-A5A8-5D251911DAEC}" srcOrd="0" destOrd="0" presId="urn:microsoft.com/office/officeart/2009/3/layout/CircleRelationship"/>
    <dgm:cxn modelId="{DEE5260A-A3D1-4F38-A6EF-0264547A0BE4}" type="presParOf" srcId="{CA988945-7F9D-4328-A955-12F646B9AFCA}" destId="{6390FD32-C923-4E4A-9240-C321D4BAEA11}" srcOrd="0" destOrd="0" presId="urn:microsoft.com/office/officeart/2009/3/layout/CircleRelationship"/>
    <dgm:cxn modelId="{C6AE6355-F727-4542-BE96-3EAC206BEA3E}" type="presParOf" srcId="{CA988945-7F9D-4328-A955-12F646B9AFCA}" destId="{0C09C3C7-4B5F-4E3E-A606-C29F6BDD05FD}" srcOrd="1" destOrd="0" presId="urn:microsoft.com/office/officeart/2009/3/layout/CircleRelationship"/>
    <dgm:cxn modelId="{F6EF9E01-325D-4D99-B69A-477274A4BA12}" type="presParOf" srcId="{CA988945-7F9D-4328-A955-12F646B9AFCA}" destId="{F4044F4D-766C-467B-A51E-E5F62C7CA24B}" srcOrd="2" destOrd="0" presId="urn:microsoft.com/office/officeart/2009/3/layout/CircleRelationship"/>
    <dgm:cxn modelId="{45263E99-4563-4C3B-847A-B88A23618315}" type="presParOf" srcId="{CA988945-7F9D-4328-A955-12F646B9AFCA}" destId="{CF8D4B2C-EEB3-4F78-A3AF-78F4864F1010}" srcOrd="3" destOrd="0" presId="urn:microsoft.com/office/officeart/2009/3/layout/CircleRelationship"/>
    <dgm:cxn modelId="{9517C341-8E28-4D98-B2B7-E208732D9C71}" type="presParOf" srcId="{CA988945-7F9D-4328-A955-12F646B9AFCA}" destId="{09C9677F-08D7-4B5E-B2A8-7E4EF223E62B}" srcOrd="4" destOrd="0" presId="urn:microsoft.com/office/officeart/2009/3/layout/CircleRelationship"/>
    <dgm:cxn modelId="{B74ADDD7-DC2C-4527-A63E-B3AA1D691832}" type="presParOf" srcId="{CA988945-7F9D-4328-A955-12F646B9AFCA}" destId="{70AE472B-3BE9-4E60-B1A5-D973734F011A}" srcOrd="5" destOrd="0" presId="urn:microsoft.com/office/officeart/2009/3/layout/CircleRelationship"/>
    <dgm:cxn modelId="{6BADD1CB-3BA2-45DF-B0DA-CB6010510C30}" type="presParOf" srcId="{CA988945-7F9D-4328-A955-12F646B9AFCA}" destId="{3C2EF1E9-DECF-4F90-B0BC-2177E986DC19}" srcOrd="6" destOrd="0" presId="urn:microsoft.com/office/officeart/2009/3/layout/CircleRelationship"/>
    <dgm:cxn modelId="{229B6F5B-CA0E-42F0-8BB6-D15E21AE43DE}" type="presParOf" srcId="{CA988945-7F9D-4328-A955-12F646B9AFCA}" destId="{40BC6DB5-44F7-4386-9994-EF917B17EF74}" srcOrd="7" destOrd="0" presId="urn:microsoft.com/office/officeart/2009/3/layout/CircleRelationship"/>
    <dgm:cxn modelId="{84D0FDBA-45A7-4A97-BE1A-2D20C81C7A8C}" type="presParOf" srcId="{CA988945-7F9D-4328-A955-12F646B9AFCA}" destId="{2BA50874-9297-4EAD-81C4-E4DE2CBC47C3}" srcOrd="8" destOrd="0" presId="urn:microsoft.com/office/officeart/2009/3/layout/CircleRelationship"/>
    <dgm:cxn modelId="{8B82FADD-2E01-425A-8BEC-C23B284B8FF1}" type="presParOf" srcId="{2BA50874-9297-4EAD-81C4-E4DE2CBC47C3}" destId="{ED53399E-58D6-42F4-9F2F-896AD01F0FED}" srcOrd="0" destOrd="0" presId="urn:microsoft.com/office/officeart/2009/3/layout/CircleRelationship"/>
    <dgm:cxn modelId="{8A0179A2-4543-4700-BF44-BEC03535E429}" type="presParOf" srcId="{CA988945-7F9D-4328-A955-12F646B9AFCA}" destId="{09368969-31E8-4456-9E6C-22011CA813F3}" srcOrd="9" destOrd="0" presId="urn:microsoft.com/office/officeart/2009/3/layout/CircleRelationship"/>
    <dgm:cxn modelId="{E13BBF3A-05DF-42A2-9210-86D819A6F75D}" type="presParOf" srcId="{09368969-31E8-4456-9E6C-22011CA813F3}" destId="{2D951BB6-A239-402C-84AB-0E7D21A0060C}" srcOrd="0" destOrd="0" presId="urn:microsoft.com/office/officeart/2009/3/layout/CircleRelationship"/>
    <dgm:cxn modelId="{7A282296-4F97-477A-ADEE-B06D10183347}" type="presParOf" srcId="{CA988945-7F9D-4328-A955-12F646B9AFCA}" destId="{16B4D0A2-67AA-49B8-A5A8-5D251911DAEC}" srcOrd="10" destOrd="0" presId="urn:microsoft.com/office/officeart/2009/3/layout/CircleRelationship"/>
    <dgm:cxn modelId="{B1E22D08-268E-42F9-B27E-F6D10E2C5947}" type="presParOf" srcId="{CA988945-7F9D-4328-A955-12F646B9AFCA}" destId="{5C8A22E1-BA9A-4647-85DE-DAE5A2E86004}" srcOrd="11" destOrd="0" presId="urn:microsoft.com/office/officeart/2009/3/layout/CircleRelationship"/>
    <dgm:cxn modelId="{DFA6F131-98D6-4CD6-8A14-D78B2437E34E}" type="presParOf" srcId="{5C8A22E1-BA9A-4647-85DE-DAE5A2E86004}" destId="{5DAE74E1-D3F4-4C4C-ABB5-E2B4A1B37288}" srcOrd="0" destOrd="0" presId="urn:microsoft.com/office/officeart/2009/3/layout/CircleRelationship"/>
    <dgm:cxn modelId="{CE60CEA3-D1DA-4E73-92BD-78ED75A67408}" type="presParOf" srcId="{CA988945-7F9D-4328-A955-12F646B9AFCA}" destId="{D405D607-6496-4B20-8E03-BC33871206F1}" srcOrd="12" destOrd="0" presId="urn:microsoft.com/office/officeart/2009/3/layout/CircleRelationship"/>
    <dgm:cxn modelId="{4AAA0676-55EF-47B8-BFFC-04796185EF44}" type="presParOf" srcId="{D405D607-6496-4B20-8E03-BC33871206F1}" destId="{0C171D37-2B70-49AD-8124-4AD5D6EC345C}" srcOrd="0" destOrd="0" presId="urn:microsoft.com/office/officeart/2009/3/layout/CircleRelationship"/>
    <dgm:cxn modelId="{36BEF43E-7A0C-43F6-99C2-8D38E5736D0E}" type="presParOf" srcId="{CA988945-7F9D-4328-A955-12F646B9AFCA}" destId="{E5D5D787-E5A4-4683-8B88-D5F0241D6DA9}" srcOrd="13" destOrd="0" presId="urn:microsoft.com/office/officeart/2009/3/layout/CircleRelationship"/>
    <dgm:cxn modelId="{0F3FD21D-C8EF-4FD3-ADD3-ED25378DE0D2}" type="presParOf" srcId="{E5D5D787-E5A4-4683-8B88-D5F0241D6DA9}" destId="{74EAB269-466E-42C5-8941-5EF4D8973D7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D376A-A834-DE4F-8A67-AE4CF4EB6617}">
      <dsp:nvSpPr>
        <dsp:cNvPr id="0" name=""/>
        <dsp:cNvSpPr/>
      </dsp:nvSpPr>
      <dsp:spPr>
        <a:xfrm rot="10800000">
          <a:off x="2295467" y="1630"/>
          <a:ext cx="7326453" cy="180033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3896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0" kern="1200" dirty="0">
              <a:latin typeface="Comic Sans MS" panose="030F0702030302020204" pitchFamily="66" charset="0"/>
            </a:rPr>
            <a:t>Bireyselleştirilmiş ölçme ve değerlendirme araçlarını etkili bir şekilde kullanabilmelidir</a:t>
          </a:r>
          <a:endParaRPr lang="tr-TR" sz="2400" b="1" kern="1200" dirty="0">
            <a:latin typeface="Comic Sans MS" panose="030F0702030302020204" pitchFamily="66" charset="0"/>
          </a:endParaRPr>
        </a:p>
      </dsp:txBody>
      <dsp:txXfrm rot="10800000">
        <a:off x="2745550" y="1630"/>
        <a:ext cx="6876370" cy="1800331"/>
      </dsp:txXfrm>
    </dsp:sp>
    <dsp:sp modelId="{D828BF39-9741-8546-B272-198B437C4EE1}">
      <dsp:nvSpPr>
        <dsp:cNvPr id="0" name=""/>
        <dsp:cNvSpPr/>
      </dsp:nvSpPr>
      <dsp:spPr>
        <a:xfrm>
          <a:off x="1395302" y="1630"/>
          <a:ext cx="1800331" cy="180033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320D95-DA68-BD46-AF17-08728112FC49}">
      <dsp:nvSpPr>
        <dsp:cNvPr id="0" name=""/>
        <dsp:cNvSpPr/>
      </dsp:nvSpPr>
      <dsp:spPr>
        <a:xfrm rot="10800000">
          <a:off x="2295467" y="2302493"/>
          <a:ext cx="7326453" cy="180033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3896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0" kern="1200" dirty="0">
              <a:latin typeface="Comic Sans MS" panose="030F0702030302020204" pitchFamily="66" charset="0"/>
            </a:rPr>
            <a:t>Özel </a:t>
          </a:r>
          <a:r>
            <a:rPr lang="tr-TR" sz="2400" b="0" kern="1200" dirty="0" err="1">
              <a:latin typeface="Comic Sans MS" panose="030F0702030302020204" pitchFamily="66" charset="0"/>
            </a:rPr>
            <a:t>gereksinimli</a:t>
          </a:r>
          <a:r>
            <a:rPr lang="tr-TR" sz="2400" b="0" kern="1200" dirty="0">
              <a:latin typeface="Comic Sans MS" panose="030F0702030302020204" pitchFamily="66" charset="0"/>
            </a:rPr>
            <a:t> çocuklara yönelik </a:t>
          </a:r>
          <a:r>
            <a:rPr lang="tr-TR" sz="2400" b="0" kern="1200" dirty="0" err="1">
              <a:latin typeface="Comic Sans MS" panose="030F0702030302020204" pitchFamily="66" charset="0"/>
            </a:rPr>
            <a:t>öğretimsel</a:t>
          </a:r>
          <a:r>
            <a:rPr lang="tr-TR" sz="2400" b="0" kern="1200" dirty="0">
              <a:latin typeface="Comic Sans MS" panose="030F0702030302020204" pitchFamily="66" charset="0"/>
            </a:rPr>
            <a:t> uyarlamalar yapabilmelidir.</a:t>
          </a:r>
          <a:endParaRPr lang="tr-TR" sz="2400" b="1" kern="1200" dirty="0">
            <a:latin typeface="Comic Sans MS" panose="030F0702030302020204" pitchFamily="66" charset="0"/>
          </a:endParaRPr>
        </a:p>
      </dsp:txBody>
      <dsp:txXfrm rot="10800000">
        <a:off x="2745550" y="2302493"/>
        <a:ext cx="6876370" cy="1800331"/>
      </dsp:txXfrm>
    </dsp:sp>
    <dsp:sp modelId="{06ACE01A-1EB7-6945-BBE2-71F871016316}">
      <dsp:nvSpPr>
        <dsp:cNvPr id="0" name=""/>
        <dsp:cNvSpPr/>
      </dsp:nvSpPr>
      <dsp:spPr>
        <a:xfrm>
          <a:off x="1395302" y="2302493"/>
          <a:ext cx="1800331" cy="180033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6399E-6EF5-2D48-9A3C-D1E2274BFB43}">
      <dsp:nvSpPr>
        <dsp:cNvPr id="0" name=""/>
        <dsp:cNvSpPr/>
      </dsp:nvSpPr>
      <dsp:spPr>
        <a:xfrm rot="10800000">
          <a:off x="1368180" y="168032"/>
          <a:ext cx="9687384" cy="125174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198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0" kern="1200" dirty="0">
              <a:latin typeface="Comic Sans MS" panose="030F0702030302020204" pitchFamily="66" charset="0"/>
            </a:rPr>
            <a:t>Özel </a:t>
          </a:r>
          <a:r>
            <a:rPr lang="tr-TR" sz="2400" b="0" kern="1200" dirty="0" err="1">
              <a:latin typeface="Comic Sans MS" panose="030F0702030302020204" pitchFamily="66" charset="0"/>
            </a:rPr>
            <a:t>gereksinimli</a:t>
          </a:r>
          <a:r>
            <a:rPr lang="tr-TR" sz="2400" b="0" kern="1200" dirty="0">
              <a:latin typeface="Comic Sans MS" panose="030F0702030302020204" pitchFamily="66" charset="0"/>
            </a:rPr>
            <a:t> çocukların akran kabulünü sağlamalıdır</a:t>
          </a:r>
        </a:p>
      </dsp:txBody>
      <dsp:txXfrm rot="10800000">
        <a:off x="1681115" y="168032"/>
        <a:ext cx="9374449" cy="1251740"/>
      </dsp:txXfrm>
    </dsp:sp>
    <dsp:sp modelId="{C87BF59B-2422-2D45-A92B-02DB8D06CED6}">
      <dsp:nvSpPr>
        <dsp:cNvPr id="0" name=""/>
        <dsp:cNvSpPr/>
      </dsp:nvSpPr>
      <dsp:spPr>
        <a:xfrm>
          <a:off x="892575" y="138628"/>
          <a:ext cx="1251740" cy="125174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A8864-D042-4546-9E2F-DFD6EDEF24AC}">
      <dsp:nvSpPr>
        <dsp:cNvPr id="0" name=""/>
        <dsp:cNvSpPr/>
      </dsp:nvSpPr>
      <dsp:spPr>
        <a:xfrm rot="10800000">
          <a:off x="3244529" y="1574633"/>
          <a:ext cx="7853192" cy="125174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1983" tIns="91440" rIns="170688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kern="1200" dirty="0">
              <a:latin typeface="Comic Sans MS" panose="030F0702030302020204" pitchFamily="66" charset="0"/>
            </a:rPr>
            <a:t>Aile eğitimleri planlamalıdır.</a:t>
          </a:r>
        </a:p>
        <a:p>
          <a:pPr algn="just">
            <a:spcBef>
              <a:spcPct val="0"/>
            </a:spcBef>
            <a:buNone/>
          </a:pPr>
          <a:endParaRPr lang="tr-TR" sz="2400" b="0" kern="1200" dirty="0">
            <a:latin typeface="Comic Sans MS" panose="030F0702030302020204" pitchFamily="66" charset="0"/>
          </a:endParaRPr>
        </a:p>
      </dsp:txBody>
      <dsp:txXfrm rot="10800000">
        <a:off x="3557464" y="1574633"/>
        <a:ext cx="7540257" cy="1251740"/>
      </dsp:txXfrm>
    </dsp:sp>
    <dsp:sp modelId="{7DB3CC9C-95ED-D642-8427-FD4F1A2894CB}">
      <dsp:nvSpPr>
        <dsp:cNvPr id="0" name=""/>
        <dsp:cNvSpPr/>
      </dsp:nvSpPr>
      <dsp:spPr>
        <a:xfrm>
          <a:off x="2317869" y="1574633"/>
          <a:ext cx="1251740" cy="125174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93690-F4FB-A84C-AF3C-2CF861EAA0E7}">
      <dsp:nvSpPr>
        <dsp:cNvPr id="0" name=""/>
        <dsp:cNvSpPr/>
      </dsp:nvSpPr>
      <dsp:spPr>
        <a:xfrm rot="10800000">
          <a:off x="1671353" y="3132294"/>
          <a:ext cx="9416841" cy="125174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1983" tIns="91440" rIns="170688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kern="1200" dirty="0">
              <a:latin typeface="Comic Sans MS" panose="030F0702030302020204" pitchFamily="66" charset="0"/>
            </a:rPr>
            <a:t>Sınıfta genel müfredat eğitim faaliyetleri ile kaynaştırma uygulamalarını etkin bir şekilde yürütebilmelidir.</a:t>
          </a:r>
        </a:p>
        <a:p>
          <a:pPr algn="just">
            <a:spcBef>
              <a:spcPct val="0"/>
            </a:spcBef>
            <a:buNone/>
          </a:pPr>
          <a:endParaRPr lang="tr-TR" sz="2400" b="0" kern="1200" dirty="0">
            <a:latin typeface="Comic Sans MS" panose="030F0702030302020204" pitchFamily="66" charset="0"/>
          </a:endParaRPr>
        </a:p>
      </dsp:txBody>
      <dsp:txXfrm rot="10800000">
        <a:off x="1984288" y="3132294"/>
        <a:ext cx="9103906" cy="1251740"/>
      </dsp:txXfrm>
    </dsp:sp>
    <dsp:sp modelId="{4AECA562-0B06-F948-B527-AB3E8F88093F}">
      <dsp:nvSpPr>
        <dsp:cNvPr id="0" name=""/>
        <dsp:cNvSpPr/>
      </dsp:nvSpPr>
      <dsp:spPr>
        <a:xfrm>
          <a:off x="972498" y="3132294"/>
          <a:ext cx="1251740" cy="125174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1469A-CF9A-E54E-8279-B6F84F18DC74}">
      <dsp:nvSpPr>
        <dsp:cNvPr id="0" name=""/>
        <dsp:cNvSpPr/>
      </dsp:nvSpPr>
      <dsp:spPr>
        <a:xfrm>
          <a:off x="-5377421" y="-823457"/>
          <a:ext cx="6403065" cy="6403065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5B074-6FD9-344A-A5B9-F4A1845C1A60}">
      <dsp:nvSpPr>
        <dsp:cNvPr id="0" name=""/>
        <dsp:cNvSpPr/>
      </dsp:nvSpPr>
      <dsp:spPr>
        <a:xfrm>
          <a:off x="536961" y="365652"/>
          <a:ext cx="10369720" cy="731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776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Ekibin aktif bir üyesi olarak çalışması </a:t>
          </a:r>
        </a:p>
      </dsp:txBody>
      <dsp:txXfrm>
        <a:off x="536961" y="365652"/>
        <a:ext cx="10369720" cy="731686"/>
      </dsp:txXfrm>
    </dsp:sp>
    <dsp:sp modelId="{8C923FE7-71AD-6448-97DE-E655BB2593B1}">
      <dsp:nvSpPr>
        <dsp:cNvPr id="0" name=""/>
        <dsp:cNvSpPr/>
      </dsp:nvSpPr>
      <dsp:spPr>
        <a:xfrm>
          <a:off x="79657" y="274192"/>
          <a:ext cx="914607" cy="9146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CE3DD-DDB7-2646-B7AD-3A2C0C0E0B08}">
      <dsp:nvSpPr>
        <dsp:cNvPr id="0" name=""/>
        <dsp:cNvSpPr/>
      </dsp:nvSpPr>
      <dsp:spPr>
        <a:xfrm>
          <a:off x="956453" y="1463372"/>
          <a:ext cx="9950227" cy="731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776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Gözlem ve çeşitli değerlendirme araçlarını kullanması</a:t>
          </a:r>
        </a:p>
      </dsp:txBody>
      <dsp:txXfrm>
        <a:off x="956453" y="1463372"/>
        <a:ext cx="9950227" cy="731686"/>
      </dsp:txXfrm>
    </dsp:sp>
    <dsp:sp modelId="{8D7328B5-18D1-1943-88D8-3DFB41694096}">
      <dsp:nvSpPr>
        <dsp:cNvPr id="0" name=""/>
        <dsp:cNvSpPr/>
      </dsp:nvSpPr>
      <dsp:spPr>
        <a:xfrm>
          <a:off x="499150" y="1371911"/>
          <a:ext cx="914607" cy="9146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6BF131-99C9-B940-B123-583EC18AE312}">
      <dsp:nvSpPr>
        <dsp:cNvPr id="0" name=""/>
        <dsp:cNvSpPr/>
      </dsp:nvSpPr>
      <dsp:spPr>
        <a:xfrm>
          <a:off x="956453" y="2561091"/>
          <a:ext cx="9950227" cy="731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776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Ön değerlendirmeyi gerçekleştirmesi</a:t>
          </a:r>
        </a:p>
      </dsp:txBody>
      <dsp:txXfrm>
        <a:off x="956453" y="2561091"/>
        <a:ext cx="9950227" cy="731686"/>
      </dsp:txXfrm>
    </dsp:sp>
    <dsp:sp modelId="{5C9B53D7-FEB1-9B4E-B203-F93197E8675F}">
      <dsp:nvSpPr>
        <dsp:cNvPr id="0" name=""/>
        <dsp:cNvSpPr/>
      </dsp:nvSpPr>
      <dsp:spPr>
        <a:xfrm>
          <a:off x="499150" y="2469630"/>
          <a:ext cx="914607" cy="9146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EDE300-7677-2844-A767-CB897A7BE0B4}">
      <dsp:nvSpPr>
        <dsp:cNvPr id="0" name=""/>
        <dsp:cNvSpPr/>
      </dsp:nvSpPr>
      <dsp:spPr>
        <a:xfrm>
          <a:off x="536961" y="3658811"/>
          <a:ext cx="10369720" cy="731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776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Çocuğun tanılanması için gereken süreci başlatması</a:t>
          </a:r>
        </a:p>
      </dsp:txBody>
      <dsp:txXfrm>
        <a:off x="536961" y="3658811"/>
        <a:ext cx="10369720" cy="731686"/>
      </dsp:txXfrm>
    </dsp:sp>
    <dsp:sp modelId="{DB60C768-7A2B-EB42-B4F0-24557489D9DC}">
      <dsp:nvSpPr>
        <dsp:cNvPr id="0" name=""/>
        <dsp:cNvSpPr/>
      </dsp:nvSpPr>
      <dsp:spPr>
        <a:xfrm>
          <a:off x="79657" y="3567350"/>
          <a:ext cx="914607" cy="9146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1E232-EF0A-4C31-B19B-11362921014E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E555F-E458-43D3-870F-AFF3D000F794}">
      <dsp:nvSpPr>
        <dsp:cNvPr id="0" name=""/>
        <dsp:cNvSpPr/>
      </dsp:nvSpPr>
      <dsp:spPr>
        <a:xfrm>
          <a:off x="511409" y="347956"/>
          <a:ext cx="10241099" cy="696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>
              <a:latin typeface="Comic Sans MS" panose="030F0702030302020204" pitchFamily="66" charset="0"/>
            </a:rPr>
            <a:t>Çocuğun performansı hakkında bilgi vermesi</a:t>
          </a:r>
        </a:p>
      </dsp:txBody>
      <dsp:txXfrm>
        <a:off x="511409" y="347956"/>
        <a:ext cx="10241099" cy="696274"/>
      </dsp:txXfrm>
    </dsp:sp>
    <dsp:sp modelId="{CC595C73-760A-4AAD-8254-B636BCDE8E5F}">
      <dsp:nvSpPr>
        <dsp:cNvPr id="0" name=""/>
        <dsp:cNvSpPr/>
      </dsp:nvSpPr>
      <dsp:spPr>
        <a:xfrm>
          <a:off x="76237" y="260921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9A76F-B102-4C6D-8D97-80D7276D72D6}">
      <dsp:nvSpPr>
        <dsp:cNvPr id="0" name=""/>
        <dsp:cNvSpPr/>
      </dsp:nvSpPr>
      <dsp:spPr>
        <a:xfrm>
          <a:off x="910599" y="1392548"/>
          <a:ext cx="9841909" cy="696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>
              <a:latin typeface="Comic Sans MS" panose="030F0702030302020204" pitchFamily="66" charset="0"/>
            </a:rPr>
            <a:t>Bireyselleştirilmiş Eğitim Programını uygulaması</a:t>
          </a:r>
        </a:p>
      </dsp:txBody>
      <dsp:txXfrm>
        <a:off x="910599" y="1392548"/>
        <a:ext cx="9841909" cy="696274"/>
      </dsp:txXfrm>
    </dsp:sp>
    <dsp:sp modelId="{26C07EE9-93D6-4B7D-846E-D5B94D396C79}">
      <dsp:nvSpPr>
        <dsp:cNvPr id="0" name=""/>
        <dsp:cNvSpPr/>
      </dsp:nvSpPr>
      <dsp:spPr>
        <a:xfrm>
          <a:off x="475427" y="1305514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5E494-E622-4A87-9DAF-728B31469EBC}">
      <dsp:nvSpPr>
        <dsp:cNvPr id="0" name=""/>
        <dsp:cNvSpPr/>
      </dsp:nvSpPr>
      <dsp:spPr>
        <a:xfrm>
          <a:off x="910599" y="2437140"/>
          <a:ext cx="9841909" cy="696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>
              <a:latin typeface="Comic Sans MS" panose="030F0702030302020204" pitchFamily="66" charset="0"/>
            </a:rPr>
            <a:t> Çocuğun gelişimini ve akademik başarısını izlemesi</a:t>
          </a:r>
        </a:p>
      </dsp:txBody>
      <dsp:txXfrm>
        <a:off x="910599" y="2437140"/>
        <a:ext cx="9841909" cy="696274"/>
      </dsp:txXfrm>
    </dsp:sp>
    <dsp:sp modelId="{CBACD5E6-CCFA-41CA-A627-69E4055D7EAB}">
      <dsp:nvSpPr>
        <dsp:cNvPr id="0" name=""/>
        <dsp:cNvSpPr/>
      </dsp:nvSpPr>
      <dsp:spPr>
        <a:xfrm>
          <a:off x="475427" y="2350106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FDFBA-64E6-40D2-8F7E-CC81D37A5EE0}">
      <dsp:nvSpPr>
        <dsp:cNvPr id="0" name=""/>
        <dsp:cNvSpPr/>
      </dsp:nvSpPr>
      <dsp:spPr>
        <a:xfrm>
          <a:off x="511409" y="3481732"/>
          <a:ext cx="10241099" cy="696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>
              <a:latin typeface="Comic Sans MS" panose="030F0702030302020204" pitchFamily="66" charset="0"/>
            </a:rPr>
            <a:t>Programı gözden geçirmesi (Çolak, 2013).</a:t>
          </a:r>
        </a:p>
      </dsp:txBody>
      <dsp:txXfrm>
        <a:off x="511409" y="3481732"/>
        <a:ext cx="10241099" cy="696274"/>
      </dsp:txXfrm>
    </dsp:sp>
    <dsp:sp modelId="{04E1B24C-B88C-4A3E-857C-2DAD070A9542}">
      <dsp:nvSpPr>
        <dsp:cNvPr id="0" name=""/>
        <dsp:cNvSpPr/>
      </dsp:nvSpPr>
      <dsp:spPr>
        <a:xfrm>
          <a:off x="76237" y="3394698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7A6B1-AC74-1A49-BBB0-F467D40EE5E7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5845C-FC7B-024B-B8A3-E64A405AB3F1}">
      <dsp:nvSpPr>
        <dsp:cNvPr id="0" name=""/>
        <dsp:cNvSpPr/>
      </dsp:nvSpPr>
      <dsp:spPr>
        <a:xfrm>
          <a:off x="427226" y="282782"/>
          <a:ext cx="10483090" cy="5659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Comic Sans MS" panose="030F0702030302020204" pitchFamily="66" charset="0"/>
            </a:rPr>
            <a:t>Tüm çocukların gereksinimlerini belirlemeli </a:t>
          </a:r>
        </a:p>
      </dsp:txBody>
      <dsp:txXfrm>
        <a:off x="427226" y="282782"/>
        <a:ext cx="10483090" cy="565926"/>
      </dsp:txXfrm>
    </dsp:sp>
    <dsp:sp modelId="{6ACADFD1-DA0C-E647-8266-FE4B994C59A6}">
      <dsp:nvSpPr>
        <dsp:cNvPr id="0" name=""/>
        <dsp:cNvSpPr/>
      </dsp:nvSpPr>
      <dsp:spPr>
        <a:xfrm>
          <a:off x="73522" y="212041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0D27B-3F34-A34A-BF69-57A65A5CFE22}">
      <dsp:nvSpPr>
        <dsp:cNvPr id="0" name=""/>
        <dsp:cNvSpPr/>
      </dsp:nvSpPr>
      <dsp:spPr>
        <a:xfrm>
          <a:off x="832752" y="1131400"/>
          <a:ext cx="10077564" cy="5659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Comic Sans MS" panose="030F0702030302020204" pitchFamily="66" charset="0"/>
            </a:rPr>
            <a:t>Çocukların güçlü yönleri ve gereksinim alanlarını belirlemeli,</a:t>
          </a:r>
        </a:p>
      </dsp:txBody>
      <dsp:txXfrm>
        <a:off x="832752" y="1131400"/>
        <a:ext cx="10077564" cy="565926"/>
      </dsp:txXfrm>
    </dsp:sp>
    <dsp:sp modelId="{3DD3DB89-3DCB-414C-A829-3EF4C105826D}">
      <dsp:nvSpPr>
        <dsp:cNvPr id="0" name=""/>
        <dsp:cNvSpPr/>
      </dsp:nvSpPr>
      <dsp:spPr>
        <a:xfrm>
          <a:off x="479048" y="1060659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742569-74CE-6642-8C28-2B1B1757B77D}">
      <dsp:nvSpPr>
        <dsp:cNvPr id="0" name=""/>
        <dsp:cNvSpPr/>
      </dsp:nvSpPr>
      <dsp:spPr>
        <a:xfrm>
          <a:off x="957216" y="1980018"/>
          <a:ext cx="9953100" cy="5659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Comic Sans MS" panose="030F0702030302020204" pitchFamily="66" charset="0"/>
            </a:rPr>
            <a:t>Güçlü olmayan yönlere yönelik </a:t>
          </a:r>
          <a:r>
            <a:rPr lang="tr-TR" sz="2400" b="1" kern="1200" dirty="0" err="1">
              <a:latin typeface="Comic Sans MS" panose="030F0702030302020204" pitchFamily="66" charset="0"/>
            </a:rPr>
            <a:t>öğretimsel</a:t>
          </a:r>
          <a:r>
            <a:rPr lang="tr-TR" sz="2400" b="1" kern="1200" dirty="0">
              <a:latin typeface="Comic Sans MS" panose="030F0702030302020204" pitchFamily="66" charset="0"/>
            </a:rPr>
            <a:t> uyarlamalar yapmalı</a:t>
          </a:r>
        </a:p>
      </dsp:txBody>
      <dsp:txXfrm>
        <a:off x="957216" y="1980018"/>
        <a:ext cx="9953100" cy="565926"/>
      </dsp:txXfrm>
    </dsp:sp>
    <dsp:sp modelId="{646EC83A-1B8D-FE4D-90DE-829A48361EE5}">
      <dsp:nvSpPr>
        <dsp:cNvPr id="0" name=""/>
        <dsp:cNvSpPr/>
      </dsp:nvSpPr>
      <dsp:spPr>
        <a:xfrm>
          <a:off x="603512" y="1909277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C83A5-ABD5-4840-8AAC-852738D9E272}">
      <dsp:nvSpPr>
        <dsp:cNvPr id="0" name=""/>
        <dsp:cNvSpPr/>
      </dsp:nvSpPr>
      <dsp:spPr>
        <a:xfrm>
          <a:off x="832752" y="2828636"/>
          <a:ext cx="10077564" cy="5659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Comic Sans MS" panose="030F0702030302020204" pitchFamily="66" charset="0"/>
            </a:rPr>
            <a:t>Uygun araç- gereç ve materyali sağlamalı</a:t>
          </a:r>
        </a:p>
      </dsp:txBody>
      <dsp:txXfrm>
        <a:off x="832752" y="2828636"/>
        <a:ext cx="10077564" cy="565926"/>
      </dsp:txXfrm>
    </dsp:sp>
    <dsp:sp modelId="{8DDE7268-D203-B14C-A5CC-8D67E85BBA6E}">
      <dsp:nvSpPr>
        <dsp:cNvPr id="0" name=""/>
        <dsp:cNvSpPr/>
      </dsp:nvSpPr>
      <dsp:spPr>
        <a:xfrm>
          <a:off x="479048" y="2757895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D3BEB8-AF21-314C-8097-104445429B08}">
      <dsp:nvSpPr>
        <dsp:cNvPr id="0" name=""/>
        <dsp:cNvSpPr/>
      </dsp:nvSpPr>
      <dsp:spPr>
        <a:xfrm>
          <a:off x="427226" y="3677254"/>
          <a:ext cx="10483090" cy="5659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Comic Sans MS" panose="030F0702030302020204" pitchFamily="66" charset="0"/>
            </a:rPr>
            <a:t>Uygun öğretim tekniklerini seçmeli ve uygulamalıdır (</a:t>
          </a:r>
          <a:r>
            <a:rPr lang="tr-TR" sz="2400" kern="1200" dirty="0"/>
            <a:t>Tekin- İftar, 2007).</a:t>
          </a:r>
          <a:r>
            <a:rPr lang="tr-TR" sz="2400" b="1" kern="1200" dirty="0">
              <a:latin typeface="Comic Sans MS" panose="030F0702030302020204" pitchFamily="66" charset="0"/>
            </a:rPr>
            <a:t> </a:t>
          </a:r>
        </a:p>
      </dsp:txBody>
      <dsp:txXfrm>
        <a:off x="427226" y="3677254"/>
        <a:ext cx="10483090" cy="565926"/>
      </dsp:txXfrm>
    </dsp:sp>
    <dsp:sp modelId="{E29450A3-7878-8145-9D72-93AA5281CE21}">
      <dsp:nvSpPr>
        <dsp:cNvPr id="0" name=""/>
        <dsp:cNvSpPr/>
      </dsp:nvSpPr>
      <dsp:spPr>
        <a:xfrm>
          <a:off x="73522" y="3606513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A290C-8D85-4C4D-B2C3-40FDEE555795}">
      <dsp:nvSpPr>
        <dsp:cNvPr id="0" name=""/>
        <dsp:cNvSpPr/>
      </dsp:nvSpPr>
      <dsp:spPr>
        <a:xfrm rot="16200000">
          <a:off x="803912" y="2"/>
          <a:ext cx="4523424" cy="452595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 dirty="0">
              <a:solidFill>
                <a:schemeClr val="tx1"/>
              </a:solidFill>
              <a:latin typeface="Comic Sans MS" panose="030F0702030302020204" pitchFamily="66" charset="0"/>
            </a:rPr>
            <a:t>Sınıf kurallarını önceden çocukların görüşlerine göre planlayarak açıklaması </a:t>
          </a:r>
        </a:p>
      </dsp:txBody>
      <dsp:txXfrm rot="5400000">
        <a:off x="802646" y="1132124"/>
        <a:ext cx="3734358" cy="2261712"/>
      </dsp:txXfrm>
    </dsp:sp>
    <dsp:sp modelId="{8F56493E-98C1-41D7-8EE1-AD470F5F7FD7}">
      <dsp:nvSpPr>
        <dsp:cNvPr id="0" name=""/>
        <dsp:cNvSpPr/>
      </dsp:nvSpPr>
      <dsp:spPr>
        <a:xfrm rot="5400000">
          <a:off x="5437868" y="1272"/>
          <a:ext cx="4523424" cy="452595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 dirty="0">
              <a:solidFill>
                <a:schemeClr val="tx1"/>
              </a:solidFill>
              <a:latin typeface="Comic Sans MS" panose="030F0702030302020204" pitchFamily="66" charset="0"/>
            </a:rPr>
            <a:t>Bu kuralların tüm okulda uygulanması (Batu, 2013)</a:t>
          </a:r>
        </a:p>
      </dsp:txBody>
      <dsp:txXfrm rot="-5400000">
        <a:off x="6228201" y="1133395"/>
        <a:ext cx="3734358" cy="22617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46F9-731E-6847-95A8-AF058DEFCE39}">
      <dsp:nvSpPr>
        <dsp:cNvPr id="0" name=""/>
        <dsp:cNvSpPr/>
      </dsp:nvSpPr>
      <dsp:spPr>
        <a:xfrm>
          <a:off x="-5078383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F13F3A-45E0-D34C-BD0E-BA3D16F85261}">
      <dsp:nvSpPr>
        <dsp:cNvPr id="0" name=""/>
        <dsp:cNvSpPr/>
      </dsp:nvSpPr>
      <dsp:spPr>
        <a:xfrm>
          <a:off x="831985" y="646579"/>
          <a:ext cx="10116940" cy="12929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6301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Öğretmenin aileden, özel </a:t>
          </a:r>
          <a:r>
            <a:rPr lang="tr-TR" sz="2800" kern="1200" dirty="0" err="1">
              <a:latin typeface="Comic Sans MS" panose="030F0702030302020204" pitchFamily="66" charset="0"/>
            </a:rPr>
            <a:t>gereksinimli</a:t>
          </a:r>
          <a:r>
            <a:rPr lang="tr-TR" sz="2800" kern="1200" dirty="0">
              <a:latin typeface="Comic Sans MS" panose="030F0702030302020204" pitchFamily="66" charset="0"/>
            </a:rPr>
            <a:t> çocuğa yönelik bilgi edinmesi,</a:t>
          </a:r>
        </a:p>
      </dsp:txBody>
      <dsp:txXfrm>
        <a:off x="831985" y="646579"/>
        <a:ext cx="10116940" cy="1292977"/>
      </dsp:txXfrm>
    </dsp:sp>
    <dsp:sp modelId="{4CD09498-0DA0-D84C-AEEC-E1E6BB6421C9}">
      <dsp:nvSpPr>
        <dsp:cNvPr id="0" name=""/>
        <dsp:cNvSpPr/>
      </dsp:nvSpPr>
      <dsp:spPr>
        <a:xfrm>
          <a:off x="23874" y="484956"/>
          <a:ext cx="1616221" cy="16162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D58E43-7883-8F4C-9187-628C702D992E}">
      <dsp:nvSpPr>
        <dsp:cNvPr id="0" name=""/>
        <dsp:cNvSpPr/>
      </dsp:nvSpPr>
      <dsp:spPr>
        <a:xfrm>
          <a:off x="831985" y="2586406"/>
          <a:ext cx="10116940" cy="12929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6301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Aileyi sınıfta yapılan etkinlikler hakkında bilgilendirerek katılımlarını sağlaması,</a:t>
          </a:r>
        </a:p>
      </dsp:txBody>
      <dsp:txXfrm>
        <a:off x="831985" y="2586406"/>
        <a:ext cx="10116940" cy="1292977"/>
      </dsp:txXfrm>
    </dsp:sp>
    <dsp:sp modelId="{E447A540-9E60-2E4D-95E5-F4A7E806A31A}">
      <dsp:nvSpPr>
        <dsp:cNvPr id="0" name=""/>
        <dsp:cNvSpPr/>
      </dsp:nvSpPr>
      <dsp:spPr>
        <a:xfrm>
          <a:off x="23874" y="2424784"/>
          <a:ext cx="1616221" cy="16162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46F9-731E-6847-95A8-AF058DEFCE39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AD3E3-57BC-3349-896F-2784620CD5E5}">
      <dsp:nvSpPr>
        <dsp:cNvPr id="0" name=""/>
        <dsp:cNvSpPr/>
      </dsp:nvSpPr>
      <dsp:spPr>
        <a:xfrm>
          <a:off x="628203" y="452596"/>
          <a:ext cx="10282138" cy="905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Comic Sans MS" panose="030F0702030302020204" pitchFamily="66" charset="0"/>
            </a:rPr>
            <a:t>Sınıfta uygulanan eğitim faaliyetlerinin evde de devamını sağlaması,</a:t>
          </a:r>
        </a:p>
      </dsp:txBody>
      <dsp:txXfrm>
        <a:off x="628203" y="452596"/>
        <a:ext cx="10282138" cy="905192"/>
      </dsp:txXfrm>
    </dsp:sp>
    <dsp:sp modelId="{8AA5AE4B-62D1-364E-9866-33A8C7B76354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56548A-CD3C-294E-BAEF-D0BB35D8F4AA}">
      <dsp:nvSpPr>
        <dsp:cNvPr id="0" name=""/>
        <dsp:cNvSpPr/>
      </dsp:nvSpPr>
      <dsp:spPr>
        <a:xfrm>
          <a:off x="957241" y="1810385"/>
          <a:ext cx="9953100" cy="905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Comic Sans MS" panose="030F0702030302020204" pitchFamily="66" charset="0"/>
            </a:rPr>
            <a:t>Aileye çocuk hakkında ve sınıfın geneli hakkında bilgi vermesi,</a:t>
          </a:r>
        </a:p>
      </dsp:txBody>
      <dsp:txXfrm>
        <a:off x="957241" y="1810385"/>
        <a:ext cx="9953100" cy="905192"/>
      </dsp:txXfrm>
    </dsp:sp>
    <dsp:sp modelId="{08EDC8CA-4BFE-4C40-B3A2-4F64164502A5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0F25D5-3740-0D4C-84BE-53489B42487F}">
      <dsp:nvSpPr>
        <dsp:cNvPr id="0" name=""/>
        <dsp:cNvSpPr/>
      </dsp:nvSpPr>
      <dsp:spPr>
        <a:xfrm>
          <a:off x="628203" y="3168174"/>
          <a:ext cx="10282138" cy="905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Comic Sans MS" panose="030F0702030302020204" pitchFamily="66" charset="0"/>
            </a:rPr>
            <a:t>Aile toplantıları düzenlemesi gerekir </a:t>
          </a:r>
          <a:r>
            <a:rPr lang="tr-TR" sz="2400" kern="1200" dirty="0"/>
            <a:t>(</a:t>
          </a:r>
          <a:r>
            <a:rPr lang="tr-TR" sz="2400" kern="1200" dirty="0" err="1"/>
            <a:t>Cavkaytar</a:t>
          </a:r>
          <a:r>
            <a:rPr lang="tr-TR" sz="2400" kern="1200" dirty="0"/>
            <a:t> ve Özen, 2009).</a:t>
          </a:r>
          <a:endParaRPr lang="tr-TR" sz="2400" kern="1200" dirty="0">
            <a:latin typeface="Comic Sans MS" panose="030F0702030302020204" pitchFamily="66" charset="0"/>
          </a:endParaRPr>
        </a:p>
      </dsp:txBody>
      <dsp:txXfrm>
        <a:off x="628203" y="3168174"/>
        <a:ext cx="10282138" cy="905192"/>
      </dsp:txXfrm>
    </dsp:sp>
    <dsp:sp modelId="{5721B8EB-412D-B740-804B-8C346A1B4652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0FD32-C923-4E4A-9240-C321D4BAEA11}">
      <dsp:nvSpPr>
        <dsp:cNvPr id="0" name=""/>
        <dsp:cNvSpPr/>
      </dsp:nvSpPr>
      <dsp:spPr>
        <a:xfrm>
          <a:off x="1820217" y="167024"/>
          <a:ext cx="3666052" cy="3665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600" b="1" kern="1200" dirty="0">
              <a:latin typeface="Comic Sans MS" panose="030F0702030302020204" pitchFamily="66" charset="0"/>
            </a:rPr>
            <a:t>Dersle ilgili Sorular</a:t>
          </a:r>
        </a:p>
      </dsp:txBody>
      <dsp:txXfrm>
        <a:off x="2357098" y="703893"/>
        <a:ext cx="2592290" cy="2592235"/>
      </dsp:txXfrm>
    </dsp:sp>
    <dsp:sp modelId="{0C09C3C7-4B5F-4E3E-A606-C29F6BDD05FD}">
      <dsp:nvSpPr>
        <dsp:cNvPr id="0" name=""/>
        <dsp:cNvSpPr/>
      </dsp:nvSpPr>
      <dsp:spPr>
        <a:xfrm>
          <a:off x="3911987" y="0"/>
          <a:ext cx="407717" cy="4077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044F4D-766C-467B-A51E-E5F62C7CA24B}">
      <dsp:nvSpPr>
        <dsp:cNvPr id="0" name=""/>
        <dsp:cNvSpPr/>
      </dsp:nvSpPr>
      <dsp:spPr>
        <a:xfrm>
          <a:off x="2946554" y="3560619"/>
          <a:ext cx="295220" cy="295504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8D4B2C-EEB3-4F78-A3AF-78F4864F1010}">
      <dsp:nvSpPr>
        <dsp:cNvPr id="0" name=""/>
        <dsp:cNvSpPr/>
      </dsp:nvSpPr>
      <dsp:spPr>
        <a:xfrm>
          <a:off x="5722172" y="1654827"/>
          <a:ext cx="295220" cy="295504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C9677F-08D7-4B5E-B2A8-7E4EF223E62B}">
      <dsp:nvSpPr>
        <dsp:cNvPr id="0" name=""/>
        <dsp:cNvSpPr/>
      </dsp:nvSpPr>
      <dsp:spPr>
        <a:xfrm>
          <a:off x="4309477" y="3874967"/>
          <a:ext cx="407717" cy="407711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AE472B-3BE9-4E60-B1A5-D973734F011A}">
      <dsp:nvSpPr>
        <dsp:cNvPr id="0" name=""/>
        <dsp:cNvSpPr/>
      </dsp:nvSpPr>
      <dsp:spPr>
        <a:xfrm>
          <a:off x="3030416" y="579446"/>
          <a:ext cx="295220" cy="29550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2EF1E9-DECF-4F90-B0BC-2177E986DC19}">
      <dsp:nvSpPr>
        <dsp:cNvPr id="0" name=""/>
        <dsp:cNvSpPr/>
      </dsp:nvSpPr>
      <dsp:spPr>
        <a:xfrm>
          <a:off x="2099756" y="2269819"/>
          <a:ext cx="295220" cy="295504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BC6DB5-44F7-4386-9994-EF917B17EF74}">
      <dsp:nvSpPr>
        <dsp:cNvPr id="0" name=""/>
        <dsp:cNvSpPr/>
      </dsp:nvSpPr>
      <dsp:spPr>
        <a:xfrm>
          <a:off x="674788" y="828698"/>
          <a:ext cx="1490420" cy="148994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893055" y="1046895"/>
        <a:ext cx="1053886" cy="1053550"/>
      </dsp:txXfrm>
    </dsp:sp>
    <dsp:sp modelId="{ED53399E-58D6-42F4-9F2F-896AD01F0FED}">
      <dsp:nvSpPr>
        <dsp:cNvPr id="0" name=""/>
        <dsp:cNvSpPr/>
      </dsp:nvSpPr>
      <dsp:spPr>
        <a:xfrm>
          <a:off x="3499496" y="592294"/>
          <a:ext cx="407717" cy="407711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951BB6-A239-402C-84AB-0E7D21A0060C}">
      <dsp:nvSpPr>
        <dsp:cNvPr id="0" name=""/>
        <dsp:cNvSpPr/>
      </dsp:nvSpPr>
      <dsp:spPr>
        <a:xfrm>
          <a:off x="814558" y="2755475"/>
          <a:ext cx="737028" cy="73704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B4D0A2-67AA-49B8-A5A8-5D251911DAEC}">
      <dsp:nvSpPr>
        <dsp:cNvPr id="0" name=""/>
        <dsp:cNvSpPr/>
      </dsp:nvSpPr>
      <dsp:spPr>
        <a:xfrm>
          <a:off x="5861942" y="127623"/>
          <a:ext cx="1490420" cy="148994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6080209" y="345820"/>
        <a:ext cx="1053886" cy="1053550"/>
      </dsp:txXfrm>
    </dsp:sp>
    <dsp:sp modelId="{5DAE74E1-D3F4-4C4C-ABB5-E2B4A1B37288}">
      <dsp:nvSpPr>
        <dsp:cNvPr id="0" name=""/>
        <dsp:cNvSpPr/>
      </dsp:nvSpPr>
      <dsp:spPr>
        <a:xfrm>
          <a:off x="5197184" y="1156323"/>
          <a:ext cx="407717" cy="407711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171D37-2B70-49AD-8124-4AD5D6EC345C}">
      <dsp:nvSpPr>
        <dsp:cNvPr id="0" name=""/>
        <dsp:cNvSpPr/>
      </dsp:nvSpPr>
      <dsp:spPr>
        <a:xfrm>
          <a:off x="534337" y="3632568"/>
          <a:ext cx="295220" cy="295504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EAB269-466E-42C5-8941-5EF4D8973D73}">
      <dsp:nvSpPr>
        <dsp:cNvPr id="0" name=""/>
        <dsp:cNvSpPr/>
      </dsp:nvSpPr>
      <dsp:spPr>
        <a:xfrm>
          <a:off x="3478360" y="3212009"/>
          <a:ext cx="295220" cy="29550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EFF-B97C-45B2-AC60-77235AF3A23C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885C-6B2B-42FC-8B87-8415351E8D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468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B233-0E0B-4319-8872-C8CAB791C4E2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B336-8A78-45FB-8939-48190799F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63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3D0B1-7ED9-8E4E-AF73-C647B8127F30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FC51-B4C0-BE46-AB5D-B6CAD368A366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C9991-3080-5F42-BEC2-C84C9DE92FDE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DD66-62B3-F940-8647-7568BF90934D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702B-C30C-5F45-A061-8A1A73A97354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C805-7287-6541-BCAE-FB9D8687EFDA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9583-0858-A14A-92EE-10BCA2190DF8}" type="datetime1">
              <a:rPr lang="tr-TR" smtClean="0"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05AF-DE17-E242-81A4-0CFA8F63FC18}" type="datetime1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87ED-FCD1-DE47-9DA4-D0AA4536BF98}" type="datetime1">
              <a:rPr lang="tr-TR" smtClean="0"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1B1D-6D08-8E47-AFC3-F95D161D1454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9B35-2694-3941-AF19-065EA8FA482D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7D5D2-248C-3D44-BFD1-34B8DEC2F61C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orgm.meb.gov.tr/alt_sayfalar/mevzuat/Ozel_Egitim_Hizmetleri_Yonetmeligi_son.pdf" TargetMode="Externa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23392" y="1636011"/>
            <a:ext cx="10654208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cap="none" dirty="0">
                <a:solidFill>
                  <a:schemeClr val="tx1"/>
                </a:solidFill>
                <a:latin typeface="Comic Sans MS" panose="030F0702030302020204" pitchFamily="66" charset="0"/>
                <a:cs typeface="Arial" charset="0"/>
              </a:rPr>
              <a:t>KAYNAŞTIRMA EĞİTİMİNDE ÖĞRETMENİN ROLÜ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963652" y="3751965"/>
            <a:ext cx="6264696" cy="1752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Prof. Dr. Neriman ARAL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Sağlık Bilimleri Fakültesi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Çocuk Gelişimi Bölümü</a:t>
            </a:r>
          </a:p>
          <a:p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80" y="70509"/>
            <a:ext cx="1298575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384" y="70509"/>
            <a:ext cx="2921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609600" y="2204863"/>
            <a:ext cx="5198368" cy="388843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Kaynaştırma uygulamalarında öncelikle öğretmenin kendisi olumlu tutuma sahip olmalı, sonra okulda görev yapan tüm personelin olumlu tutum geliştirmeleri konusunda çabalamalıdır.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6096000" y="2636912"/>
            <a:ext cx="5486400" cy="295232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atin typeface="Comic Sans MS" panose="030F0702030302020204" pitchFamily="66" charset="0"/>
              </a:rPr>
              <a:t>Özel eğitime gereksinim duyan çocuklar hakkında ve genel olarak özel eğitim hakkında bilgi sahibi olmalıdır.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F736AD9C-EBC4-9741-888C-57735FE93BE1}"/>
              </a:ext>
            </a:extLst>
          </p:cNvPr>
          <p:cNvSpPr txBox="1">
            <a:spLocks/>
          </p:cNvSpPr>
          <p:nvPr/>
        </p:nvSpPr>
        <p:spPr>
          <a:xfrm>
            <a:off x="617107" y="491070"/>
            <a:ext cx="10972800" cy="11631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latin typeface="Comic Sans MS" panose="030F0702030302020204" pitchFamily="66" charset="0"/>
              </a:rPr>
              <a:t>ÖĞRETMENLERİN </a:t>
            </a:r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SORUMLULUKLARI 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30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Yuvarlatılmış Dikdörtgen 6"/>
          <p:cNvSpPr/>
          <p:nvPr/>
        </p:nvSpPr>
        <p:spPr>
          <a:xfrm>
            <a:off x="609600" y="1898099"/>
            <a:ext cx="5918448" cy="418895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Öğretmen,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çocukların bilişsel, dil,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psikomotor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, sosyal, duygusal, fiziksel gelişim alanlarını destekleyecek, çocukların gelişimsel ilgi ve ihtiyaçlarına göre programlar hazırlayabilme ve uygulayabilme yeterliliğine sahip olmalıdır.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F736AD9C-EBC4-9741-888C-57735FE93BE1}"/>
              </a:ext>
            </a:extLst>
          </p:cNvPr>
          <p:cNvSpPr txBox="1">
            <a:spLocks/>
          </p:cNvSpPr>
          <p:nvPr/>
        </p:nvSpPr>
        <p:spPr>
          <a:xfrm>
            <a:off x="609600" y="414465"/>
            <a:ext cx="10972800" cy="11101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latin typeface="Comic Sans MS" panose="030F0702030302020204" pitchFamily="66" charset="0"/>
              </a:rPr>
              <a:t>ÖĞRETMENLERİN </a:t>
            </a:r>
            <a:r>
              <a:rPr lang="tr-TR" b="1">
                <a:solidFill>
                  <a:schemeClr val="tx1"/>
                </a:solidFill>
                <a:latin typeface="Comic Sans MS" panose="030F0702030302020204" pitchFamily="66" charset="0"/>
              </a:rPr>
              <a:t>SORUMLULUKLARI 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9" name="Dikdörtgen Belirtme Çizgisi 8">
            <a:extLst>
              <a:ext uri="{FF2B5EF4-FFF2-40B4-BE49-F238E27FC236}">
                <a16:creationId xmlns:a16="http://schemas.microsoft.com/office/drawing/2014/main" id="{BB5D6979-032C-EB46-8167-1E92AD41360D}"/>
              </a:ext>
            </a:extLst>
          </p:cNvPr>
          <p:cNvSpPr/>
          <p:nvPr/>
        </p:nvSpPr>
        <p:spPr>
          <a:xfrm>
            <a:off x="7176120" y="1863886"/>
            <a:ext cx="4766310" cy="4013386"/>
          </a:xfrm>
          <a:prstGeom prst="wedgeRect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 çocukların ailelerini yasal hakları konusunda bilgilendirmelidir.</a:t>
            </a:r>
          </a:p>
        </p:txBody>
      </p:sp>
    </p:spTree>
    <p:extLst>
      <p:ext uri="{BB962C8B-B14F-4D97-AF65-F5344CB8AC3E}">
        <p14:creationId xmlns:p14="http://schemas.microsoft.com/office/powerpoint/2010/main" val="268815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609600" y="1628799"/>
            <a:ext cx="10972800" cy="21132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 ile normal gelişim gösteren çocuklar arasında etkili iletişim ve etkileşimi sağlamalıdır. Çocukları, aileleri ve okul personelini kaynaştırmaya hazırlamalıdır.</a:t>
            </a:r>
          </a:p>
        </p:txBody>
      </p:sp>
      <p:sp>
        <p:nvSpPr>
          <p:cNvPr id="6" name="Oval 5"/>
          <p:cNvSpPr/>
          <p:nvPr/>
        </p:nvSpPr>
        <p:spPr>
          <a:xfrm>
            <a:off x="609600" y="4293096"/>
            <a:ext cx="10972800" cy="129614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Sınıfında bulunan ve farklı özelliklere sahip olan çocuğu tanıyabilmelidir.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995712A7-40E6-8943-8689-9ADD54168A9D}"/>
              </a:ext>
            </a:extLst>
          </p:cNvPr>
          <p:cNvSpPr txBox="1">
            <a:spLocks/>
          </p:cNvSpPr>
          <p:nvPr/>
        </p:nvSpPr>
        <p:spPr>
          <a:xfrm>
            <a:off x="609600" y="360636"/>
            <a:ext cx="10972800" cy="9941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latin typeface="Comic Sans MS" panose="030F0702030302020204" pitchFamily="66" charset="0"/>
              </a:rPr>
              <a:t>ÖĞRETMENLERİN </a:t>
            </a:r>
            <a:r>
              <a:rPr lang="tr-TR" b="1">
                <a:solidFill>
                  <a:schemeClr val="tx1"/>
                </a:solidFill>
                <a:latin typeface="Comic Sans MS" panose="030F0702030302020204" pitchFamily="66" charset="0"/>
              </a:rPr>
              <a:t>SORUMLULUKLARI 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142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922807795"/>
              </p:ext>
            </p:extLst>
          </p:nvPr>
        </p:nvGraphicFramePr>
        <p:xfrm>
          <a:off x="767408" y="1484784"/>
          <a:ext cx="1101722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Başlık 1">
            <a:extLst>
              <a:ext uri="{FF2B5EF4-FFF2-40B4-BE49-F238E27FC236}">
                <a16:creationId xmlns:a16="http://schemas.microsoft.com/office/drawing/2014/main" id="{06F91170-1230-5441-AF3A-41D764F5B941}"/>
              </a:ext>
            </a:extLst>
          </p:cNvPr>
          <p:cNvSpPr txBox="1">
            <a:spLocks/>
          </p:cNvSpPr>
          <p:nvPr/>
        </p:nvSpPr>
        <p:spPr>
          <a:xfrm>
            <a:off x="609600" y="360636"/>
            <a:ext cx="10972800" cy="9081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latin typeface="Comic Sans MS" panose="030F0702030302020204" pitchFamily="66" charset="0"/>
              </a:rPr>
              <a:t>ÖĞRETMENLERİN </a:t>
            </a:r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SORUMLULUKLARI 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25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710390482"/>
              </p:ext>
            </p:extLst>
          </p:nvPr>
        </p:nvGraphicFramePr>
        <p:xfrm>
          <a:off x="191344" y="1604787"/>
          <a:ext cx="1180931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Başlık 1">
            <a:extLst>
              <a:ext uri="{FF2B5EF4-FFF2-40B4-BE49-F238E27FC236}">
                <a16:creationId xmlns:a16="http://schemas.microsoft.com/office/drawing/2014/main" id="{06F91170-1230-5441-AF3A-41D764F5B941}"/>
              </a:ext>
            </a:extLst>
          </p:cNvPr>
          <p:cNvSpPr txBox="1">
            <a:spLocks/>
          </p:cNvSpPr>
          <p:nvPr/>
        </p:nvSpPr>
        <p:spPr>
          <a:xfrm>
            <a:off x="609600" y="360636"/>
            <a:ext cx="10972800" cy="8361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latin typeface="Comic Sans MS" panose="030F0702030302020204" pitchFamily="66" charset="0"/>
              </a:rPr>
              <a:t>ÖĞRETMENLERİN </a:t>
            </a:r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SORUMLULUKLARI 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0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10151" y="380850"/>
            <a:ext cx="10972800" cy="1018876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Olumlu Tutum Geliştirmede Öğretmenin Rol ve Sorumlulukları</a:t>
            </a:r>
            <a:endParaRPr lang="tr-TR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3556991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tr-TR" sz="2800" dirty="0">
                <a:latin typeface="Comic Sans MS" panose="030F0702030302020204" pitchFamily="66" charset="0"/>
              </a:rPr>
              <a:t>Kaynaştırma eğitiminde başarı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çocuğun kendini sınıfın bir üyesi olarak kabul etmesiyle mümkündür. </a:t>
            </a:r>
          </a:p>
          <a:p>
            <a:pPr algn="just"/>
            <a:r>
              <a:rPr lang="tr-TR" sz="2800" dirty="0">
                <a:latin typeface="Comic Sans MS" panose="030F0702030302020204" pitchFamily="66" charset="0"/>
              </a:rPr>
              <a:t>Bu şekilde çocuk sınıftaki aktivite ve etkinliklere katılabilecek böyle bir durum ise çocuğun gelişimsel ve akademik anlamda kazanımlar elde etmesiyle sonuçlanacaktır. </a:t>
            </a:r>
          </a:p>
          <a:p>
            <a:pPr algn="just"/>
            <a:r>
              <a:rPr lang="tr-TR" sz="2800" dirty="0">
                <a:latin typeface="Comic Sans MS" panose="030F0702030302020204" pitchFamily="66" charset="0"/>
              </a:rPr>
              <a:t>Bu nedenle öğretmen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çocuğun sosyal kabulünü arttırıcı faaliyetlerde bulunmalıdır (Vuran, 2007). 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256265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 başta kendisi olmak üzere, okuldaki diğer personellerin normal gelişim gösteren çocukların, ebeveynlerinin olumsuz tutumlarını olumlu yöne çevirmeli, ön yargıları ortadan kaldırmalıdır.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 Bunun yanında normal gelişim gösteren çocukların empati becerilerini arttırmaya yönelik etkinlikler planlanmalı ve oluşturacağı gruplarda yer vereceği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çocukların da normal gelişim gösteren akranlarıyla bir arada olacağı etkinlikleri uygulamalıdır (Batu ve Uysal, 2009).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2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Olumlu Tutum Geliştirmede Öğretmenin Rol ve Sorumlulukları</a:t>
            </a:r>
            <a:endParaRPr lang="tr-TR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83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2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Olumlu Tutum Geliştirmede Öğretmenin Rol ve Sorumlulukları</a:t>
            </a:r>
            <a:endParaRPr lang="tr-TR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09600" y="1916832"/>
            <a:ext cx="5486400" cy="38164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Kaynaştırma uygulamasında öğretmen, sınıfına yerleştirilen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çocuğu tanıyarak işe başlamalıdır. Tanıma aşamasında çocuğun ilgi, gereksinim ve ihtiyaçları dikkate alınmalı, gelişimsel özellikleri bilinmelidir. </a:t>
            </a:r>
          </a:p>
        </p:txBody>
      </p:sp>
      <p:sp>
        <p:nvSpPr>
          <p:cNvPr id="7" name="Yuvarlatılmış Dikdörtgen 6"/>
          <p:cNvSpPr/>
          <p:nvPr/>
        </p:nvSpPr>
        <p:spPr>
          <a:xfrm>
            <a:off x="6744072" y="1772816"/>
            <a:ext cx="4838328" cy="38164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çocuğun sınıfa yerleştirildiği yönünde normal gelişim gösteren çocuk ve ailelerine bilgi verilmeli, soruları cevaplanmalı, etkili bir işbirliği kurulmalıdır </a:t>
            </a:r>
          </a:p>
        </p:txBody>
      </p:sp>
    </p:spTree>
    <p:extLst>
      <p:ext uri="{BB962C8B-B14F-4D97-AF65-F5344CB8AC3E}">
        <p14:creationId xmlns:p14="http://schemas.microsoft.com/office/powerpoint/2010/main" val="319103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Ailelere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çocuğa yönelik yapılacak değerlendirmenin farklı olacağı da açıklanmalıdır.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 çocuklar arasında akran kabulünü sağlamak, sosyal etkileşimler oluşturabilmek için fırsat yaratmalı, çocukların arkadaşlık kurma ve sürdürmelerini desteklemeli, akran öğretimini desteklemeli, işbirliğine dayalı öğretim stratejileri kullanmalı,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çocuğa sosyal beceri eğitimi vermelidir (Batu ve Uysal, 2009; Vuran, 2007; </a:t>
            </a:r>
            <a:r>
              <a:rPr lang="tr-TR" dirty="0" err="1"/>
              <a:t>Odluyurt</a:t>
            </a:r>
            <a:r>
              <a:rPr lang="tr-TR" dirty="0"/>
              <a:t> ve Batu, 2013</a:t>
            </a:r>
            <a:r>
              <a:rPr lang="tr-TR" sz="2800" dirty="0">
                <a:latin typeface="Comic Sans MS" panose="030F0702030302020204" pitchFamily="66" charset="0"/>
              </a:rPr>
              <a:t>).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2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Olumlu Tutum Geliştirmede Öğretmenin Rol ve Sorumlulukları</a:t>
            </a:r>
            <a:endParaRPr lang="tr-TR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980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19536" y="274638"/>
            <a:ext cx="8784976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Bireyselleştirilmiş Eğitim Planı Uygulamasında </a:t>
            </a:r>
            <a:br>
              <a:rPr lang="tr-TR" sz="2800" b="1" dirty="0">
                <a:latin typeface="Comic Sans MS" panose="030F0702030302020204" pitchFamily="66" charset="0"/>
              </a:rPr>
            </a:br>
            <a:r>
              <a:rPr lang="tr-TR" sz="2800" b="1" dirty="0">
                <a:latin typeface="Comic Sans MS" panose="030F0702030302020204" pitchFamily="66" charset="0"/>
              </a:rPr>
              <a:t>Öğretmenlerin Rol ve Sorumlulukları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126348"/>
              </p:ext>
            </p:extLst>
          </p:nvPr>
        </p:nvGraphicFramePr>
        <p:xfrm>
          <a:off x="609600" y="1600201"/>
          <a:ext cx="10972800" cy="475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64696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31E57-CAB8-4606-9CDE-B3811962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573845"/>
            <a:ext cx="7886700" cy="994172"/>
          </a:xfrm>
        </p:spPr>
        <p:txBody>
          <a:bodyPr/>
          <a:lstStyle/>
          <a:p>
            <a:pPr algn="ctr"/>
            <a:r>
              <a:rPr lang="tr-TR" b="1" dirty="0">
                <a:latin typeface="Comic Sans MS" panose="030F0702030302020204" pitchFamily="66" charset="0"/>
              </a:rPr>
              <a:t>SUNU AKIŞI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A577A3-18BF-47C2-941F-680A3DC7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DEFB6805-871C-4A29-8FFF-BB3B9B70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800227"/>
            <a:ext cx="10441160" cy="386102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  <a:cs typeface="Arial" charset="0"/>
              </a:rPr>
              <a:t>Öğretmen aile ilişkisi</a:t>
            </a: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</a:rPr>
              <a:t>Olumlu tutum geliştirmede öğretmenin rol ve sorumlulukları</a:t>
            </a: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</a:rPr>
              <a:t>Bireyselleştirilmiş eğitim planı uygulamasında öğretmenlerin rol ve sorumlulukları</a:t>
            </a: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  <a:cs typeface="Arial" charset="0"/>
              </a:rPr>
              <a:t>Öğretimin gerçekleşmesinde öğretmenlerin rol ve sorumlulukları</a:t>
            </a: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</a:rPr>
              <a:t>Davranış yönetimine ilişkin öğretmenin rol ve sorumlulukları</a:t>
            </a:r>
            <a:endParaRPr lang="tr-TR" sz="2000" b="1" dirty="0">
              <a:latin typeface="Comic Sans MS" panose="030F0702030302020204" pitchFamily="66" charset="0"/>
              <a:cs typeface="Arial" charset="0"/>
            </a:endParaRP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</a:rPr>
              <a:t>Değerlendirmeye yönelik öğretmen rol ve sorumlulukları</a:t>
            </a: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b="1" dirty="0">
                <a:latin typeface="Comic Sans MS" panose="030F0702030302020204" pitchFamily="66" charset="0"/>
              </a:rPr>
              <a:t>Ailelere yönelik öğretmenin rol ve sorumlulukları</a:t>
            </a:r>
            <a:endParaRPr lang="tr-TR" sz="2000" b="1" dirty="0">
              <a:latin typeface="Comic Sans MS" panose="030F0702030302020204" pitchFamily="66" charset="0"/>
              <a:cs typeface="Arial" charset="0"/>
            </a:endParaRPr>
          </a:p>
          <a:p>
            <a:pPr marL="628650"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000" b="1" dirty="0">
              <a:latin typeface="Comic Sans MS" panose="030F0702030302020204" pitchFamily="66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860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05329"/>
              </p:ext>
            </p:extLst>
          </p:nvPr>
        </p:nvGraphicFramePr>
        <p:xfrm>
          <a:off x="767408" y="1600201"/>
          <a:ext cx="1081499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847528" y="274638"/>
            <a:ext cx="90010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Bireyselleştirilmiş Eğitim Planı Uygulamasında </a:t>
            </a:r>
            <a:br>
              <a:rPr lang="tr-TR" sz="2800" b="1" dirty="0">
                <a:latin typeface="Comic Sans MS" panose="030F0702030302020204" pitchFamily="66" charset="0"/>
              </a:rPr>
            </a:br>
            <a:r>
              <a:rPr lang="tr-TR" sz="2800" b="1" dirty="0">
                <a:latin typeface="Comic Sans MS" panose="030F0702030302020204" pitchFamily="66" charset="0"/>
              </a:rPr>
              <a:t>Öğretmenlerin Rol ve Sorumlulukları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41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71464" y="439383"/>
            <a:ext cx="9649072" cy="1143000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Öğretimin Gerçekleşmesinde Öğretmenlerin Rol ve Sorumlulukları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306470"/>
              </p:ext>
            </p:extLst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69822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Davranış Yönetimine İlişkin Öğretmenin Rol ve Sorumlulukları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911424" y="1700808"/>
            <a:ext cx="10369152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Öğretmenlerin olumlu davranışları pekiştirmesi</a:t>
            </a:r>
          </a:p>
        </p:txBody>
      </p:sp>
      <p:sp>
        <p:nvSpPr>
          <p:cNvPr id="6" name="Dikdörtgen 5"/>
          <p:cNvSpPr/>
          <p:nvPr/>
        </p:nvSpPr>
        <p:spPr>
          <a:xfrm>
            <a:off x="911424" y="2600908"/>
            <a:ext cx="10369152" cy="12601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 motive edecek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pekiştireçlerin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çocuktan çocuğa değişebileceğini göz önünde bulundurması</a:t>
            </a:r>
          </a:p>
        </p:txBody>
      </p:sp>
      <p:sp>
        <p:nvSpPr>
          <p:cNvPr id="7" name="Oval 6"/>
          <p:cNvSpPr/>
          <p:nvPr/>
        </p:nvSpPr>
        <p:spPr>
          <a:xfrm>
            <a:off x="767408" y="4232115"/>
            <a:ext cx="10369152" cy="136815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Sınıf içinde etkili iletişim yöntemlerini kullanması</a:t>
            </a:r>
          </a:p>
        </p:txBody>
      </p:sp>
    </p:spTree>
    <p:extLst>
      <p:ext uri="{BB962C8B-B14F-4D97-AF65-F5344CB8AC3E}">
        <p14:creationId xmlns:p14="http://schemas.microsoft.com/office/powerpoint/2010/main" val="14798131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Davranış Yönetimine İlişkin Öğretmenin Rol ve Sorumlulukları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8" name="Yuvarlatılmış Dikdörtgen 7"/>
          <p:cNvSpPr/>
          <p:nvPr/>
        </p:nvSpPr>
        <p:spPr>
          <a:xfrm>
            <a:off x="766246" y="4540077"/>
            <a:ext cx="10814992" cy="12241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Problem davranış ortaya çıkmadan önce, bu davranışın önlenmesine yönelik stratejiler geliştirilmesi ve uygulaması </a:t>
            </a:r>
          </a:p>
        </p:txBody>
      </p:sp>
      <p:sp>
        <p:nvSpPr>
          <p:cNvPr id="9" name="Yuvarlatılmış Dikdörtgen 8"/>
          <p:cNvSpPr/>
          <p:nvPr/>
        </p:nvSpPr>
        <p:spPr>
          <a:xfrm>
            <a:off x="767409" y="1752701"/>
            <a:ext cx="10814992" cy="131625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 ortamlarını çocukların gereksinim ve ilgilerine göre düzenleyerek çekici hale getirmesi, </a:t>
            </a:r>
          </a:p>
        </p:txBody>
      </p:sp>
      <p:sp>
        <p:nvSpPr>
          <p:cNvPr id="10" name="Yuvarlatılmış Dikdörtgen 9"/>
          <p:cNvSpPr/>
          <p:nvPr/>
        </p:nvSpPr>
        <p:spPr>
          <a:xfrm>
            <a:off x="766246" y="3269506"/>
            <a:ext cx="10814992" cy="10390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Çocuğun katılımını ön plana alan aktif öğrenme yöntemleri kullanması</a:t>
            </a:r>
          </a:p>
        </p:txBody>
      </p:sp>
    </p:spTree>
    <p:extLst>
      <p:ext uri="{BB962C8B-B14F-4D97-AF65-F5344CB8AC3E}">
        <p14:creationId xmlns:p14="http://schemas.microsoft.com/office/powerpoint/2010/main" val="19300141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071897"/>
              </p:ext>
            </p:extLst>
          </p:nvPr>
        </p:nvGraphicFramePr>
        <p:xfrm>
          <a:off x="767408" y="1600201"/>
          <a:ext cx="1087320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767408" y="227013"/>
            <a:ext cx="10873208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Davranış Yönetimine İlişkin Öğretmenin Rol ve Sorumlulukları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07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03024" cy="1143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/>
                </a:solidFill>
                <a:latin typeface="Comic Sans MS" panose="030F0702030302020204" pitchFamily="66" charset="0"/>
              </a:rPr>
              <a:t>Değerlendirmede Öğretmenin Rol ve Sorumlulukları</a:t>
            </a:r>
            <a:endParaRPr lang="tr-TR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628800"/>
            <a:ext cx="11103024" cy="18722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Öğretmenin değerlendirmede iki önemli sorumluluğu bulunmaktadır. Bunlardan birincisi farklı özelliklere sahip olan çocuğun fark edilmesi, farklı ölçme araçlarını kullanarak çocukların gelişimsel özelliklerini belirlemesidir (Gürsel, 2007).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09600" y="4077072"/>
            <a:ext cx="11103024" cy="18722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Öğretmenin çocuktaki özellikleri fark ettikten sonra ilk olarak yapması gereken çocuğa yönelik birtakım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öğretimsel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uyarlamalar yaparak, bu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öğretimsel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uyarlamalarla çocuğun gelişimini izlemektir.</a:t>
            </a:r>
          </a:p>
        </p:txBody>
      </p:sp>
    </p:spTree>
    <p:extLst>
      <p:ext uri="{BB962C8B-B14F-4D97-AF65-F5344CB8AC3E}">
        <p14:creationId xmlns:p14="http://schemas.microsoft.com/office/powerpoint/2010/main" val="3139071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925" y="2060848"/>
            <a:ext cx="10972800" cy="247687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Bu izleme sonucunda yapılan değerlendirmeler de çocuğa yönelik dosyalarda yer almalıdır.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Ayrıca öğretmen değerlendirme için farklı çeşitlilikte ölçme ve değerlendirme araçları seçmeli ya da kendisi geliştirmelidir (Gürsel ve Varan, 2010).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75032" cy="1143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600" b="1" dirty="0">
                <a:solidFill>
                  <a:schemeClr val="tx1"/>
                </a:solidFill>
                <a:latin typeface="Comic Sans MS" panose="030F0702030302020204" pitchFamily="66" charset="0"/>
              </a:rPr>
              <a:t>Değerlendirmede Öğretmenin Rol ve Sorumlulukları</a:t>
            </a:r>
            <a:endParaRPr lang="tr-TR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6123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407368" y="274638"/>
            <a:ext cx="11175032" cy="1143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600" b="1" dirty="0">
                <a:solidFill>
                  <a:schemeClr val="tx1"/>
                </a:solidFill>
                <a:latin typeface="Comic Sans MS" panose="030F0702030302020204" pitchFamily="66" charset="0"/>
              </a:rPr>
              <a:t>Değerlendirmede Öğretmenin Rol ve Sorumlulukları</a:t>
            </a:r>
            <a:endParaRPr lang="tr-TR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kış Çizelgesi: Sıralı Erişimli Depolama 5"/>
          <p:cNvSpPr/>
          <p:nvPr/>
        </p:nvSpPr>
        <p:spPr>
          <a:xfrm>
            <a:off x="767408" y="1628799"/>
            <a:ext cx="10742984" cy="1800200"/>
          </a:xfrm>
          <a:prstGeom prst="flowChartMagnetic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çocukların değerlendirilmesinde uyarlamalara yer vermeli</a:t>
            </a:r>
          </a:p>
        </p:txBody>
      </p:sp>
      <p:sp>
        <p:nvSpPr>
          <p:cNvPr id="7" name="Akış Çizelgesi: İşlem 6"/>
          <p:cNvSpPr/>
          <p:nvPr/>
        </p:nvSpPr>
        <p:spPr>
          <a:xfrm>
            <a:off x="767408" y="3992575"/>
            <a:ext cx="10887000" cy="180020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Çeşitli değerlendirme araçları kullanmaya dikkat etmeli, çocuğa yönelik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portfolyo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hazırlayarak değerlendirmeyi çocuğun kendi gösterdiği performansa göre yürütmelidir</a:t>
            </a:r>
          </a:p>
        </p:txBody>
      </p:sp>
    </p:spTree>
    <p:extLst>
      <p:ext uri="{BB962C8B-B14F-4D97-AF65-F5344CB8AC3E}">
        <p14:creationId xmlns:p14="http://schemas.microsoft.com/office/powerpoint/2010/main" val="37807800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Ailelere Yönelik Öğretmenin Rol ve Sorumlulukları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133067"/>
              </p:ext>
            </p:extLst>
          </p:nvPr>
        </p:nvGraphicFramePr>
        <p:xfrm>
          <a:off x="767408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9619563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Ailelere Yönelik Öğretmenin Rol ve Sorumlulukları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464038"/>
              </p:ext>
            </p:extLst>
          </p:nvPr>
        </p:nvGraphicFramePr>
        <p:xfrm>
          <a:off x="767408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66714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731600"/>
            <a:ext cx="10801200" cy="385764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tr-TR" sz="2800" dirty="0">
                <a:latin typeface="Comic Sans MS" panose="030F0702030302020204" pitchFamily="66" charset="0"/>
              </a:rPr>
              <a:t>Kaynaştırma eğitiminde öğretmenin ailelere yönelik sorumluluklarını tartışır.</a:t>
            </a:r>
          </a:p>
          <a:p>
            <a:pPr lvl="0"/>
            <a:r>
              <a:rPr lang="tr-TR" sz="2800" dirty="0">
                <a:latin typeface="Comic Sans MS" panose="030F0702030302020204" pitchFamily="66" charset="0"/>
              </a:rPr>
              <a:t>Öğretmenlerin öğretimin gerçekleşmesindeki rolünü değerlendirir.</a:t>
            </a:r>
          </a:p>
          <a:p>
            <a:pPr lvl="0"/>
            <a:r>
              <a:rPr lang="tr-TR" sz="2800" dirty="0">
                <a:latin typeface="Comic Sans MS" panose="030F0702030302020204" pitchFamily="66" charset="0"/>
              </a:rPr>
              <a:t>Normal gelişim gösteren ve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çocukların akran etkileşiminde öğretmenin sorumluluklarını sıralar.</a:t>
            </a:r>
          </a:p>
          <a:p>
            <a:pPr lvl="0"/>
            <a:r>
              <a:rPr lang="tr-TR" sz="2800" dirty="0">
                <a:latin typeface="Comic Sans MS" panose="030F0702030302020204" pitchFamily="66" charset="0"/>
              </a:rPr>
              <a:t>Kaynaştırma uygulamalarının değerlendirilmesinde öğretmenin rolünü değerlendirir.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6142-EB68-4F9B-90A8-1DF547A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910A8B-8CE3-46AD-B7C1-1AF1A0E992AA}"/>
              </a:ext>
            </a:extLst>
          </p:cNvPr>
          <p:cNvSpPr txBox="1"/>
          <p:nvPr/>
        </p:nvSpPr>
        <p:spPr>
          <a:xfrm>
            <a:off x="2127647" y="747881"/>
            <a:ext cx="79367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latin typeface="Comic Sans MS" panose="030F0702030302020204" pitchFamily="66" charset="0"/>
              </a:rPr>
              <a:t>Kazanımlar</a:t>
            </a:r>
            <a:endParaRPr lang="tr-T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66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35360" y="740771"/>
            <a:ext cx="1130525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,Batu S. (2013). Kaynaştırma ortamlarında davranış yönetimi. S. Batu (Ed.). </a:t>
            </a:r>
            <a:r>
              <a:rPr lang="tr-TR" sz="1000" i="1" dirty="0">
                <a:latin typeface="Comic Sans MS" panose="030F0902030302020204" pitchFamily="66" charset="0"/>
              </a:rPr>
              <a:t>Özel </a:t>
            </a:r>
            <a:r>
              <a:rPr lang="tr-TR" sz="1000" i="1" dirty="0" err="1">
                <a:latin typeface="Comic Sans MS" panose="030F0902030302020204" pitchFamily="66" charset="0"/>
              </a:rPr>
              <a:t>gereksinimli</a:t>
            </a:r>
            <a:r>
              <a:rPr lang="tr-TR" sz="1000" i="1" dirty="0">
                <a:latin typeface="Comic Sans MS" panose="030F0902030302020204" pitchFamily="66" charset="0"/>
              </a:rPr>
              <a:t> çocukların kaynaştırılması. </a:t>
            </a:r>
            <a:r>
              <a:rPr lang="tr-TR" sz="1000" dirty="0">
                <a:latin typeface="Comic Sans MS" panose="030F0902030302020204" pitchFamily="66" charset="0"/>
              </a:rPr>
              <a:t>İçinde (s. 195-224). (2. Baskı). Ankara: Vize Yayınları.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Batu, S. ve Uysal, A. (2009). Günümüz sınıflarında özel </a:t>
            </a:r>
            <a:r>
              <a:rPr lang="tr-TR" sz="1000" dirty="0" err="1">
                <a:latin typeface="Comic Sans MS" panose="030F0902030302020204" pitchFamily="66" charset="0"/>
              </a:rPr>
              <a:t>gereksinimli</a:t>
            </a:r>
            <a:r>
              <a:rPr lang="tr-TR" sz="1000" dirty="0">
                <a:latin typeface="Comic Sans MS" panose="030F0902030302020204" pitchFamily="66" charset="0"/>
              </a:rPr>
              <a:t> olan çocukların katılımını destekleme. G. </a:t>
            </a:r>
            <a:r>
              <a:rPr lang="tr-TR" sz="1000" dirty="0" err="1">
                <a:latin typeface="Comic Sans MS" panose="030F0902030302020204" pitchFamily="66" charset="0"/>
              </a:rPr>
              <a:t>Akçamate</a:t>
            </a:r>
            <a:r>
              <a:rPr lang="tr-TR" sz="1000" dirty="0">
                <a:latin typeface="Comic Sans MS" panose="030F0902030302020204" pitchFamily="66" charset="0"/>
              </a:rPr>
              <a:t> (Ed.). </a:t>
            </a:r>
            <a:r>
              <a:rPr lang="tr-TR" sz="1000" i="1" dirty="0">
                <a:latin typeface="Comic Sans MS" panose="030F0902030302020204" pitchFamily="66" charset="0"/>
              </a:rPr>
              <a:t>Genel eğitim okullarında özel </a:t>
            </a:r>
            <a:r>
              <a:rPr lang="tr-TR" sz="1000" i="1" dirty="0" err="1">
                <a:latin typeface="Comic Sans MS" panose="030F0902030302020204" pitchFamily="66" charset="0"/>
              </a:rPr>
              <a:t>gereksinimli</a:t>
            </a:r>
            <a:r>
              <a:rPr lang="tr-TR" sz="1000" i="1" dirty="0">
                <a:latin typeface="Comic Sans MS" panose="030F0902030302020204" pitchFamily="66" charset="0"/>
              </a:rPr>
              <a:t> olan öğrenciler ve özel eğitim. </a:t>
            </a:r>
            <a:r>
              <a:rPr lang="tr-TR" sz="1000" dirty="0">
                <a:latin typeface="Comic Sans MS" panose="030F0902030302020204" pitchFamily="66" charset="0"/>
              </a:rPr>
              <a:t>İçinde (s. 110-140). Ankara: Kök Yayınları.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 err="1">
                <a:latin typeface="Comic Sans MS" panose="030F0902030302020204" pitchFamily="66" charset="0"/>
              </a:rPr>
              <a:t>Cavkaytar</a:t>
            </a:r>
            <a:r>
              <a:rPr lang="tr-TR" sz="1000" dirty="0">
                <a:latin typeface="Comic Sans MS" panose="030F0902030302020204" pitchFamily="66" charset="0"/>
              </a:rPr>
              <a:t>, A. ve Özen, A. (2009). Aile katılımı ve eğitimi. G. Akçamete (Ed.). </a:t>
            </a:r>
            <a:r>
              <a:rPr lang="tr-TR" sz="1000" i="1" dirty="0">
                <a:latin typeface="Comic Sans MS" panose="030F0902030302020204" pitchFamily="66" charset="0"/>
              </a:rPr>
              <a:t>Genel eğitim okullarında özel </a:t>
            </a:r>
            <a:r>
              <a:rPr lang="tr-TR" sz="1000" i="1" dirty="0" err="1">
                <a:latin typeface="Comic Sans MS" panose="030F0902030302020204" pitchFamily="66" charset="0"/>
              </a:rPr>
              <a:t>gereksinimli</a:t>
            </a:r>
            <a:r>
              <a:rPr lang="tr-TR" sz="1000" i="1" dirty="0">
                <a:latin typeface="Comic Sans MS" panose="030F0902030302020204" pitchFamily="66" charset="0"/>
              </a:rPr>
              <a:t> olan öğrenciler ve özel eğitim. </a:t>
            </a:r>
            <a:r>
              <a:rPr lang="tr-TR" sz="1000" dirty="0">
                <a:latin typeface="Comic Sans MS" panose="030F0902030302020204" pitchFamily="66" charset="0"/>
              </a:rPr>
              <a:t>İçinde (s. 169-202). Ankara: Kök Yayıncılık.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Çolak, A. (2013). Kaynaştırma ortamlarında bireyselleştirilmiş eğitim programları S. Batu (Ed.). </a:t>
            </a:r>
            <a:r>
              <a:rPr lang="tr-TR" sz="1000" i="1" dirty="0">
                <a:latin typeface="Comic Sans MS" panose="030F0902030302020204" pitchFamily="66" charset="0"/>
              </a:rPr>
              <a:t>Özel </a:t>
            </a:r>
            <a:r>
              <a:rPr lang="tr-TR" sz="1000" i="1" dirty="0" err="1">
                <a:latin typeface="Comic Sans MS" panose="030F0902030302020204" pitchFamily="66" charset="0"/>
              </a:rPr>
              <a:t>gereksinimli</a:t>
            </a:r>
            <a:r>
              <a:rPr lang="tr-TR" sz="1000" i="1" dirty="0">
                <a:latin typeface="Comic Sans MS" panose="030F0902030302020204" pitchFamily="66" charset="0"/>
              </a:rPr>
              <a:t> çocukların kaynaştırılması. </a:t>
            </a:r>
            <a:r>
              <a:rPr lang="tr-TR" sz="1000" dirty="0">
                <a:latin typeface="Comic Sans MS" panose="030F0902030302020204" pitchFamily="66" charset="0"/>
              </a:rPr>
              <a:t>İçinde (s. 53-82). (2. Baskı). Ankara: Vize Yayıncılık.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Gürsel, O. (2007). Kaynaştırma uygulamalarında öğrenmenin değerlendirilmesi. S. </a:t>
            </a:r>
            <a:r>
              <a:rPr lang="tr-TR" sz="1000" dirty="0" err="1">
                <a:latin typeface="Comic Sans MS" panose="030F0902030302020204" pitchFamily="66" charset="0"/>
              </a:rPr>
              <a:t>Eripek</a:t>
            </a:r>
            <a:r>
              <a:rPr lang="tr-TR" sz="1000" dirty="0">
                <a:latin typeface="Comic Sans MS" panose="030F0902030302020204" pitchFamily="66" charset="0"/>
              </a:rPr>
              <a:t> (Ed.). </a:t>
            </a:r>
            <a:r>
              <a:rPr lang="tr-TR" sz="1000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sz="1000" dirty="0">
                <a:latin typeface="Comic Sans MS" panose="030F0902030302020204" pitchFamily="66" charset="0"/>
              </a:rPr>
              <a:t>İçinde (s. 181-200). Eskişehir: Anadolu Üniversitesi Yayınları.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Gürsel, O. ve Vuran, S. (2010). Değerlendirme ve bireyselleştirilmiş eğitim programını geliştirme. İ. H. Diken (Ed.). </a:t>
            </a:r>
            <a:r>
              <a:rPr lang="tr-TR" sz="1000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sz="1000" dirty="0">
                <a:latin typeface="Comic Sans MS" panose="030F0902030302020204" pitchFamily="66" charset="0"/>
              </a:rPr>
              <a:t>(s. 194-221). Ankara: </a:t>
            </a:r>
            <a:r>
              <a:rPr lang="tr-TR" sz="1000" dirty="0" err="1">
                <a:latin typeface="Comic Sans MS" panose="030F0902030302020204" pitchFamily="66" charset="0"/>
              </a:rPr>
              <a:t>Pegem</a:t>
            </a:r>
            <a:r>
              <a:rPr lang="tr-TR" sz="1000" dirty="0">
                <a:latin typeface="Comic Sans MS" panose="030F0902030302020204" pitchFamily="66" charset="0"/>
              </a:rPr>
              <a:t> Akademi.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Kaya, Ö. (2013). Özel eğitimde roller ve sorumluluklar. S. Vuran (Ed.). </a:t>
            </a:r>
            <a:r>
              <a:rPr lang="tr-TR" sz="1000" i="1" dirty="0">
                <a:latin typeface="Comic Sans MS" panose="030F0902030302020204" pitchFamily="66" charset="0"/>
              </a:rPr>
              <a:t>Özel eğitim. </a:t>
            </a:r>
            <a:r>
              <a:rPr lang="tr-TR" sz="1000" dirty="0">
                <a:latin typeface="Comic Sans MS" panose="030F0902030302020204" pitchFamily="66" charset="0"/>
              </a:rPr>
              <a:t>İçinde (s. 31-56). Ankara: Maya Yayınları.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 err="1">
                <a:latin typeface="Comic Sans MS" panose="030F0902030302020204" pitchFamily="66" charset="0"/>
              </a:rPr>
              <a:t>Kesiktaş</a:t>
            </a:r>
            <a:r>
              <a:rPr lang="tr-TR" sz="1000" dirty="0">
                <a:latin typeface="Comic Sans MS" panose="030F0902030302020204" pitchFamily="66" charset="0"/>
              </a:rPr>
              <a:t>, A. (2013). Okul öncesi kaynaştırma uygulamalarında ailelerle iletişim ve işbirliği. B. Sucuoğlu ve H. Bakkaloğlu (</a:t>
            </a:r>
            <a:r>
              <a:rPr lang="tr-TR" sz="1000" dirty="0" err="1">
                <a:latin typeface="Comic Sans MS" panose="030F0902030302020204" pitchFamily="66" charset="0"/>
              </a:rPr>
              <a:t>Eds</a:t>
            </a:r>
            <a:r>
              <a:rPr lang="tr-TR" sz="1000" dirty="0">
                <a:latin typeface="Comic Sans MS" panose="030F0902030302020204" pitchFamily="66" charset="0"/>
              </a:rPr>
              <a:t>.). </a:t>
            </a:r>
            <a:r>
              <a:rPr lang="tr-TR" sz="1000" i="1" dirty="0">
                <a:latin typeface="Comic Sans MS" panose="030F0902030302020204" pitchFamily="66" charset="0"/>
              </a:rPr>
              <a:t>Okul öncesinde kaynaştırma. </a:t>
            </a:r>
            <a:r>
              <a:rPr lang="tr-TR" sz="1000" dirty="0">
                <a:latin typeface="Comic Sans MS" panose="030F0902030302020204" pitchFamily="66" charset="0"/>
              </a:rPr>
              <a:t>İçinde (s. 357-403). Ankara: Kök Yayınları.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MEB (2006). </a:t>
            </a:r>
            <a:r>
              <a:rPr lang="tr-TR" sz="1000" i="1" dirty="0">
                <a:latin typeface="Comic Sans MS" panose="030F0902030302020204" pitchFamily="66" charset="0"/>
              </a:rPr>
              <a:t>Özel Eğitim Hizmetleri Yönetmeliği.</a:t>
            </a:r>
            <a:r>
              <a:rPr lang="tr-TR" sz="1000" dirty="0">
                <a:latin typeface="Comic Sans MS" panose="030F0902030302020204" pitchFamily="66" charset="0"/>
              </a:rPr>
              <a:t> </a:t>
            </a:r>
            <a:r>
              <a:rPr lang="tr-TR" sz="1000" u="sng" dirty="0">
                <a:latin typeface="Comic Sans MS" panose="030F0902030302020204" pitchFamily="66" charset="0"/>
                <a:hlinkClick r:id="rId2"/>
              </a:rPr>
              <a:t>https://orgm.meb.gov.tr/alt_sayfalar/mevzuat/Ozel_Egitim_Hizmetleri_Yonetmeligi_son.pdf</a:t>
            </a:r>
            <a:r>
              <a:rPr lang="tr-TR" sz="1000" dirty="0">
                <a:latin typeface="Comic Sans MS" panose="030F0902030302020204" pitchFamily="66" charset="0"/>
              </a:rPr>
              <a:t>. Er. Tar. 25.09.2020.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 err="1">
                <a:latin typeface="Comic Sans MS" panose="030F0902030302020204" pitchFamily="66" charset="0"/>
              </a:rPr>
              <a:t>Odluyurt</a:t>
            </a:r>
            <a:r>
              <a:rPr lang="tr-TR" sz="1000" dirty="0">
                <a:latin typeface="Comic Sans MS" panose="030F0902030302020204" pitchFamily="66" charset="0"/>
              </a:rPr>
              <a:t>, S. ve Batu, E.S. (2013). Kaynaştırmanın başarısını etkileyen faktörler. S. Batı (Ed.). </a:t>
            </a:r>
            <a:r>
              <a:rPr lang="tr-TR" sz="1000" i="1" dirty="0">
                <a:latin typeface="Comic Sans MS" panose="030F0902030302020204" pitchFamily="66" charset="0"/>
              </a:rPr>
              <a:t>Özel </a:t>
            </a:r>
            <a:r>
              <a:rPr lang="tr-TR" sz="1000" i="1" dirty="0" err="1">
                <a:latin typeface="Comic Sans MS" panose="030F0902030302020204" pitchFamily="66" charset="0"/>
              </a:rPr>
              <a:t>gereksinimli</a:t>
            </a:r>
            <a:r>
              <a:rPr lang="tr-TR" sz="1000" i="1" dirty="0">
                <a:latin typeface="Comic Sans MS" panose="030F0902030302020204" pitchFamily="66" charset="0"/>
              </a:rPr>
              <a:t> olan çocukların kaynaştırılması. </a:t>
            </a:r>
            <a:r>
              <a:rPr lang="tr-TR" sz="1000" dirty="0">
                <a:latin typeface="Comic Sans MS" panose="030F0902030302020204" pitchFamily="66" charset="0"/>
              </a:rPr>
              <a:t>İçinde (s. 25-38). (2. Baskı). Ankara: Vize Yayıncılık.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Sucuoğlu, B. (2006). </a:t>
            </a:r>
            <a:r>
              <a:rPr lang="tr-TR" sz="1000" i="1" dirty="0">
                <a:latin typeface="Comic Sans MS" panose="030F0902030302020204" pitchFamily="66" charset="0"/>
              </a:rPr>
              <a:t>Etkili kaynaştırma uygulamaları. </a:t>
            </a:r>
            <a:r>
              <a:rPr lang="tr-TR" sz="1000" dirty="0">
                <a:latin typeface="Comic Sans MS" panose="030F0902030302020204" pitchFamily="66" charset="0"/>
              </a:rPr>
              <a:t>Ankara: Ekinoks Yayınları.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Sucuoğlu, B. ve Akalın, S. (2010). Kaynaştırma sınıflarında alternatif bir bakış, çevresel değerlendirme ile </a:t>
            </a:r>
            <a:r>
              <a:rPr lang="tr-TR" sz="1000" dirty="0" err="1">
                <a:latin typeface="Comic Sans MS" panose="030F0902030302020204" pitchFamily="66" charset="0"/>
              </a:rPr>
              <a:t>öğretimsel</a:t>
            </a:r>
            <a:r>
              <a:rPr lang="tr-TR" sz="1000" dirty="0">
                <a:latin typeface="Comic Sans MS" panose="030F0902030302020204" pitchFamily="66" charset="0"/>
              </a:rPr>
              <a:t> özelliklerin incelenmesi. </a:t>
            </a:r>
            <a:r>
              <a:rPr lang="tr-TR" sz="1000" i="1" dirty="0">
                <a:latin typeface="Comic Sans MS" panose="030F0902030302020204" pitchFamily="66" charset="0"/>
              </a:rPr>
              <a:t>Ankara Üniversitesi Eğitim Bilimleri Fakültesi Özel Eğitim Dergisi, 11</a:t>
            </a:r>
            <a:r>
              <a:rPr lang="tr-TR" sz="1000" dirty="0">
                <a:latin typeface="Comic Sans MS" panose="030F0902030302020204" pitchFamily="66" charset="0"/>
              </a:rPr>
              <a:t>(1), 19-37. 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Tekin- İftar, E. (2007). Kaynaştırma uygulamalarında öğretimin planlanması. S. </a:t>
            </a:r>
            <a:r>
              <a:rPr lang="tr-TR" sz="1000" dirty="0" err="1">
                <a:latin typeface="Comic Sans MS" panose="030F0902030302020204" pitchFamily="66" charset="0"/>
              </a:rPr>
              <a:t>Eripek</a:t>
            </a:r>
            <a:r>
              <a:rPr lang="tr-TR" sz="1000" dirty="0">
                <a:latin typeface="Comic Sans MS" panose="030F0902030302020204" pitchFamily="66" charset="0"/>
              </a:rPr>
              <a:t> (Ed.). </a:t>
            </a:r>
            <a:r>
              <a:rPr lang="tr-TR" sz="1000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sz="1000" dirty="0">
                <a:latin typeface="Comic Sans MS" panose="030F0902030302020204" pitchFamily="66" charset="0"/>
              </a:rPr>
              <a:t>İçinde (s. 65-86). Eskişehir: Anadolu Üniversitesi Yayınları. 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000" dirty="0">
                <a:latin typeface="Comic Sans MS" panose="030F0902030302020204" pitchFamily="66" charset="0"/>
              </a:rPr>
              <a:t>Vuran, S. (2007). Sosyal yeterliliklerin geliştirilmesi. S. </a:t>
            </a:r>
            <a:r>
              <a:rPr lang="tr-TR" sz="1000" dirty="0" err="1">
                <a:latin typeface="Comic Sans MS" panose="030F0902030302020204" pitchFamily="66" charset="0"/>
              </a:rPr>
              <a:t>Eripek</a:t>
            </a:r>
            <a:r>
              <a:rPr lang="tr-TR" sz="1000" dirty="0">
                <a:latin typeface="Comic Sans MS" panose="030F0902030302020204" pitchFamily="66" charset="0"/>
              </a:rPr>
              <a:t> (Ed.). </a:t>
            </a:r>
            <a:r>
              <a:rPr lang="tr-TR" sz="1000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sz="1000" dirty="0">
                <a:latin typeface="Comic Sans MS" panose="030F0902030302020204" pitchFamily="66" charset="0"/>
              </a:rPr>
              <a:t>İçinde (s. 221-242). Eskişehir: Anadolu Üniversitesi Yayınları. 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190AC6DB-8E63-6346-87CE-41E1B9B6EA6A}"/>
              </a:ext>
            </a:extLst>
          </p:cNvPr>
          <p:cNvSpPr/>
          <p:nvPr/>
        </p:nvSpPr>
        <p:spPr>
          <a:xfrm>
            <a:off x="4975530" y="155996"/>
            <a:ext cx="20249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3200" b="1" dirty="0">
                <a:latin typeface="Comic Sans MS" panose="030F0702030302020204" pitchFamily="66" charset="0"/>
              </a:rPr>
              <a:t>Kaynaklar</a:t>
            </a:r>
            <a:endParaRPr 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821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7F0BC95-A941-4514-BD83-F34F54520B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207295"/>
          <a:ext cx="7886700" cy="428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D5554C-2433-4A70-A587-F53DE78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11382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731600"/>
            <a:ext cx="10585176" cy="428968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dirty="0"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Kaynaştırma uygulamalarının başarıya ulaşmasında öğretmenlerin rol ve sorumlulukları oldukça fazladır.</a:t>
            </a:r>
          </a:p>
          <a:p>
            <a:r>
              <a:rPr lang="tr-TR" dirty="0"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Öğretmenin özel gereksinime sahip olan çocuklara yönelik ön yargılı olmayan kapsayıcı tutumlar, hem özel </a:t>
            </a:r>
            <a:r>
              <a:rPr lang="tr-TR" dirty="0" err="1"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gereksinimli</a:t>
            </a:r>
            <a:r>
              <a:rPr lang="tr-TR" dirty="0"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çocukların daha fazla problem yaşamasına engel olmakta, hem normal gelişim gösteren çocukların hem de normal gelişim gelişim gösteren çocukların ailelerinin, özel </a:t>
            </a:r>
            <a:r>
              <a:rPr lang="tr-TR" dirty="0" err="1"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gereksinimli</a:t>
            </a:r>
            <a:r>
              <a:rPr lang="tr-TR" dirty="0"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çocukları kabullenmesinde önemli rol oynar (Kaya, 2013). </a:t>
            </a:r>
          </a:p>
          <a:p>
            <a:pPr lvl="0"/>
            <a:endParaRPr lang="tr-TR" sz="4400" dirty="0">
              <a:latin typeface="Comic Sans MS" panose="030F0902030302020204" pitchFamily="66" charset="0"/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6142-EB68-4F9B-90A8-1DF547A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F75011A3-D59B-0440-8D06-A0225BF72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04" y="205045"/>
            <a:ext cx="109728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>
                <a:latin typeface="Comic Sans MS" panose="030F0702030302020204" pitchFamily="66" charset="0"/>
              </a:rPr>
              <a:t>ÖĞRETMENİN ROLÜ</a:t>
            </a:r>
          </a:p>
        </p:txBody>
      </p:sp>
    </p:spTree>
    <p:extLst>
      <p:ext uri="{BB962C8B-B14F-4D97-AF65-F5344CB8AC3E}">
        <p14:creationId xmlns:p14="http://schemas.microsoft.com/office/powerpoint/2010/main" val="1264933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>
                <a:latin typeface="Comic Sans MS" panose="030F0702030302020204" pitchFamily="66" charset="0"/>
              </a:rPr>
              <a:t>ÖĞRETMEN AİLE İLİŞKİSİ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628800"/>
            <a:ext cx="10972800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Çocukların eğitiminde ailelerin öneminin farkında olan öğretmenler, çocuklara yönelik olarak planladığı her türlü etkinlikte ailelerin görüşlerini alması, çocukların gelişimsel ve akademik anlamda başarılı olmalarında ailelerle işbirliği içinde çalışması çok önemlidir.</a:t>
            </a:r>
          </a:p>
        </p:txBody>
      </p:sp>
      <p:sp>
        <p:nvSpPr>
          <p:cNvPr id="8" name="Oval 7"/>
          <p:cNvSpPr/>
          <p:nvPr/>
        </p:nvSpPr>
        <p:spPr>
          <a:xfrm>
            <a:off x="609600" y="4294470"/>
            <a:ext cx="10972800" cy="172681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Bu durum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çocuklarda daha da önemli hale gelebilmektedir.</a:t>
            </a:r>
          </a:p>
        </p:txBody>
      </p:sp>
    </p:spTree>
    <p:extLst>
      <p:ext uri="{BB962C8B-B14F-4D97-AF65-F5344CB8AC3E}">
        <p14:creationId xmlns:p14="http://schemas.microsoft.com/office/powerpoint/2010/main" val="1229897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>
                <a:latin typeface="Comic Sans MS" panose="030F0702030302020204" pitchFamily="66" charset="0"/>
              </a:rPr>
              <a:t>ÖĞRETMEN AİLE İLİŞKİSİ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609600" y="1824709"/>
            <a:ext cx="5126360" cy="412457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Özel gereksinime sahip olan çocukların ve ailelerinin yaşadıkları bir takım stres durumları bu çocukların ve ailelerinin desteklenmelerini de gerekli kılmaktadır (</a:t>
            </a:r>
            <a:r>
              <a:rPr lang="tr-TR" sz="2800" dirty="0" err="1">
                <a:latin typeface="Comic Sans MS" panose="030F0702030302020204" pitchFamily="66" charset="0"/>
              </a:rPr>
              <a:t>Kesiktaş</a:t>
            </a:r>
            <a:r>
              <a:rPr lang="tr-TR" sz="2800" dirty="0">
                <a:latin typeface="Comic Sans MS" panose="030F0702030302020204" pitchFamily="66" charset="0"/>
              </a:rPr>
              <a:t>, 2013).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053234" y="1824709"/>
            <a:ext cx="5529166" cy="41245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çocukların aileleri, çocuklarının gelişimleri, gelecekteki durumları, yasal hak ve sorumlulukları hakkında yeterli bilgiye sahip olmayabilir. </a:t>
            </a:r>
          </a:p>
        </p:txBody>
      </p:sp>
    </p:spTree>
    <p:extLst>
      <p:ext uri="{BB962C8B-B14F-4D97-AF65-F5344CB8AC3E}">
        <p14:creationId xmlns:p14="http://schemas.microsoft.com/office/powerpoint/2010/main" val="411130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>
                <a:latin typeface="Comic Sans MS" panose="030F0702030302020204" pitchFamily="66" charset="0"/>
              </a:rPr>
              <a:t>ÖĞRETMEN AİLE İLİŞKİSİ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09600" y="1772816"/>
            <a:ext cx="10972800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Aileler  bu bilgileri nasıl elde edeceklerini ve kimlere danışabilecekleri konusunda da yardıma ihtiyaç duyabilir, bu durum da ailelerde mevcut olan öfke, kızgınlık, pişmanlık, depresyon duygularını daha da yoğun yaşamalarıyla sonuçlanabilir.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D7CDDDE2-B25F-6B41-A818-C46A13A2A420}"/>
              </a:ext>
            </a:extLst>
          </p:cNvPr>
          <p:cNvSpPr/>
          <p:nvPr/>
        </p:nvSpPr>
        <p:spPr>
          <a:xfrm>
            <a:off x="727587" y="4176803"/>
            <a:ext cx="10972800" cy="2016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Böyle bir durumda öğretmenin ailelere vereceği bilgiler hayati öneme sahip olup, ailelerin rahatlaması ve çocuklarının gelişim ve eğitimlerinde bilinçli hareket etmeleri ve sorumluluk almalarına yol açacaktır (Kaya, 2013; MEB, 2006). </a:t>
            </a:r>
          </a:p>
        </p:txBody>
      </p:sp>
    </p:spTree>
    <p:extLst>
      <p:ext uri="{BB962C8B-B14F-4D97-AF65-F5344CB8AC3E}">
        <p14:creationId xmlns:p14="http://schemas.microsoft.com/office/powerpoint/2010/main" val="193195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>
                <a:latin typeface="Comic Sans MS" panose="030F0702030302020204" pitchFamily="66" charset="0"/>
              </a:rPr>
              <a:t>ÖĞRETMEN AİLE İLİŞKİSİ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09600" y="1988840"/>
            <a:ext cx="10972800" cy="23042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 aynı zamanda normal gereksinime sahip olan çocukların ailelerini de kaynaştırma eğitimi hakkında bilgilendirerek, olumsuz ön yargılarını yıkarak, işbirliğine yatkın hale gelmelerinde de önemli sorumlulukları taşımaktadır (Kaya, 2013; MEB, 2006). </a:t>
            </a:r>
          </a:p>
        </p:txBody>
      </p:sp>
    </p:spTree>
    <p:extLst>
      <p:ext uri="{BB962C8B-B14F-4D97-AF65-F5344CB8AC3E}">
        <p14:creationId xmlns:p14="http://schemas.microsoft.com/office/powerpoint/2010/main" val="3472306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2101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ÖĞRETMENLERİN </a:t>
            </a:r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SORUMLULUKLARI 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09600" y="1916832"/>
            <a:ext cx="11247040" cy="324036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Öğretmenlerin kaynaştırma eğitiminde bir çok sorumlulukları bulunmaktadır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(Kaya, 2013; MEB, 2006; Sucuoğlu, 2006; Sucuoğlu ve Akalın, 2010).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Bunlar şu şekilde sunulabilir:</a:t>
            </a:r>
          </a:p>
        </p:txBody>
      </p:sp>
    </p:spTree>
    <p:extLst>
      <p:ext uri="{BB962C8B-B14F-4D97-AF65-F5344CB8AC3E}">
        <p14:creationId xmlns:p14="http://schemas.microsoft.com/office/powerpoint/2010/main" val="75087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1999</Words>
  <Application>Microsoft Macintosh PowerPoint</Application>
  <PresentationFormat>Geniş ekran</PresentationFormat>
  <Paragraphs>154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5" baseType="lpstr">
      <vt:lpstr>Arial</vt:lpstr>
      <vt:lpstr>Calibri</vt:lpstr>
      <vt:lpstr>Comic Sans MS</vt:lpstr>
      <vt:lpstr>Ofis Teması</vt:lpstr>
      <vt:lpstr>KAYNAŞTIRMA EĞİTİMİNDE ÖĞRETMENİN ROLÜ</vt:lpstr>
      <vt:lpstr>SUNU AKIŞI</vt:lpstr>
      <vt:lpstr>PowerPoint Sunusu</vt:lpstr>
      <vt:lpstr>ÖĞRETMENİN ROLÜ</vt:lpstr>
      <vt:lpstr>ÖĞRETMEN AİLE İLİŞKİSİ</vt:lpstr>
      <vt:lpstr>ÖĞRETMEN AİLE İLİŞKİSİ</vt:lpstr>
      <vt:lpstr>ÖĞRETMEN AİLE İLİŞKİSİ</vt:lpstr>
      <vt:lpstr>ÖĞRETMEN AİLE İLİŞKİSİ</vt:lpstr>
      <vt:lpstr>ÖĞRETMENLERİN SORUMLULUKLARI </vt:lpstr>
      <vt:lpstr>PowerPoint Sunusu</vt:lpstr>
      <vt:lpstr>PowerPoint Sunusu</vt:lpstr>
      <vt:lpstr>PowerPoint Sunusu</vt:lpstr>
      <vt:lpstr>PowerPoint Sunusu</vt:lpstr>
      <vt:lpstr>PowerPoint Sunusu</vt:lpstr>
      <vt:lpstr>Olumlu Tutum Geliştirmede Öğretmenin Rol ve Sorumlulukları</vt:lpstr>
      <vt:lpstr>Olumlu Tutum Geliştirmede Öğretmenin Rol ve Sorumlulukları</vt:lpstr>
      <vt:lpstr>Olumlu Tutum Geliştirmede Öğretmenin Rol ve Sorumlulukları</vt:lpstr>
      <vt:lpstr>Olumlu Tutum Geliştirmede Öğretmenin Rol ve Sorumlulukları</vt:lpstr>
      <vt:lpstr>Bireyselleştirilmiş Eğitim Planı Uygulamasında  Öğretmenlerin Rol ve Sorumlulukları</vt:lpstr>
      <vt:lpstr>Bireyselleştirilmiş Eğitim Planı Uygulamasında  Öğretmenlerin Rol ve Sorumlulukları</vt:lpstr>
      <vt:lpstr>Öğretimin Gerçekleşmesinde Öğretmenlerin Rol ve Sorumlulukları</vt:lpstr>
      <vt:lpstr>Davranış Yönetimine İlişkin Öğretmenin Rol ve Sorumlulukları</vt:lpstr>
      <vt:lpstr>Davranış Yönetimine İlişkin Öğretmenin Rol ve Sorumlulukları</vt:lpstr>
      <vt:lpstr>Davranış Yönetimine İlişkin Öğretmenin Rol ve Sorumlulukları</vt:lpstr>
      <vt:lpstr>Değerlendirmede Öğretmenin Rol ve Sorumlulukları</vt:lpstr>
      <vt:lpstr>Değerlendirmede Öğretmenin Rol ve Sorumlulukları</vt:lpstr>
      <vt:lpstr>Değerlendirmede Öğretmenin Rol ve Sorumlulukları</vt:lpstr>
      <vt:lpstr>Ailelere Yönelik Öğretmenin Rol ve Sorumlulukları</vt:lpstr>
      <vt:lpstr>Ailelere Yönelik Öğretmenin Rol ve Sorumlulukları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ezgi</dc:creator>
  <cp:lastModifiedBy>Microsoft Office User</cp:lastModifiedBy>
  <cp:revision>35</cp:revision>
  <dcterms:created xsi:type="dcterms:W3CDTF">2017-01-09T09:12:44Z</dcterms:created>
  <dcterms:modified xsi:type="dcterms:W3CDTF">2020-12-06T17:00:51Z</dcterms:modified>
</cp:coreProperties>
</file>