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6" r:id="rId5"/>
    <p:sldId id="269" r:id="rId6"/>
    <p:sldId id="267" r:id="rId7"/>
    <p:sldId id="270" r:id="rId8"/>
    <p:sldId id="271"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3" d="100"/>
          <a:sy n="73" d="100"/>
        </p:scale>
        <p:origin x="-402"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a:p>
        </p:txBody>
      </p:sp>
      <p:sp>
        <p:nvSpPr>
          <p:cNvPr id="4" name="Veri Yer Tutucusu 3"/>
          <p:cNvSpPr>
            <a:spLocks noGrp="1"/>
          </p:cNvSpPr>
          <p:nvPr>
            <p:ph type="dt" sz="half" idx="10"/>
          </p:nvPr>
        </p:nvSpPr>
        <p:spPr/>
        <p:txBody>
          <a:bodyPr/>
          <a:lstStyle/>
          <a:p>
            <a:fld id="{E0357498-F308-42D8-A88A-75ABDAEB5FE4}" type="datetimeFigureOut">
              <a:rPr lang="en-US" smtClean="0"/>
              <a:pPr/>
              <a:t>3/5/2020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04059A3E-E459-4083-9AC2-1F4B893726B3}" type="slidenum">
              <a:rPr lang="en-US" smtClean="0"/>
              <a:pPr/>
              <a:t>‹#›</a:t>
            </a:fld>
            <a:endParaRPr lang="en-US"/>
          </a:p>
        </p:txBody>
      </p:sp>
    </p:spTree>
    <p:extLst>
      <p:ext uri="{BB962C8B-B14F-4D97-AF65-F5344CB8AC3E}">
        <p14:creationId xmlns:p14="http://schemas.microsoft.com/office/powerpoint/2010/main" xmlns="" val="685178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E0357498-F308-42D8-A88A-75ABDAEB5FE4}" type="datetimeFigureOut">
              <a:rPr lang="en-US" smtClean="0"/>
              <a:pPr/>
              <a:t>3/5/2020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04059A3E-E459-4083-9AC2-1F4B893726B3}" type="slidenum">
              <a:rPr lang="en-US" smtClean="0"/>
              <a:pPr/>
              <a:t>‹#›</a:t>
            </a:fld>
            <a:endParaRPr lang="en-US"/>
          </a:p>
        </p:txBody>
      </p:sp>
    </p:spTree>
    <p:extLst>
      <p:ext uri="{BB962C8B-B14F-4D97-AF65-F5344CB8AC3E}">
        <p14:creationId xmlns:p14="http://schemas.microsoft.com/office/powerpoint/2010/main" xmlns="" val="20391402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E0357498-F308-42D8-A88A-75ABDAEB5FE4}" type="datetimeFigureOut">
              <a:rPr lang="en-US" smtClean="0"/>
              <a:pPr/>
              <a:t>3/5/2020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04059A3E-E459-4083-9AC2-1F4B893726B3}" type="slidenum">
              <a:rPr lang="en-US" smtClean="0"/>
              <a:pPr/>
              <a:t>‹#›</a:t>
            </a:fld>
            <a:endParaRPr lang="en-US"/>
          </a:p>
        </p:txBody>
      </p:sp>
    </p:spTree>
    <p:extLst>
      <p:ext uri="{BB962C8B-B14F-4D97-AF65-F5344CB8AC3E}">
        <p14:creationId xmlns:p14="http://schemas.microsoft.com/office/powerpoint/2010/main" xmlns="" val="3693508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E0357498-F308-42D8-A88A-75ABDAEB5FE4}" type="datetimeFigureOut">
              <a:rPr lang="en-US" smtClean="0"/>
              <a:pPr/>
              <a:t>3/5/2020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04059A3E-E459-4083-9AC2-1F4B893726B3}" type="slidenum">
              <a:rPr lang="en-US" smtClean="0"/>
              <a:pPr/>
              <a:t>‹#›</a:t>
            </a:fld>
            <a:endParaRPr lang="en-US"/>
          </a:p>
        </p:txBody>
      </p:sp>
    </p:spTree>
    <p:extLst>
      <p:ext uri="{BB962C8B-B14F-4D97-AF65-F5344CB8AC3E}">
        <p14:creationId xmlns:p14="http://schemas.microsoft.com/office/powerpoint/2010/main" xmlns="" val="356513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E0357498-F308-42D8-A88A-75ABDAEB5FE4}" type="datetimeFigureOut">
              <a:rPr lang="en-US" smtClean="0"/>
              <a:pPr/>
              <a:t>3/5/2020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04059A3E-E459-4083-9AC2-1F4B893726B3}" type="slidenum">
              <a:rPr lang="en-US" smtClean="0"/>
              <a:pPr/>
              <a:t>‹#›</a:t>
            </a:fld>
            <a:endParaRPr lang="en-US"/>
          </a:p>
        </p:txBody>
      </p:sp>
    </p:spTree>
    <p:extLst>
      <p:ext uri="{BB962C8B-B14F-4D97-AF65-F5344CB8AC3E}">
        <p14:creationId xmlns:p14="http://schemas.microsoft.com/office/powerpoint/2010/main" xmlns="" val="2971642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E0357498-F308-42D8-A88A-75ABDAEB5FE4}" type="datetimeFigureOut">
              <a:rPr lang="en-US" smtClean="0"/>
              <a:pPr/>
              <a:t>3/5/2020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04059A3E-E459-4083-9AC2-1F4B893726B3}" type="slidenum">
              <a:rPr lang="en-US" smtClean="0"/>
              <a:pPr/>
              <a:t>‹#›</a:t>
            </a:fld>
            <a:endParaRPr lang="en-US"/>
          </a:p>
        </p:txBody>
      </p:sp>
    </p:spTree>
    <p:extLst>
      <p:ext uri="{BB962C8B-B14F-4D97-AF65-F5344CB8AC3E}">
        <p14:creationId xmlns:p14="http://schemas.microsoft.com/office/powerpoint/2010/main" xmlns="" val="27876755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E0357498-F308-42D8-A88A-75ABDAEB5FE4}" type="datetimeFigureOut">
              <a:rPr lang="en-US" smtClean="0"/>
              <a:pPr/>
              <a:t>3/5/2020</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04059A3E-E459-4083-9AC2-1F4B893726B3}" type="slidenum">
              <a:rPr lang="en-US" smtClean="0"/>
              <a:pPr/>
              <a:t>‹#›</a:t>
            </a:fld>
            <a:endParaRPr lang="en-US"/>
          </a:p>
        </p:txBody>
      </p:sp>
    </p:spTree>
    <p:extLst>
      <p:ext uri="{BB962C8B-B14F-4D97-AF65-F5344CB8AC3E}">
        <p14:creationId xmlns:p14="http://schemas.microsoft.com/office/powerpoint/2010/main" xmlns="" val="1058602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E0357498-F308-42D8-A88A-75ABDAEB5FE4}" type="datetimeFigureOut">
              <a:rPr lang="en-US" smtClean="0"/>
              <a:pPr/>
              <a:t>3/5/2020</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04059A3E-E459-4083-9AC2-1F4B893726B3}" type="slidenum">
              <a:rPr lang="en-US" smtClean="0"/>
              <a:pPr/>
              <a:t>‹#›</a:t>
            </a:fld>
            <a:endParaRPr lang="en-US"/>
          </a:p>
        </p:txBody>
      </p:sp>
    </p:spTree>
    <p:extLst>
      <p:ext uri="{BB962C8B-B14F-4D97-AF65-F5344CB8AC3E}">
        <p14:creationId xmlns:p14="http://schemas.microsoft.com/office/powerpoint/2010/main" xmlns="" val="27829462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0357498-F308-42D8-A88A-75ABDAEB5FE4}" type="datetimeFigureOut">
              <a:rPr lang="en-US" smtClean="0"/>
              <a:pPr/>
              <a:t>3/5/2020</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04059A3E-E459-4083-9AC2-1F4B893726B3}" type="slidenum">
              <a:rPr lang="en-US" smtClean="0"/>
              <a:pPr/>
              <a:t>‹#›</a:t>
            </a:fld>
            <a:endParaRPr lang="en-US"/>
          </a:p>
        </p:txBody>
      </p:sp>
    </p:spTree>
    <p:extLst>
      <p:ext uri="{BB962C8B-B14F-4D97-AF65-F5344CB8AC3E}">
        <p14:creationId xmlns:p14="http://schemas.microsoft.com/office/powerpoint/2010/main" xmlns="" val="1821512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0357498-F308-42D8-A88A-75ABDAEB5FE4}" type="datetimeFigureOut">
              <a:rPr lang="en-US" smtClean="0"/>
              <a:pPr/>
              <a:t>3/5/2020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04059A3E-E459-4083-9AC2-1F4B893726B3}" type="slidenum">
              <a:rPr lang="en-US" smtClean="0"/>
              <a:pPr/>
              <a:t>‹#›</a:t>
            </a:fld>
            <a:endParaRPr lang="en-US"/>
          </a:p>
        </p:txBody>
      </p:sp>
    </p:spTree>
    <p:extLst>
      <p:ext uri="{BB962C8B-B14F-4D97-AF65-F5344CB8AC3E}">
        <p14:creationId xmlns:p14="http://schemas.microsoft.com/office/powerpoint/2010/main" xmlns="" val="40338344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0357498-F308-42D8-A88A-75ABDAEB5FE4}" type="datetimeFigureOut">
              <a:rPr lang="en-US" smtClean="0"/>
              <a:pPr/>
              <a:t>3/5/2020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04059A3E-E459-4083-9AC2-1F4B893726B3}" type="slidenum">
              <a:rPr lang="en-US" smtClean="0"/>
              <a:pPr/>
              <a:t>‹#›</a:t>
            </a:fld>
            <a:endParaRPr lang="en-US"/>
          </a:p>
        </p:txBody>
      </p:sp>
    </p:spTree>
    <p:extLst>
      <p:ext uri="{BB962C8B-B14F-4D97-AF65-F5344CB8AC3E}">
        <p14:creationId xmlns:p14="http://schemas.microsoft.com/office/powerpoint/2010/main" xmlns="" val="30191977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357498-F308-42D8-A88A-75ABDAEB5FE4}" type="datetimeFigureOut">
              <a:rPr lang="en-US" smtClean="0"/>
              <a:pPr/>
              <a:t>3/5/2020</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059A3E-E459-4083-9AC2-1F4B893726B3}" type="slidenum">
              <a:rPr lang="en-US" smtClean="0"/>
              <a:pPr/>
              <a:t>‹#›</a:t>
            </a:fld>
            <a:endParaRPr lang="en-US"/>
          </a:p>
        </p:txBody>
      </p:sp>
    </p:spTree>
    <p:extLst>
      <p:ext uri="{BB962C8B-B14F-4D97-AF65-F5344CB8AC3E}">
        <p14:creationId xmlns:p14="http://schemas.microsoft.com/office/powerpoint/2010/main" xmlns="" val="24411335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19th Century Fiction II</a:t>
            </a:r>
            <a:endParaRPr lang="en-US" dirty="0"/>
          </a:p>
        </p:txBody>
      </p:sp>
      <p:sp>
        <p:nvSpPr>
          <p:cNvPr id="3" name="Alt Başlık 2"/>
          <p:cNvSpPr>
            <a:spLocks noGrp="1"/>
          </p:cNvSpPr>
          <p:nvPr>
            <p:ph type="subTitle" idx="1"/>
          </p:nvPr>
        </p:nvSpPr>
        <p:spPr/>
        <p:txBody>
          <a:bodyPr/>
          <a:lstStyle/>
          <a:p>
            <a:r>
              <a:rPr lang="tr-TR" dirty="0" err="1" smtClean="0"/>
              <a:t>The</a:t>
            </a:r>
            <a:r>
              <a:rPr lang="tr-TR" dirty="0" smtClean="0"/>
              <a:t> Adventures of </a:t>
            </a:r>
            <a:r>
              <a:rPr lang="tr-TR" dirty="0" err="1" smtClean="0"/>
              <a:t>Huckleberry</a:t>
            </a:r>
            <a:r>
              <a:rPr lang="tr-TR" dirty="0" smtClean="0"/>
              <a:t> </a:t>
            </a:r>
            <a:r>
              <a:rPr lang="tr-TR" dirty="0" err="1" smtClean="0"/>
              <a:t>Finn</a:t>
            </a:r>
            <a:endParaRPr lang="en-US" dirty="0"/>
          </a:p>
        </p:txBody>
      </p:sp>
    </p:spTree>
    <p:extLst>
      <p:ext uri="{BB962C8B-B14F-4D97-AF65-F5344CB8AC3E}">
        <p14:creationId xmlns:p14="http://schemas.microsoft.com/office/powerpoint/2010/main" xmlns="" val="7536753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1353800" cy="244475"/>
          </a:xfrm>
        </p:spPr>
        <p:txBody>
          <a:bodyPr>
            <a:normAutofit fontScale="90000"/>
          </a:bodyPr>
          <a:lstStyle/>
          <a:p>
            <a:pPr algn="r"/>
            <a:r>
              <a:rPr lang="tr-TR" dirty="0" err="1" smtClean="0">
                <a:solidFill>
                  <a:schemeClr val="accent5"/>
                </a:solidFill>
              </a:rPr>
              <a:t>The</a:t>
            </a:r>
            <a:r>
              <a:rPr lang="tr-TR" dirty="0" smtClean="0">
                <a:solidFill>
                  <a:schemeClr val="accent5"/>
                </a:solidFill>
              </a:rPr>
              <a:t> Adventures of </a:t>
            </a:r>
            <a:r>
              <a:rPr lang="tr-TR" dirty="0" err="1" smtClean="0">
                <a:solidFill>
                  <a:schemeClr val="accent5"/>
                </a:solidFill>
              </a:rPr>
              <a:t>Huckleberry</a:t>
            </a:r>
            <a:r>
              <a:rPr lang="tr-TR" dirty="0" smtClean="0">
                <a:solidFill>
                  <a:schemeClr val="accent5"/>
                </a:solidFill>
              </a:rPr>
              <a:t> </a:t>
            </a:r>
            <a:r>
              <a:rPr lang="tr-TR" dirty="0" err="1" smtClean="0">
                <a:solidFill>
                  <a:schemeClr val="accent5"/>
                </a:solidFill>
              </a:rPr>
              <a:t>Finn</a:t>
            </a:r>
            <a:r>
              <a:rPr lang="en-US" dirty="0" smtClean="0">
                <a:solidFill>
                  <a:schemeClr val="accent5"/>
                </a:solidFill>
              </a:rPr>
              <a:t/>
            </a:r>
            <a:br>
              <a:rPr lang="en-US" dirty="0" smtClean="0">
                <a:solidFill>
                  <a:schemeClr val="accent5"/>
                </a:solidFill>
              </a:rPr>
            </a:br>
            <a:endParaRPr lang="en-US" dirty="0">
              <a:solidFill>
                <a:schemeClr val="accent5"/>
              </a:solidFill>
            </a:endParaRPr>
          </a:p>
        </p:txBody>
      </p:sp>
      <p:sp>
        <p:nvSpPr>
          <p:cNvPr id="3" name="İçerik Yer Tutucusu 2"/>
          <p:cNvSpPr>
            <a:spLocks noGrp="1"/>
          </p:cNvSpPr>
          <p:nvPr>
            <p:ph idx="1"/>
          </p:nvPr>
        </p:nvSpPr>
        <p:spPr>
          <a:xfrm>
            <a:off x="838200" y="914400"/>
            <a:ext cx="10515600" cy="5262563"/>
          </a:xfrm>
        </p:spPr>
        <p:txBody>
          <a:bodyPr>
            <a:normAutofit fontScale="70000" lnSpcReduction="20000"/>
          </a:bodyPr>
          <a:lstStyle/>
          <a:p>
            <a:r>
              <a:rPr lang="tr-TR" sz="3200" dirty="0" err="1" smtClean="0"/>
              <a:t>The</a:t>
            </a:r>
            <a:r>
              <a:rPr lang="tr-TR" sz="3200" dirty="0" smtClean="0"/>
              <a:t> </a:t>
            </a:r>
            <a:r>
              <a:rPr lang="tr-TR" sz="3200" dirty="0" err="1" smtClean="0"/>
              <a:t>Closing</a:t>
            </a:r>
            <a:r>
              <a:rPr lang="tr-TR" sz="3200" dirty="0" smtClean="0"/>
              <a:t> of </a:t>
            </a:r>
            <a:r>
              <a:rPr lang="tr-TR" sz="3200" dirty="0" err="1" smtClean="0"/>
              <a:t>the</a:t>
            </a:r>
            <a:r>
              <a:rPr lang="tr-TR" sz="3200" dirty="0" smtClean="0"/>
              <a:t> </a:t>
            </a:r>
            <a:r>
              <a:rPr lang="tr-TR" sz="3200" dirty="0" err="1" smtClean="0"/>
              <a:t>Novel</a:t>
            </a:r>
            <a:endParaRPr lang="tr-TR" sz="3200" dirty="0" smtClean="0"/>
          </a:p>
          <a:p>
            <a:endParaRPr lang="tr-TR" sz="3200" dirty="0" smtClean="0"/>
          </a:p>
          <a:p>
            <a:r>
              <a:rPr lang="en-US" sz="3200" dirty="0" smtClean="0"/>
              <a:t>CHAPTER THE LAST </a:t>
            </a:r>
          </a:p>
          <a:p>
            <a:r>
              <a:rPr lang="en-US" sz="3200" dirty="0" smtClean="0"/>
              <a:t>THE first time I </a:t>
            </a:r>
            <a:r>
              <a:rPr lang="en-US" sz="3200" dirty="0" err="1" smtClean="0"/>
              <a:t>catched</a:t>
            </a:r>
            <a:r>
              <a:rPr lang="en-US" sz="3200" dirty="0" smtClean="0"/>
              <a:t> Tom private I asked him what was his idea, time of the evasion?—what it was he’d planned to do if the evasion worked all right and he managed to set a nigger free that was already free before? And he said, what he had planned in his head from the start, if we got Jim out all safe, was for us to run him down the river on the raft, and have adventures plumb to the mouth of the river, and then tell him about his being free, and take him back up home on a steamboat, in style, and pay him for his lost time, and write word ahead and get out all the niggers around, and have them waltz him into town with a torchlight procession and a brass-band, and then he would be a hero, and so would we.  But I reckoned it was about as well the way it was. </a:t>
            </a:r>
          </a:p>
          <a:p>
            <a:r>
              <a:rPr lang="en-US" sz="3200" dirty="0" smtClean="0"/>
              <a:t>We had Jim out of the chains in no time, and when Aunt Polly and Uncle Silas and Aunt Sally found out how good he helped the doctor nurse Tom, they made a heap of fuss over him, and fixed him up prime, and give him all he wanted to eat, and a good time, and nothing to do.  And we had him up to the sick-room, and had a high talk; and Tom give Jim forty dollars for being prisoner for us so patient, and doing it up so good, and Jim was pleased most to death, and busted out, and says: </a:t>
            </a:r>
          </a:p>
          <a:p>
            <a:endParaRPr lang="tr-TR" sz="3200" dirty="0" smtClean="0"/>
          </a:p>
          <a:p>
            <a:endParaRPr lang="tr-TR" sz="3200" dirty="0" smtClean="0"/>
          </a:p>
          <a:p>
            <a:endParaRPr lang="en-US" sz="3200" dirty="0" smtClean="0"/>
          </a:p>
        </p:txBody>
      </p:sp>
    </p:spTree>
    <p:extLst>
      <p:ext uri="{BB962C8B-B14F-4D97-AF65-F5344CB8AC3E}">
        <p14:creationId xmlns:p14="http://schemas.microsoft.com/office/powerpoint/2010/main" xmlns="" val="13285808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30400" y="263525"/>
            <a:ext cx="10261600" cy="384175"/>
          </a:xfrm>
        </p:spPr>
        <p:txBody>
          <a:bodyPr>
            <a:normAutofit fontScale="90000"/>
          </a:bodyPr>
          <a:lstStyle/>
          <a:p>
            <a:pPr algn="r"/>
            <a:r>
              <a:rPr lang="tr-TR" dirty="0" err="1" smtClean="0">
                <a:solidFill>
                  <a:schemeClr val="accent5"/>
                </a:solidFill>
              </a:rPr>
              <a:t>The</a:t>
            </a:r>
            <a:r>
              <a:rPr lang="tr-TR" dirty="0" smtClean="0">
                <a:solidFill>
                  <a:schemeClr val="accent5"/>
                </a:solidFill>
              </a:rPr>
              <a:t> Adventures of </a:t>
            </a:r>
            <a:r>
              <a:rPr lang="tr-TR" dirty="0" err="1" smtClean="0">
                <a:solidFill>
                  <a:schemeClr val="accent5"/>
                </a:solidFill>
              </a:rPr>
              <a:t>Huckleberry</a:t>
            </a:r>
            <a:r>
              <a:rPr lang="tr-TR" dirty="0" smtClean="0">
                <a:solidFill>
                  <a:schemeClr val="accent5"/>
                </a:solidFill>
              </a:rPr>
              <a:t> </a:t>
            </a:r>
            <a:r>
              <a:rPr lang="tr-TR" dirty="0" err="1" smtClean="0">
                <a:solidFill>
                  <a:schemeClr val="accent5"/>
                </a:solidFill>
              </a:rPr>
              <a:t>Finn</a:t>
            </a:r>
            <a:r>
              <a:rPr lang="en-US" dirty="0" smtClean="0">
                <a:solidFill>
                  <a:srgbClr val="FF0000"/>
                </a:solidFill>
              </a:rPr>
              <a:t/>
            </a:r>
            <a:br>
              <a:rPr lang="en-US" dirty="0" smtClean="0">
                <a:solidFill>
                  <a:srgbClr val="FF0000"/>
                </a:solidFill>
              </a:rPr>
            </a:br>
            <a:endParaRPr lang="en-US" dirty="0"/>
          </a:p>
        </p:txBody>
      </p:sp>
      <p:sp>
        <p:nvSpPr>
          <p:cNvPr id="3" name="İçerik Yer Tutucusu 2"/>
          <p:cNvSpPr>
            <a:spLocks noGrp="1"/>
          </p:cNvSpPr>
          <p:nvPr>
            <p:ph idx="1"/>
          </p:nvPr>
        </p:nvSpPr>
        <p:spPr>
          <a:xfrm>
            <a:off x="838200" y="647700"/>
            <a:ext cx="10515600" cy="5529263"/>
          </a:xfrm>
        </p:spPr>
        <p:txBody>
          <a:bodyPr>
            <a:normAutofit fontScale="70000" lnSpcReduction="20000"/>
          </a:bodyPr>
          <a:lstStyle/>
          <a:p>
            <a:r>
              <a:rPr lang="en-US" dirty="0" smtClean="0"/>
              <a:t>“</a:t>
            </a:r>
            <a:r>
              <a:rPr lang="en-US" dirty="0" err="1" smtClean="0"/>
              <a:t>Dah</a:t>
            </a:r>
            <a:r>
              <a:rPr lang="en-US" dirty="0" smtClean="0"/>
              <a:t>, now, Huck, what I tell you?—what I tell you up </a:t>
            </a:r>
            <a:r>
              <a:rPr lang="en-US" dirty="0" err="1" smtClean="0"/>
              <a:t>dah</a:t>
            </a:r>
            <a:r>
              <a:rPr lang="en-US" dirty="0" smtClean="0"/>
              <a:t> on Jackson </a:t>
            </a:r>
            <a:r>
              <a:rPr lang="en-US" dirty="0" err="1" smtClean="0"/>
              <a:t>islan</a:t>
            </a:r>
            <a:r>
              <a:rPr lang="en-US" dirty="0" smtClean="0"/>
              <a:t>’?  I </a:t>
            </a:r>
            <a:r>
              <a:rPr lang="en-US" i="1" dirty="0" err="1" smtClean="0"/>
              <a:t>tole</a:t>
            </a:r>
            <a:r>
              <a:rPr lang="en-US" dirty="0" smtClean="0"/>
              <a:t> you I got a hairy </a:t>
            </a:r>
            <a:r>
              <a:rPr lang="en-US" dirty="0" err="1" smtClean="0"/>
              <a:t>breas</a:t>
            </a:r>
            <a:r>
              <a:rPr lang="en-US" dirty="0" smtClean="0"/>
              <a:t>’, en what’s de sign un it; en I </a:t>
            </a:r>
            <a:r>
              <a:rPr lang="en-US" i="1" dirty="0" err="1" smtClean="0"/>
              <a:t>tole</a:t>
            </a:r>
            <a:r>
              <a:rPr lang="en-US" dirty="0" smtClean="0"/>
              <a:t> you I </a:t>
            </a:r>
            <a:r>
              <a:rPr lang="en-US" dirty="0" err="1" smtClean="0"/>
              <a:t>ben</a:t>
            </a:r>
            <a:r>
              <a:rPr lang="en-US" dirty="0" smtClean="0"/>
              <a:t> rich </a:t>
            </a:r>
            <a:r>
              <a:rPr lang="en-US" dirty="0" err="1" smtClean="0"/>
              <a:t>wunst</a:t>
            </a:r>
            <a:r>
              <a:rPr lang="en-US" dirty="0" smtClean="0"/>
              <a:t>, en </a:t>
            </a:r>
            <a:r>
              <a:rPr lang="en-US" dirty="0" err="1" smtClean="0"/>
              <a:t>gwineter</a:t>
            </a:r>
            <a:r>
              <a:rPr lang="en-US" dirty="0" smtClean="0"/>
              <a:t> to be rich </a:t>
            </a:r>
            <a:r>
              <a:rPr lang="en-US" i="1" dirty="0" err="1" smtClean="0"/>
              <a:t>agin</a:t>
            </a:r>
            <a:r>
              <a:rPr lang="en-US" dirty="0" smtClean="0"/>
              <a:t>; en it’s come true; en </a:t>
            </a:r>
            <a:r>
              <a:rPr lang="en-US" dirty="0" err="1" smtClean="0"/>
              <a:t>heah</a:t>
            </a:r>
            <a:r>
              <a:rPr lang="en-US" dirty="0" smtClean="0"/>
              <a:t> she is!  </a:t>
            </a:r>
            <a:r>
              <a:rPr lang="en-US" i="1" dirty="0" err="1" smtClean="0"/>
              <a:t>dah</a:t>
            </a:r>
            <a:r>
              <a:rPr lang="en-US" dirty="0" smtClean="0"/>
              <a:t>, now! </a:t>
            </a:r>
            <a:r>
              <a:rPr lang="en-US" dirty="0" err="1" smtClean="0"/>
              <a:t>doan</a:t>
            </a:r>
            <a:r>
              <a:rPr lang="en-US" dirty="0" smtClean="0"/>
              <a:t>’ talk to </a:t>
            </a:r>
            <a:r>
              <a:rPr lang="en-US" i="1" dirty="0" smtClean="0"/>
              <a:t>me</a:t>
            </a:r>
            <a:r>
              <a:rPr lang="en-US" dirty="0" smtClean="0"/>
              <a:t>—signs is </a:t>
            </a:r>
            <a:r>
              <a:rPr lang="en-US" i="1" dirty="0" smtClean="0"/>
              <a:t>signs</a:t>
            </a:r>
            <a:r>
              <a:rPr lang="en-US" dirty="0" smtClean="0"/>
              <a:t>, mine I tell you; en I </a:t>
            </a:r>
            <a:r>
              <a:rPr lang="en-US" dirty="0" err="1" smtClean="0"/>
              <a:t>knowed</a:t>
            </a:r>
            <a:r>
              <a:rPr lang="en-US" dirty="0" smtClean="0"/>
              <a:t> </a:t>
            </a:r>
            <a:r>
              <a:rPr lang="en-US" dirty="0" err="1" smtClean="0"/>
              <a:t>jis</a:t>
            </a:r>
            <a:r>
              <a:rPr lang="en-US" dirty="0" smtClean="0"/>
              <a:t>’ ’s well ’at I ’</a:t>
            </a:r>
            <a:r>
              <a:rPr lang="en-US" dirty="0" err="1" smtClean="0"/>
              <a:t>uz</a:t>
            </a:r>
            <a:r>
              <a:rPr lang="en-US" dirty="0" smtClean="0"/>
              <a:t> </a:t>
            </a:r>
            <a:r>
              <a:rPr lang="en-US" dirty="0" err="1" smtClean="0"/>
              <a:t>gwineter</a:t>
            </a:r>
            <a:r>
              <a:rPr lang="en-US" dirty="0" smtClean="0"/>
              <a:t> be rich </a:t>
            </a:r>
            <a:r>
              <a:rPr lang="en-US" dirty="0" err="1" smtClean="0"/>
              <a:t>agin</a:t>
            </a:r>
            <a:r>
              <a:rPr lang="en-US" dirty="0" smtClean="0"/>
              <a:t> as I’s a-</a:t>
            </a:r>
            <a:r>
              <a:rPr lang="en-US" dirty="0" err="1" smtClean="0"/>
              <a:t>stannin</a:t>
            </a:r>
            <a:r>
              <a:rPr lang="en-US" dirty="0" smtClean="0"/>
              <a:t>’ </a:t>
            </a:r>
            <a:r>
              <a:rPr lang="en-US" dirty="0" err="1" smtClean="0"/>
              <a:t>heah</a:t>
            </a:r>
            <a:r>
              <a:rPr lang="en-US" dirty="0" smtClean="0"/>
              <a:t> </a:t>
            </a:r>
            <a:r>
              <a:rPr lang="en-US" dirty="0" err="1" smtClean="0"/>
              <a:t>dis</a:t>
            </a:r>
            <a:r>
              <a:rPr lang="en-US" dirty="0" smtClean="0"/>
              <a:t> minute!” </a:t>
            </a:r>
          </a:p>
          <a:p>
            <a:r>
              <a:rPr lang="en-US" dirty="0" smtClean="0"/>
              <a:t>And then Tom he talked along and talked along, and says, le’s all three slide out of here one of these nights and get an outfit, and go for howling adventures amongst the Injuns, over in the Territory, for a couple of weeks or two; and I says, all right, that suits me, but I </a:t>
            </a:r>
            <a:r>
              <a:rPr lang="en-US" dirty="0" err="1" smtClean="0"/>
              <a:t>ain’t</a:t>
            </a:r>
            <a:r>
              <a:rPr lang="en-US" dirty="0" smtClean="0"/>
              <a:t> got no money for to buy the outfit, and I reckon I couldn’t get none from home, because it’s likely pap’s been back before now, and got it all away from Judge Thatcher and drunk it up. </a:t>
            </a:r>
          </a:p>
          <a:p>
            <a:r>
              <a:rPr lang="en-US" dirty="0" smtClean="0"/>
              <a:t>“No, he </a:t>
            </a:r>
            <a:r>
              <a:rPr lang="en-US" dirty="0" err="1" smtClean="0"/>
              <a:t>hain’t</a:t>
            </a:r>
            <a:r>
              <a:rPr lang="en-US" dirty="0" smtClean="0"/>
              <a:t>,” Tom says; “it’s all there yet—six thousand dollars and more; and your pap </a:t>
            </a:r>
            <a:r>
              <a:rPr lang="en-US" dirty="0" err="1" smtClean="0"/>
              <a:t>hain’t</a:t>
            </a:r>
            <a:r>
              <a:rPr lang="en-US" dirty="0" smtClean="0"/>
              <a:t> ever been back since.  Hadn’t when I come away, anyhow.” </a:t>
            </a:r>
          </a:p>
          <a:p>
            <a:r>
              <a:rPr lang="en-US" dirty="0" smtClean="0"/>
              <a:t>Jim says, kind of solemn: </a:t>
            </a:r>
          </a:p>
          <a:p>
            <a:r>
              <a:rPr lang="en-US" dirty="0" smtClean="0"/>
              <a:t>“He </a:t>
            </a:r>
            <a:r>
              <a:rPr lang="en-US" dirty="0" err="1" smtClean="0"/>
              <a:t>ain’t</a:t>
            </a:r>
            <a:r>
              <a:rPr lang="en-US" dirty="0" smtClean="0"/>
              <a:t> a-</a:t>
            </a:r>
            <a:r>
              <a:rPr lang="en-US" dirty="0" err="1" smtClean="0"/>
              <a:t>comin</a:t>
            </a:r>
            <a:r>
              <a:rPr lang="en-US" dirty="0" smtClean="0"/>
              <a:t>’ back no mo’, Huck.” </a:t>
            </a:r>
          </a:p>
          <a:p>
            <a:r>
              <a:rPr lang="en-US" dirty="0" smtClean="0"/>
              <a:t>I says: </a:t>
            </a:r>
          </a:p>
          <a:p>
            <a:r>
              <a:rPr lang="en-US" dirty="0" smtClean="0"/>
              <a:t>“Why, Jim?” </a:t>
            </a:r>
          </a:p>
          <a:p>
            <a:r>
              <a:rPr lang="en-US" dirty="0" smtClean="0"/>
              <a:t>“</a:t>
            </a:r>
            <a:r>
              <a:rPr lang="en-US" dirty="0" err="1" smtClean="0"/>
              <a:t>Nemmine</a:t>
            </a:r>
            <a:r>
              <a:rPr lang="en-US" dirty="0" smtClean="0"/>
              <a:t> why, Huck—but he </a:t>
            </a:r>
            <a:r>
              <a:rPr lang="en-US" dirty="0" err="1" smtClean="0"/>
              <a:t>ain’t</a:t>
            </a:r>
            <a:r>
              <a:rPr lang="en-US" dirty="0" smtClean="0"/>
              <a:t> </a:t>
            </a:r>
            <a:r>
              <a:rPr lang="en-US" dirty="0" err="1" smtClean="0"/>
              <a:t>comin</a:t>
            </a:r>
            <a:r>
              <a:rPr lang="en-US" dirty="0" smtClean="0"/>
              <a:t>’ back no mo.” </a:t>
            </a:r>
          </a:p>
          <a:p>
            <a:r>
              <a:rPr lang="en-US" dirty="0" smtClean="0"/>
              <a:t>But I kept at him; so at last he says: </a:t>
            </a:r>
          </a:p>
          <a:p>
            <a:pPr marL="0" indent="0">
              <a:buNone/>
            </a:pPr>
            <a:endParaRPr lang="en-US" dirty="0"/>
          </a:p>
        </p:txBody>
      </p:sp>
    </p:spTree>
    <p:extLst>
      <p:ext uri="{BB962C8B-B14F-4D97-AF65-F5344CB8AC3E}">
        <p14:creationId xmlns:p14="http://schemas.microsoft.com/office/powerpoint/2010/main" xmlns="" val="22827614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1353800" cy="244475"/>
          </a:xfrm>
        </p:spPr>
        <p:txBody>
          <a:bodyPr>
            <a:normAutofit fontScale="90000"/>
          </a:bodyPr>
          <a:lstStyle/>
          <a:p>
            <a:pPr algn="r"/>
            <a:r>
              <a:rPr lang="tr-TR" dirty="0" err="1" smtClean="0">
                <a:solidFill>
                  <a:schemeClr val="accent5"/>
                </a:solidFill>
              </a:rPr>
              <a:t>The</a:t>
            </a:r>
            <a:r>
              <a:rPr lang="tr-TR" dirty="0" smtClean="0">
                <a:solidFill>
                  <a:schemeClr val="accent5"/>
                </a:solidFill>
              </a:rPr>
              <a:t> Adventures of </a:t>
            </a:r>
            <a:r>
              <a:rPr lang="tr-TR" dirty="0" err="1" smtClean="0">
                <a:solidFill>
                  <a:schemeClr val="accent5"/>
                </a:solidFill>
              </a:rPr>
              <a:t>Huckleberry</a:t>
            </a:r>
            <a:r>
              <a:rPr lang="tr-TR" dirty="0" smtClean="0">
                <a:solidFill>
                  <a:schemeClr val="accent5"/>
                </a:solidFill>
              </a:rPr>
              <a:t> </a:t>
            </a:r>
            <a:r>
              <a:rPr lang="tr-TR" dirty="0" err="1" smtClean="0">
                <a:solidFill>
                  <a:schemeClr val="accent5"/>
                </a:solidFill>
              </a:rPr>
              <a:t>Finn</a:t>
            </a:r>
            <a:r>
              <a:rPr lang="en-US" dirty="0" smtClean="0">
                <a:solidFill>
                  <a:schemeClr val="accent5"/>
                </a:solidFill>
              </a:rPr>
              <a:t/>
            </a:r>
            <a:br>
              <a:rPr lang="en-US" dirty="0" smtClean="0">
                <a:solidFill>
                  <a:schemeClr val="accent5"/>
                </a:solidFill>
              </a:rPr>
            </a:br>
            <a:endParaRPr lang="en-US" dirty="0">
              <a:solidFill>
                <a:schemeClr val="accent5"/>
              </a:solidFill>
            </a:endParaRPr>
          </a:p>
        </p:txBody>
      </p:sp>
      <p:sp>
        <p:nvSpPr>
          <p:cNvPr id="3" name="İçerik Yer Tutucusu 2"/>
          <p:cNvSpPr>
            <a:spLocks noGrp="1"/>
          </p:cNvSpPr>
          <p:nvPr>
            <p:ph idx="1"/>
          </p:nvPr>
        </p:nvSpPr>
        <p:spPr>
          <a:xfrm>
            <a:off x="838200" y="914400"/>
            <a:ext cx="10515600" cy="5262563"/>
          </a:xfrm>
        </p:spPr>
        <p:txBody>
          <a:bodyPr>
            <a:normAutofit fontScale="92500" lnSpcReduction="10000"/>
          </a:bodyPr>
          <a:lstStyle/>
          <a:p>
            <a:r>
              <a:rPr lang="en-US" sz="3200" dirty="0" smtClean="0"/>
              <a:t>“Doan’ you ’member de house </a:t>
            </a:r>
            <a:r>
              <a:rPr lang="en-US" sz="3200" dirty="0" err="1" smtClean="0"/>
              <a:t>dat</a:t>
            </a:r>
            <a:r>
              <a:rPr lang="en-US" sz="3200" dirty="0" smtClean="0"/>
              <a:t> was </a:t>
            </a:r>
            <a:r>
              <a:rPr lang="en-US" sz="3200" dirty="0" err="1" smtClean="0"/>
              <a:t>float’n</a:t>
            </a:r>
            <a:r>
              <a:rPr lang="en-US" sz="3200" dirty="0" smtClean="0"/>
              <a:t> down de river, en </a:t>
            </a:r>
            <a:r>
              <a:rPr lang="en-US" sz="3200" dirty="0" err="1" smtClean="0"/>
              <a:t>dey</a:t>
            </a:r>
            <a:r>
              <a:rPr lang="en-US" sz="3200" dirty="0" smtClean="0"/>
              <a:t> </a:t>
            </a:r>
            <a:r>
              <a:rPr lang="en-US" sz="3200" dirty="0" err="1" smtClean="0"/>
              <a:t>wuz</a:t>
            </a:r>
            <a:r>
              <a:rPr lang="en-US" sz="3200" dirty="0" smtClean="0"/>
              <a:t> a man in </a:t>
            </a:r>
            <a:r>
              <a:rPr lang="en-US" sz="3200" dirty="0" err="1" smtClean="0"/>
              <a:t>dah</a:t>
            </a:r>
            <a:r>
              <a:rPr lang="en-US" sz="3200" dirty="0" smtClean="0"/>
              <a:t>, </a:t>
            </a:r>
            <a:r>
              <a:rPr lang="en-US" sz="3200" dirty="0" err="1" smtClean="0"/>
              <a:t>kivered</a:t>
            </a:r>
            <a:r>
              <a:rPr lang="en-US" sz="3200" dirty="0" smtClean="0"/>
              <a:t> up, en I went in en </a:t>
            </a:r>
            <a:r>
              <a:rPr lang="en-US" sz="3200" dirty="0" err="1" smtClean="0"/>
              <a:t>unkivered</a:t>
            </a:r>
            <a:r>
              <a:rPr lang="en-US" sz="3200" dirty="0" smtClean="0"/>
              <a:t> him and </a:t>
            </a:r>
            <a:r>
              <a:rPr lang="en-US" sz="3200" dirty="0" err="1" smtClean="0"/>
              <a:t>didn</a:t>
            </a:r>
            <a:r>
              <a:rPr lang="en-US" sz="3200" dirty="0" smtClean="0"/>
              <a:t>’ let you come in?  Well, den, you kin </a:t>
            </a:r>
            <a:r>
              <a:rPr lang="en-US" sz="3200" dirty="0" err="1" smtClean="0"/>
              <a:t>git</a:t>
            </a:r>
            <a:r>
              <a:rPr lang="en-US" sz="3200" dirty="0" smtClean="0"/>
              <a:t> </a:t>
            </a:r>
            <a:r>
              <a:rPr lang="en-US" sz="3200" dirty="0" err="1" smtClean="0"/>
              <a:t>yo</a:t>
            </a:r>
            <a:r>
              <a:rPr lang="en-US" sz="3200" dirty="0" smtClean="0"/>
              <a:t>’ money when you wants it, </a:t>
            </a:r>
            <a:r>
              <a:rPr lang="en-US" sz="3200" dirty="0" err="1" smtClean="0"/>
              <a:t>kase</a:t>
            </a:r>
            <a:r>
              <a:rPr lang="en-US" sz="3200" dirty="0" smtClean="0"/>
              <a:t> </a:t>
            </a:r>
            <a:r>
              <a:rPr lang="en-US" sz="3200" dirty="0" err="1" smtClean="0"/>
              <a:t>dat</a:t>
            </a:r>
            <a:r>
              <a:rPr lang="en-US" sz="3200" dirty="0" smtClean="0"/>
              <a:t> </a:t>
            </a:r>
            <a:r>
              <a:rPr lang="en-US" sz="3200" dirty="0" err="1" smtClean="0"/>
              <a:t>wuz</a:t>
            </a:r>
            <a:r>
              <a:rPr lang="en-US" sz="3200" dirty="0" smtClean="0"/>
              <a:t> him.” </a:t>
            </a:r>
          </a:p>
          <a:p>
            <a:r>
              <a:rPr lang="en-US" sz="3200" dirty="0" smtClean="0"/>
              <a:t>Tom’s most well now, and got his bullet around his neck on a watch-guard for a watch, and is always seeing what time it is, and so there </a:t>
            </a:r>
            <a:r>
              <a:rPr lang="en-US" sz="3200" dirty="0" err="1" smtClean="0"/>
              <a:t>ain’t</a:t>
            </a:r>
            <a:r>
              <a:rPr lang="en-US" sz="3200" dirty="0" smtClean="0"/>
              <a:t> nothing more to write about, and I am rotten glad of it, because if I’d a </a:t>
            </a:r>
            <a:r>
              <a:rPr lang="en-US" sz="3200" dirty="0" err="1" smtClean="0"/>
              <a:t>knowed</a:t>
            </a:r>
            <a:r>
              <a:rPr lang="en-US" sz="3200" dirty="0" smtClean="0"/>
              <a:t> what a trouble it was to make a book I wouldn’t a tackled it, and </a:t>
            </a:r>
            <a:r>
              <a:rPr lang="en-US" sz="3200" dirty="0" err="1" smtClean="0"/>
              <a:t>ain’t</a:t>
            </a:r>
            <a:r>
              <a:rPr lang="en-US" sz="3200" dirty="0" smtClean="0"/>
              <a:t> a-going to no more.  But I reckon I got to light out for the Territory ahead of the rest, because Aunt Sally she’s going to adopt me and </a:t>
            </a:r>
            <a:r>
              <a:rPr lang="en-US" sz="3200" dirty="0" err="1" smtClean="0"/>
              <a:t>sivilize</a:t>
            </a:r>
            <a:r>
              <a:rPr lang="en-US" sz="3200" dirty="0" smtClean="0"/>
              <a:t> me, and I can’t stand it.  I been there before. </a:t>
            </a:r>
          </a:p>
          <a:p>
            <a:r>
              <a:rPr lang="en-US" sz="3200" dirty="0" smtClean="0"/>
              <a:t>THE END. YOURS TRULY, </a:t>
            </a:r>
            <a:r>
              <a:rPr lang="en-US" sz="3200" i="1" dirty="0" smtClean="0"/>
              <a:t>HUCK FINN</a:t>
            </a:r>
            <a:r>
              <a:rPr lang="en-US" sz="3200" dirty="0" smtClean="0"/>
              <a:t>. </a:t>
            </a:r>
          </a:p>
          <a:p>
            <a:endParaRPr lang="en-US" sz="3200" dirty="0" smtClean="0"/>
          </a:p>
        </p:txBody>
      </p:sp>
    </p:spTree>
    <p:extLst>
      <p:ext uri="{BB962C8B-B14F-4D97-AF65-F5344CB8AC3E}">
        <p14:creationId xmlns:p14="http://schemas.microsoft.com/office/powerpoint/2010/main" xmlns="" val="27725239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1353800" cy="244475"/>
          </a:xfrm>
        </p:spPr>
        <p:txBody>
          <a:bodyPr>
            <a:normAutofit fontScale="90000"/>
          </a:bodyPr>
          <a:lstStyle/>
          <a:p>
            <a:pPr algn="r"/>
            <a:r>
              <a:rPr lang="tr-TR" dirty="0" err="1" smtClean="0">
                <a:solidFill>
                  <a:schemeClr val="accent5"/>
                </a:solidFill>
              </a:rPr>
              <a:t>The</a:t>
            </a:r>
            <a:r>
              <a:rPr lang="tr-TR" dirty="0" smtClean="0">
                <a:solidFill>
                  <a:schemeClr val="accent5"/>
                </a:solidFill>
              </a:rPr>
              <a:t> Adventures of </a:t>
            </a:r>
            <a:r>
              <a:rPr lang="tr-TR" dirty="0" err="1" smtClean="0">
                <a:solidFill>
                  <a:schemeClr val="accent5"/>
                </a:solidFill>
              </a:rPr>
              <a:t>Huckleberry</a:t>
            </a:r>
            <a:r>
              <a:rPr lang="tr-TR" dirty="0" smtClean="0">
                <a:solidFill>
                  <a:schemeClr val="accent5"/>
                </a:solidFill>
              </a:rPr>
              <a:t> </a:t>
            </a:r>
            <a:r>
              <a:rPr lang="tr-TR" dirty="0" err="1" smtClean="0">
                <a:solidFill>
                  <a:schemeClr val="accent5"/>
                </a:solidFill>
              </a:rPr>
              <a:t>Finn</a:t>
            </a:r>
            <a:r>
              <a:rPr lang="en-US" dirty="0" smtClean="0">
                <a:solidFill>
                  <a:schemeClr val="accent5"/>
                </a:solidFill>
              </a:rPr>
              <a:t/>
            </a:r>
            <a:br>
              <a:rPr lang="en-US" dirty="0" smtClean="0">
                <a:solidFill>
                  <a:schemeClr val="accent5"/>
                </a:solidFill>
              </a:rPr>
            </a:br>
            <a:endParaRPr lang="en-US" dirty="0">
              <a:solidFill>
                <a:schemeClr val="accent5"/>
              </a:solidFill>
            </a:endParaRPr>
          </a:p>
        </p:txBody>
      </p:sp>
      <p:sp>
        <p:nvSpPr>
          <p:cNvPr id="3" name="İçerik Yer Tutucusu 2"/>
          <p:cNvSpPr>
            <a:spLocks noGrp="1"/>
          </p:cNvSpPr>
          <p:nvPr>
            <p:ph idx="1"/>
          </p:nvPr>
        </p:nvSpPr>
        <p:spPr>
          <a:xfrm>
            <a:off x="838200" y="914400"/>
            <a:ext cx="10515600" cy="5262563"/>
          </a:xfrm>
        </p:spPr>
        <p:txBody>
          <a:bodyPr/>
          <a:lstStyle/>
          <a:p>
            <a:r>
              <a:rPr lang="en-US" sz="3200" dirty="0" smtClean="0"/>
              <a:t>THE END. YOURS TRULY, </a:t>
            </a:r>
            <a:r>
              <a:rPr lang="en-US" sz="3200" i="1" dirty="0" smtClean="0"/>
              <a:t>HUCK FINN</a:t>
            </a:r>
            <a:r>
              <a:rPr lang="en-US" sz="3200" dirty="0" smtClean="0"/>
              <a:t>. </a:t>
            </a:r>
            <a:r>
              <a:rPr lang="tr-TR" sz="3200" dirty="0" smtClean="0"/>
              <a:t> </a:t>
            </a:r>
            <a:r>
              <a:rPr lang="tr-TR" sz="3200" dirty="0" err="1" smtClean="0"/>
              <a:t>This</a:t>
            </a:r>
            <a:r>
              <a:rPr lang="tr-TR" sz="3200" dirty="0" smtClean="0"/>
              <a:t> </a:t>
            </a:r>
            <a:r>
              <a:rPr lang="tr-TR" sz="3200" dirty="0" err="1" smtClean="0"/>
              <a:t>statement</a:t>
            </a:r>
            <a:r>
              <a:rPr lang="tr-TR" sz="3200" dirty="0" smtClean="0"/>
              <a:t> </a:t>
            </a:r>
            <a:r>
              <a:rPr lang="tr-TR" sz="3200" dirty="0" err="1" smtClean="0"/>
              <a:t>or</a:t>
            </a:r>
            <a:r>
              <a:rPr lang="tr-TR" sz="3200" dirty="0" smtClean="0"/>
              <a:t> </a:t>
            </a:r>
            <a:r>
              <a:rPr lang="tr-TR" sz="3200" dirty="0" err="1" smtClean="0"/>
              <a:t>salutation</a:t>
            </a:r>
            <a:r>
              <a:rPr lang="tr-TR" sz="3200" dirty="0" smtClean="0"/>
              <a:t> is not </a:t>
            </a:r>
            <a:r>
              <a:rPr lang="tr-TR" sz="3200" dirty="0" err="1" smtClean="0"/>
              <a:t>found</a:t>
            </a:r>
            <a:r>
              <a:rPr lang="tr-TR" sz="3200" dirty="0" smtClean="0"/>
              <a:t> in </a:t>
            </a:r>
            <a:r>
              <a:rPr lang="tr-TR" sz="3200" dirty="0" err="1" smtClean="0"/>
              <a:t>all</a:t>
            </a:r>
            <a:r>
              <a:rPr lang="tr-TR" sz="3200" dirty="0" smtClean="0"/>
              <a:t> </a:t>
            </a:r>
            <a:r>
              <a:rPr lang="tr-TR" sz="3200" dirty="0" err="1" smtClean="0"/>
              <a:t>editions</a:t>
            </a:r>
            <a:r>
              <a:rPr lang="tr-TR" sz="3200" dirty="0" smtClean="0"/>
              <a:t> of </a:t>
            </a:r>
            <a:r>
              <a:rPr lang="tr-TR" sz="3200" dirty="0" err="1" smtClean="0"/>
              <a:t>the</a:t>
            </a:r>
            <a:r>
              <a:rPr lang="tr-TR" sz="3200" dirty="0" smtClean="0"/>
              <a:t> </a:t>
            </a:r>
            <a:r>
              <a:rPr lang="tr-TR" sz="3200" dirty="0" err="1" smtClean="0"/>
              <a:t>novel</a:t>
            </a:r>
            <a:r>
              <a:rPr lang="tr-TR" sz="3200" dirty="0" smtClean="0"/>
              <a:t>. Yet it </a:t>
            </a:r>
            <a:r>
              <a:rPr lang="tr-TR" sz="3200" dirty="0" err="1" smtClean="0"/>
              <a:t>makes</a:t>
            </a:r>
            <a:r>
              <a:rPr lang="tr-TR" sz="3200" dirty="0" smtClean="0"/>
              <a:t> </a:t>
            </a:r>
            <a:r>
              <a:rPr lang="tr-TR" sz="3200" dirty="0" smtClean="0"/>
              <a:t>sense; in </a:t>
            </a:r>
            <a:r>
              <a:rPr lang="tr-TR" sz="3200" dirty="0" err="1" smtClean="0"/>
              <a:t>the</a:t>
            </a:r>
            <a:r>
              <a:rPr lang="tr-TR" sz="3200" dirty="0" smtClean="0"/>
              <a:t> </a:t>
            </a:r>
            <a:r>
              <a:rPr lang="tr-TR" sz="3200" dirty="0" err="1" smtClean="0"/>
              <a:t>end</a:t>
            </a:r>
            <a:r>
              <a:rPr lang="tr-TR" sz="3200" dirty="0" smtClean="0"/>
              <a:t> </a:t>
            </a:r>
            <a:r>
              <a:rPr lang="tr-TR" sz="3200" dirty="0" err="1" smtClean="0"/>
              <a:t>we</a:t>
            </a:r>
            <a:r>
              <a:rPr lang="tr-TR" sz="3200" dirty="0" smtClean="0"/>
              <a:t> </a:t>
            </a:r>
            <a:r>
              <a:rPr lang="tr-TR" sz="3200" dirty="0" err="1" smtClean="0"/>
              <a:t>know</a:t>
            </a:r>
            <a:r>
              <a:rPr lang="tr-TR" sz="3200" dirty="0" smtClean="0"/>
              <a:t> </a:t>
            </a:r>
            <a:r>
              <a:rPr lang="tr-TR" sz="3200" dirty="0" err="1" smtClean="0"/>
              <a:t>from</a:t>
            </a:r>
            <a:r>
              <a:rPr lang="tr-TR" sz="3200" dirty="0" smtClean="0"/>
              <a:t> </a:t>
            </a:r>
            <a:r>
              <a:rPr lang="tr-TR" sz="3200" dirty="0" err="1" smtClean="0"/>
              <a:t>the</a:t>
            </a:r>
            <a:r>
              <a:rPr lang="tr-TR" sz="3200" dirty="0" smtClean="0"/>
              <a:t> </a:t>
            </a:r>
            <a:r>
              <a:rPr lang="tr-TR" sz="3200" dirty="0" err="1" smtClean="0"/>
              <a:t>beginning</a:t>
            </a:r>
            <a:r>
              <a:rPr lang="tr-TR" sz="3200" dirty="0" smtClean="0"/>
              <a:t> </a:t>
            </a:r>
            <a:r>
              <a:rPr lang="tr-TR" sz="3200" dirty="0" err="1" smtClean="0"/>
              <a:t>that</a:t>
            </a:r>
            <a:r>
              <a:rPr lang="tr-TR" sz="3200" dirty="0" smtClean="0"/>
              <a:t> </a:t>
            </a:r>
            <a:r>
              <a:rPr lang="tr-TR" sz="3200" dirty="0" err="1" smtClean="0"/>
              <a:t>Huck</a:t>
            </a:r>
            <a:r>
              <a:rPr lang="tr-TR" sz="3200" dirty="0" smtClean="0"/>
              <a:t> is </a:t>
            </a:r>
            <a:r>
              <a:rPr lang="tr-TR" sz="3200" dirty="0" err="1" smtClean="0"/>
              <a:t>narrating</a:t>
            </a:r>
            <a:r>
              <a:rPr lang="tr-TR" sz="3200" dirty="0" smtClean="0"/>
              <a:t> his </a:t>
            </a:r>
            <a:r>
              <a:rPr lang="tr-TR" sz="3200" dirty="0" err="1" smtClean="0"/>
              <a:t>own</a:t>
            </a:r>
            <a:r>
              <a:rPr lang="tr-TR" sz="3200" dirty="0" smtClean="0"/>
              <a:t> </a:t>
            </a:r>
            <a:r>
              <a:rPr lang="tr-TR" sz="3200" dirty="0" err="1" smtClean="0"/>
              <a:t>adventures</a:t>
            </a:r>
            <a:r>
              <a:rPr lang="tr-TR" sz="3200" dirty="0" smtClean="0"/>
              <a:t> as </a:t>
            </a:r>
            <a:r>
              <a:rPr lang="tr-TR" sz="3200" dirty="0" err="1" smtClean="0"/>
              <a:t>if</a:t>
            </a:r>
            <a:r>
              <a:rPr lang="tr-TR" sz="3200" dirty="0" smtClean="0"/>
              <a:t> </a:t>
            </a:r>
            <a:r>
              <a:rPr lang="tr-TR" sz="3200" dirty="0" err="1" smtClean="0"/>
              <a:t>making</a:t>
            </a:r>
            <a:r>
              <a:rPr lang="tr-TR" sz="3200" dirty="0" smtClean="0"/>
              <a:t> a </a:t>
            </a:r>
            <a:r>
              <a:rPr lang="tr-TR" sz="3200" dirty="0" err="1" smtClean="0"/>
              <a:t>statement</a:t>
            </a:r>
            <a:r>
              <a:rPr lang="tr-TR" sz="3200" dirty="0" smtClean="0"/>
              <a:t> as </a:t>
            </a:r>
            <a:r>
              <a:rPr lang="tr-TR" sz="3200" dirty="0" err="1" smtClean="0"/>
              <a:t>to</a:t>
            </a:r>
            <a:r>
              <a:rPr lang="tr-TR" sz="3200" dirty="0" smtClean="0"/>
              <a:t> his </a:t>
            </a:r>
            <a:r>
              <a:rPr lang="tr-TR" sz="3200" dirty="0" err="1" smtClean="0"/>
              <a:t>mischivious</a:t>
            </a:r>
            <a:r>
              <a:rPr lang="tr-TR" sz="3200" dirty="0" smtClean="0"/>
              <a:t> </a:t>
            </a:r>
            <a:r>
              <a:rPr lang="tr-TR" sz="3200" dirty="0" err="1" smtClean="0"/>
              <a:t>adventures</a:t>
            </a:r>
            <a:r>
              <a:rPr lang="tr-TR" sz="3200" dirty="0" smtClean="0"/>
              <a:t>. </a:t>
            </a:r>
            <a:r>
              <a:rPr lang="tr-TR" sz="3200" dirty="0" err="1" smtClean="0"/>
              <a:t>In</a:t>
            </a:r>
            <a:r>
              <a:rPr lang="tr-TR" sz="3200" dirty="0" smtClean="0"/>
              <a:t> </a:t>
            </a:r>
            <a:r>
              <a:rPr lang="tr-TR" sz="3200" dirty="0" err="1" smtClean="0"/>
              <a:t>the</a:t>
            </a:r>
            <a:r>
              <a:rPr lang="tr-TR" sz="3200" dirty="0" smtClean="0"/>
              <a:t> </a:t>
            </a:r>
            <a:r>
              <a:rPr lang="tr-TR" sz="3200" dirty="0" err="1" smtClean="0"/>
              <a:t>eyes</a:t>
            </a:r>
            <a:r>
              <a:rPr lang="tr-TR" sz="3200" dirty="0" smtClean="0"/>
              <a:t> of </a:t>
            </a:r>
            <a:r>
              <a:rPr lang="tr-TR" sz="3200" dirty="0" err="1" smtClean="0"/>
              <a:t>the</a:t>
            </a:r>
            <a:r>
              <a:rPr lang="tr-TR" sz="3200" dirty="0" smtClean="0"/>
              <a:t> 19th </a:t>
            </a:r>
            <a:r>
              <a:rPr lang="tr-TR" sz="3200" dirty="0" err="1" smtClean="0"/>
              <a:t>century</a:t>
            </a:r>
            <a:r>
              <a:rPr lang="tr-TR" sz="3200" dirty="0" smtClean="0"/>
              <a:t> </a:t>
            </a:r>
            <a:r>
              <a:rPr lang="tr-TR" sz="3200" dirty="0" err="1" smtClean="0"/>
              <a:t>reader</a:t>
            </a:r>
            <a:r>
              <a:rPr lang="tr-TR" sz="3200" dirty="0" smtClean="0"/>
              <a:t> he is </a:t>
            </a:r>
            <a:r>
              <a:rPr lang="tr-TR" sz="3200" dirty="0" err="1" smtClean="0"/>
              <a:t>almost</a:t>
            </a:r>
            <a:r>
              <a:rPr lang="tr-TR" sz="3200" dirty="0" smtClean="0"/>
              <a:t> </a:t>
            </a:r>
            <a:r>
              <a:rPr lang="tr-TR" sz="3200" dirty="0" err="1" smtClean="0"/>
              <a:t>criminal</a:t>
            </a:r>
            <a:r>
              <a:rPr lang="tr-TR" sz="3200" dirty="0" smtClean="0"/>
              <a:t>. </a:t>
            </a:r>
            <a:r>
              <a:rPr lang="tr-TR" sz="3200" dirty="0" err="1" smtClean="0"/>
              <a:t>The</a:t>
            </a:r>
            <a:r>
              <a:rPr lang="tr-TR" sz="3200" dirty="0" smtClean="0"/>
              <a:t> </a:t>
            </a:r>
            <a:r>
              <a:rPr lang="tr-TR" sz="3200" dirty="0" err="1" smtClean="0"/>
              <a:t>book</a:t>
            </a:r>
            <a:r>
              <a:rPr lang="tr-TR" sz="3200" dirty="0" smtClean="0"/>
              <a:t> </a:t>
            </a:r>
            <a:r>
              <a:rPr lang="tr-TR" sz="3200" dirty="0" err="1" smtClean="0"/>
              <a:t>was</a:t>
            </a:r>
            <a:r>
              <a:rPr lang="tr-TR" sz="3200" dirty="0" smtClean="0"/>
              <a:t> </a:t>
            </a:r>
            <a:r>
              <a:rPr lang="tr-TR" sz="3200" dirty="0" err="1" smtClean="0"/>
              <a:t>banned</a:t>
            </a:r>
            <a:r>
              <a:rPr lang="tr-TR" sz="3200" dirty="0" smtClean="0"/>
              <a:t> a </a:t>
            </a:r>
            <a:r>
              <a:rPr lang="tr-TR" sz="3200" dirty="0" err="1" smtClean="0"/>
              <a:t>number</a:t>
            </a:r>
            <a:r>
              <a:rPr lang="tr-TR" sz="3200" dirty="0" smtClean="0"/>
              <a:t> of </a:t>
            </a:r>
            <a:r>
              <a:rPr lang="tr-TR" sz="3200" dirty="0" err="1" smtClean="0"/>
              <a:t>times</a:t>
            </a:r>
            <a:r>
              <a:rPr lang="tr-TR" sz="3200" dirty="0" smtClean="0"/>
              <a:t>; it </a:t>
            </a:r>
            <a:r>
              <a:rPr lang="tr-TR" sz="3200" dirty="0" err="1" smtClean="0"/>
              <a:t>was</a:t>
            </a:r>
            <a:r>
              <a:rPr lang="tr-TR" sz="3200" dirty="0" smtClean="0"/>
              <a:t> </a:t>
            </a:r>
            <a:r>
              <a:rPr lang="tr-TR" sz="3200" dirty="0" err="1" smtClean="0"/>
              <a:t>banished</a:t>
            </a:r>
            <a:r>
              <a:rPr lang="tr-TR" sz="3200" dirty="0" smtClean="0"/>
              <a:t> </a:t>
            </a:r>
            <a:r>
              <a:rPr lang="tr-TR" sz="3200" dirty="0" err="1" smtClean="0"/>
              <a:t>from</a:t>
            </a:r>
            <a:r>
              <a:rPr lang="tr-TR" sz="3200" dirty="0" smtClean="0"/>
              <a:t> </a:t>
            </a:r>
            <a:r>
              <a:rPr lang="tr-TR" sz="3200" dirty="0" err="1" smtClean="0"/>
              <a:t>libraries</a:t>
            </a:r>
            <a:r>
              <a:rPr lang="tr-TR" sz="3200" dirty="0" smtClean="0"/>
              <a:t>, </a:t>
            </a:r>
            <a:r>
              <a:rPr lang="tr-TR" sz="3200" dirty="0" err="1" smtClean="0"/>
              <a:t>too</a:t>
            </a:r>
            <a:r>
              <a:rPr lang="tr-TR" sz="3200" dirty="0" smtClean="0"/>
              <a:t>.</a:t>
            </a:r>
          </a:p>
          <a:p>
            <a:endParaRPr lang="en-US" sz="3200" dirty="0" smtClean="0"/>
          </a:p>
          <a:p>
            <a:endParaRPr lang="en-US" sz="3200" dirty="0" smtClean="0"/>
          </a:p>
        </p:txBody>
      </p:sp>
    </p:spTree>
    <p:extLst>
      <p:ext uri="{BB962C8B-B14F-4D97-AF65-F5344CB8AC3E}">
        <p14:creationId xmlns:p14="http://schemas.microsoft.com/office/powerpoint/2010/main" xmlns="" val="27725239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1353800" cy="244475"/>
          </a:xfrm>
        </p:spPr>
        <p:txBody>
          <a:bodyPr>
            <a:normAutofit fontScale="90000"/>
          </a:bodyPr>
          <a:lstStyle/>
          <a:p>
            <a:pPr algn="r"/>
            <a:r>
              <a:rPr lang="tr-TR" dirty="0" err="1" smtClean="0">
                <a:solidFill>
                  <a:schemeClr val="accent5"/>
                </a:solidFill>
              </a:rPr>
              <a:t>The</a:t>
            </a:r>
            <a:r>
              <a:rPr lang="tr-TR" dirty="0" smtClean="0">
                <a:solidFill>
                  <a:schemeClr val="accent5"/>
                </a:solidFill>
              </a:rPr>
              <a:t> Adventures of </a:t>
            </a:r>
            <a:r>
              <a:rPr lang="tr-TR" dirty="0" err="1" smtClean="0">
                <a:solidFill>
                  <a:schemeClr val="accent5"/>
                </a:solidFill>
              </a:rPr>
              <a:t>Huckleberry</a:t>
            </a:r>
            <a:r>
              <a:rPr lang="tr-TR" dirty="0" smtClean="0">
                <a:solidFill>
                  <a:schemeClr val="accent5"/>
                </a:solidFill>
              </a:rPr>
              <a:t> </a:t>
            </a:r>
            <a:r>
              <a:rPr lang="tr-TR" dirty="0" err="1" smtClean="0">
                <a:solidFill>
                  <a:schemeClr val="accent5"/>
                </a:solidFill>
              </a:rPr>
              <a:t>Finn</a:t>
            </a:r>
            <a:r>
              <a:rPr lang="en-US" dirty="0" smtClean="0">
                <a:solidFill>
                  <a:schemeClr val="accent5"/>
                </a:solidFill>
              </a:rPr>
              <a:t/>
            </a:r>
            <a:br>
              <a:rPr lang="en-US" dirty="0" smtClean="0">
                <a:solidFill>
                  <a:schemeClr val="accent5"/>
                </a:solidFill>
              </a:rPr>
            </a:br>
            <a:endParaRPr lang="en-US" dirty="0">
              <a:solidFill>
                <a:schemeClr val="accent5"/>
              </a:solidFill>
            </a:endParaRPr>
          </a:p>
        </p:txBody>
      </p:sp>
      <p:sp>
        <p:nvSpPr>
          <p:cNvPr id="3" name="İçerik Yer Tutucusu 2"/>
          <p:cNvSpPr>
            <a:spLocks noGrp="1"/>
          </p:cNvSpPr>
          <p:nvPr>
            <p:ph idx="1"/>
          </p:nvPr>
        </p:nvSpPr>
        <p:spPr>
          <a:xfrm>
            <a:off x="838200" y="914400"/>
            <a:ext cx="10515600" cy="5262563"/>
          </a:xfrm>
        </p:spPr>
        <p:txBody>
          <a:bodyPr/>
          <a:lstStyle/>
          <a:p>
            <a:r>
              <a:rPr lang="tr-TR" sz="3200" i="1" dirty="0" err="1" smtClean="0"/>
              <a:t>The</a:t>
            </a:r>
            <a:r>
              <a:rPr lang="tr-TR" sz="3200" i="1" dirty="0" smtClean="0"/>
              <a:t> </a:t>
            </a:r>
            <a:r>
              <a:rPr lang="tr-TR" sz="3200" i="1" dirty="0" err="1" smtClean="0"/>
              <a:t>Adventures</a:t>
            </a:r>
            <a:r>
              <a:rPr lang="tr-TR" sz="3200" i="1" dirty="0" smtClean="0"/>
              <a:t> of </a:t>
            </a:r>
            <a:r>
              <a:rPr lang="tr-TR" sz="3200" i="1" dirty="0" err="1" smtClean="0"/>
              <a:t>Huckleberry</a:t>
            </a:r>
            <a:r>
              <a:rPr lang="tr-TR" sz="3200" i="1" dirty="0" smtClean="0"/>
              <a:t> </a:t>
            </a:r>
            <a:r>
              <a:rPr lang="tr-TR" sz="3200" i="1" dirty="0" err="1" smtClean="0"/>
              <a:t>Finn</a:t>
            </a:r>
            <a:r>
              <a:rPr lang="tr-TR" sz="3200" i="1" dirty="0" smtClean="0"/>
              <a:t> </a:t>
            </a:r>
            <a:r>
              <a:rPr lang="tr-TR" sz="3200" dirty="0" smtClean="0"/>
              <a:t>is an </a:t>
            </a:r>
            <a:r>
              <a:rPr lang="tr-TR" sz="3200" dirty="0" err="1" smtClean="0"/>
              <a:t>American</a:t>
            </a:r>
            <a:r>
              <a:rPr lang="tr-TR" sz="3200" dirty="0" smtClean="0"/>
              <a:t> </a:t>
            </a:r>
            <a:r>
              <a:rPr lang="tr-TR" sz="3200" dirty="0" err="1" smtClean="0"/>
              <a:t>classic</a:t>
            </a:r>
            <a:r>
              <a:rPr lang="tr-TR" sz="3200" dirty="0" smtClean="0"/>
              <a:t>. Ernest Hemingway </a:t>
            </a:r>
            <a:r>
              <a:rPr lang="tr-TR" sz="3200" dirty="0" err="1" smtClean="0"/>
              <a:t>salutes</a:t>
            </a:r>
            <a:r>
              <a:rPr lang="tr-TR" sz="3200" dirty="0" smtClean="0"/>
              <a:t> </a:t>
            </a:r>
            <a:r>
              <a:rPr lang="tr-TR" sz="3200" dirty="0" err="1" smtClean="0"/>
              <a:t>the</a:t>
            </a:r>
            <a:r>
              <a:rPr lang="tr-TR" sz="3200" dirty="0" smtClean="0"/>
              <a:t> </a:t>
            </a:r>
            <a:r>
              <a:rPr lang="tr-TR" sz="3200" dirty="0" err="1" smtClean="0"/>
              <a:t>novel</a:t>
            </a:r>
            <a:r>
              <a:rPr lang="tr-TR" sz="3200" dirty="0" smtClean="0"/>
              <a:t> </a:t>
            </a:r>
            <a:r>
              <a:rPr lang="tr-TR" sz="3200" dirty="0" err="1" smtClean="0"/>
              <a:t>saying</a:t>
            </a:r>
            <a:r>
              <a:rPr lang="tr-TR" sz="3200" dirty="0" smtClean="0"/>
              <a:t> </a:t>
            </a:r>
            <a:r>
              <a:rPr lang="tr-TR" sz="3200" dirty="0" err="1" smtClean="0"/>
              <a:t>all</a:t>
            </a:r>
            <a:r>
              <a:rPr lang="tr-TR" sz="3200" dirty="0" smtClean="0"/>
              <a:t> </a:t>
            </a:r>
            <a:r>
              <a:rPr lang="tr-TR" sz="3200" dirty="0" err="1" smtClean="0"/>
              <a:t>the</a:t>
            </a:r>
            <a:r>
              <a:rPr lang="tr-TR" sz="3200" dirty="0" smtClean="0"/>
              <a:t> modern </a:t>
            </a:r>
            <a:r>
              <a:rPr lang="tr-TR" sz="3200" dirty="0" err="1" smtClean="0"/>
              <a:t>American</a:t>
            </a:r>
            <a:r>
              <a:rPr lang="tr-TR" sz="3200" dirty="0" smtClean="0"/>
              <a:t> </a:t>
            </a:r>
            <a:r>
              <a:rPr lang="tr-TR" sz="3200" dirty="0" err="1" smtClean="0"/>
              <a:t>fiction</a:t>
            </a:r>
            <a:r>
              <a:rPr lang="tr-TR" sz="3200" dirty="0" smtClean="0"/>
              <a:t> </a:t>
            </a:r>
            <a:r>
              <a:rPr lang="tr-TR" sz="3200" dirty="0" err="1" smtClean="0"/>
              <a:t>comes</a:t>
            </a:r>
            <a:r>
              <a:rPr lang="tr-TR" sz="3200" dirty="0" smtClean="0"/>
              <a:t> </a:t>
            </a:r>
            <a:r>
              <a:rPr lang="tr-TR" sz="3200" dirty="0" err="1" smtClean="0"/>
              <a:t>from</a:t>
            </a:r>
            <a:r>
              <a:rPr lang="tr-TR" sz="3200" dirty="0" smtClean="0"/>
              <a:t> </a:t>
            </a:r>
            <a:r>
              <a:rPr lang="tr-TR" sz="3200" dirty="0" err="1" smtClean="0"/>
              <a:t>this</a:t>
            </a:r>
            <a:r>
              <a:rPr lang="tr-TR" sz="3200" dirty="0" smtClean="0"/>
              <a:t> </a:t>
            </a:r>
            <a:r>
              <a:rPr lang="tr-TR" sz="3200" dirty="0" err="1" smtClean="0"/>
              <a:t>novel</a:t>
            </a:r>
            <a:r>
              <a:rPr lang="tr-TR" sz="3200" dirty="0" smtClean="0"/>
              <a:t>.   </a:t>
            </a:r>
          </a:p>
          <a:p>
            <a:r>
              <a:rPr lang="tr-TR" sz="3200" dirty="0" err="1" smtClean="0"/>
              <a:t>Ther</a:t>
            </a:r>
            <a:r>
              <a:rPr lang="tr-TR" sz="3200" dirty="0" smtClean="0"/>
              <a:t> </a:t>
            </a:r>
            <a:r>
              <a:rPr lang="tr-TR" sz="3200" dirty="0" err="1" smtClean="0"/>
              <a:t>are</a:t>
            </a:r>
            <a:r>
              <a:rPr lang="tr-TR" sz="3200" dirty="0" smtClean="0"/>
              <a:t> a </a:t>
            </a:r>
            <a:r>
              <a:rPr lang="tr-TR" sz="3200" dirty="0" err="1" smtClean="0"/>
              <a:t>number</a:t>
            </a:r>
            <a:r>
              <a:rPr lang="tr-TR" sz="3200" dirty="0" smtClean="0"/>
              <a:t> of </a:t>
            </a:r>
            <a:r>
              <a:rPr lang="tr-TR" sz="3200" dirty="0" err="1" smtClean="0"/>
              <a:t>ways</a:t>
            </a:r>
            <a:r>
              <a:rPr lang="tr-TR" sz="3200" dirty="0" smtClean="0"/>
              <a:t> </a:t>
            </a:r>
            <a:r>
              <a:rPr lang="tr-TR" sz="3200" dirty="0" err="1" smtClean="0"/>
              <a:t>to</a:t>
            </a:r>
            <a:r>
              <a:rPr lang="tr-TR" sz="3200" dirty="0" smtClean="0"/>
              <a:t> </a:t>
            </a:r>
            <a:r>
              <a:rPr lang="tr-TR" sz="3200" dirty="0" err="1" smtClean="0"/>
              <a:t>read</a:t>
            </a:r>
            <a:r>
              <a:rPr lang="tr-TR" sz="3200" dirty="0" smtClean="0"/>
              <a:t> </a:t>
            </a:r>
            <a:r>
              <a:rPr lang="tr-TR" sz="3200" dirty="0" err="1" smtClean="0"/>
              <a:t>this</a:t>
            </a:r>
            <a:r>
              <a:rPr lang="tr-TR" sz="3200" dirty="0" smtClean="0"/>
              <a:t> </a:t>
            </a:r>
            <a:r>
              <a:rPr lang="tr-TR" sz="3200" dirty="0" err="1" smtClean="0"/>
              <a:t>novel</a:t>
            </a:r>
            <a:r>
              <a:rPr lang="tr-TR" sz="3200" dirty="0" smtClean="0"/>
              <a:t>: </a:t>
            </a:r>
            <a:r>
              <a:rPr lang="tr-TR" sz="3200" dirty="0" err="1" smtClean="0"/>
              <a:t>one</a:t>
            </a:r>
            <a:r>
              <a:rPr lang="tr-TR" sz="3200" dirty="0" smtClean="0"/>
              <a:t> of </a:t>
            </a:r>
            <a:r>
              <a:rPr lang="tr-TR" sz="3200" dirty="0" err="1" smtClean="0"/>
              <a:t>them</a:t>
            </a:r>
            <a:r>
              <a:rPr lang="tr-TR" sz="3200" dirty="0" smtClean="0"/>
              <a:t> is </a:t>
            </a:r>
            <a:r>
              <a:rPr lang="tr-TR" sz="3200" dirty="0" err="1" smtClean="0"/>
              <a:t>to</a:t>
            </a:r>
            <a:r>
              <a:rPr lang="tr-TR" sz="3200" dirty="0" smtClean="0"/>
              <a:t> </a:t>
            </a:r>
            <a:r>
              <a:rPr lang="tr-TR" sz="3200" dirty="0" err="1" smtClean="0"/>
              <a:t>read</a:t>
            </a:r>
            <a:r>
              <a:rPr lang="tr-TR" sz="3200" dirty="0" smtClean="0"/>
              <a:t> it as a </a:t>
            </a:r>
            <a:r>
              <a:rPr lang="tr-TR" sz="3200" dirty="0" err="1" smtClean="0"/>
              <a:t>Bildungsroman</a:t>
            </a:r>
            <a:r>
              <a:rPr lang="tr-TR" sz="3200" dirty="0" smtClean="0"/>
              <a:t>. </a:t>
            </a:r>
            <a:r>
              <a:rPr lang="tr-TR" sz="3200" dirty="0" err="1" smtClean="0"/>
              <a:t>It</a:t>
            </a:r>
            <a:r>
              <a:rPr lang="tr-TR" sz="3200" dirty="0" smtClean="0"/>
              <a:t> is </a:t>
            </a:r>
            <a:r>
              <a:rPr lang="tr-TR" sz="3200" dirty="0" err="1" smtClean="0"/>
              <a:t>true</a:t>
            </a:r>
            <a:r>
              <a:rPr lang="tr-TR" sz="3200" dirty="0" smtClean="0"/>
              <a:t> </a:t>
            </a:r>
            <a:r>
              <a:rPr lang="tr-TR" sz="3200" dirty="0" err="1" smtClean="0"/>
              <a:t>that</a:t>
            </a:r>
            <a:r>
              <a:rPr lang="tr-TR" sz="3200" dirty="0" smtClean="0"/>
              <a:t> </a:t>
            </a:r>
            <a:r>
              <a:rPr lang="tr-TR" sz="3200" i="1" dirty="0" err="1" smtClean="0"/>
              <a:t>Huck</a:t>
            </a:r>
            <a:r>
              <a:rPr lang="tr-TR" sz="3200" i="1" dirty="0" smtClean="0"/>
              <a:t> </a:t>
            </a:r>
            <a:r>
              <a:rPr lang="tr-TR" sz="3200" i="1" dirty="0" err="1" smtClean="0"/>
              <a:t>Finn</a:t>
            </a:r>
            <a:r>
              <a:rPr lang="tr-TR" sz="3200" i="1" dirty="0" smtClean="0"/>
              <a:t> </a:t>
            </a:r>
            <a:r>
              <a:rPr lang="tr-TR" sz="3200" dirty="0" err="1" smtClean="0"/>
              <a:t>does</a:t>
            </a:r>
            <a:r>
              <a:rPr lang="tr-TR" sz="3200" dirty="0" smtClean="0"/>
              <a:t> not </a:t>
            </a:r>
            <a:r>
              <a:rPr lang="tr-TR" sz="3200" dirty="0" err="1" smtClean="0"/>
              <a:t>cover</a:t>
            </a:r>
            <a:r>
              <a:rPr lang="tr-TR" sz="3200" dirty="0" smtClean="0"/>
              <a:t> </a:t>
            </a:r>
            <a:r>
              <a:rPr lang="tr-TR" sz="3200" dirty="0" err="1" smtClean="0"/>
              <a:t>long</a:t>
            </a:r>
            <a:r>
              <a:rPr lang="tr-TR" sz="3200" dirty="0" smtClean="0"/>
              <a:t> </a:t>
            </a:r>
            <a:r>
              <a:rPr lang="tr-TR" sz="3200" dirty="0" err="1" smtClean="0"/>
              <a:t>periods</a:t>
            </a:r>
            <a:r>
              <a:rPr lang="tr-TR" sz="3200" dirty="0" smtClean="0"/>
              <a:t> of time, time </a:t>
            </a:r>
            <a:r>
              <a:rPr lang="tr-TR" sz="3200" dirty="0" err="1" smtClean="0"/>
              <a:t>between</a:t>
            </a:r>
            <a:r>
              <a:rPr lang="tr-TR" sz="3200" dirty="0" smtClean="0"/>
              <a:t> </a:t>
            </a:r>
            <a:r>
              <a:rPr lang="tr-TR" sz="3200" dirty="0" err="1" smtClean="0"/>
              <a:t>adolescence</a:t>
            </a:r>
            <a:r>
              <a:rPr lang="tr-TR" sz="3200" dirty="0" smtClean="0"/>
              <a:t> </a:t>
            </a:r>
            <a:r>
              <a:rPr lang="tr-TR" sz="3200" dirty="0" err="1" smtClean="0"/>
              <a:t>and</a:t>
            </a:r>
            <a:r>
              <a:rPr lang="tr-TR" sz="3200" dirty="0" smtClean="0"/>
              <a:t> </a:t>
            </a:r>
            <a:r>
              <a:rPr lang="tr-TR" sz="3200" dirty="0" err="1" smtClean="0"/>
              <a:t>adulthood</a:t>
            </a:r>
            <a:r>
              <a:rPr lang="tr-TR" sz="3200" dirty="0" smtClean="0"/>
              <a:t> but in </a:t>
            </a:r>
            <a:r>
              <a:rPr lang="tr-TR" sz="3200" dirty="0" err="1" smtClean="0"/>
              <a:t>the</a:t>
            </a:r>
            <a:r>
              <a:rPr lang="tr-TR" sz="3200" dirty="0" smtClean="0"/>
              <a:t> </a:t>
            </a:r>
            <a:r>
              <a:rPr lang="tr-TR" sz="3200" dirty="0" err="1" smtClean="0"/>
              <a:t>end</a:t>
            </a:r>
            <a:r>
              <a:rPr lang="tr-TR" sz="3200" dirty="0" smtClean="0"/>
              <a:t> </a:t>
            </a:r>
            <a:r>
              <a:rPr lang="tr-TR" sz="3200" dirty="0" err="1" smtClean="0"/>
              <a:t>wahat</a:t>
            </a:r>
            <a:r>
              <a:rPr lang="tr-TR" sz="3200" dirty="0" smtClean="0"/>
              <a:t> </a:t>
            </a:r>
            <a:r>
              <a:rPr lang="tr-TR" sz="3200" dirty="0" err="1" smtClean="0"/>
              <a:t>matters</a:t>
            </a:r>
            <a:r>
              <a:rPr lang="tr-TR" sz="3200" dirty="0" smtClean="0"/>
              <a:t> is not </a:t>
            </a:r>
            <a:r>
              <a:rPr lang="tr-TR" sz="3200" dirty="0" err="1" smtClean="0"/>
              <a:t>the</a:t>
            </a:r>
            <a:r>
              <a:rPr lang="tr-TR" sz="3200" dirty="0" smtClean="0"/>
              <a:t> </a:t>
            </a:r>
            <a:r>
              <a:rPr lang="tr-TR" sz="3200" dirty="0" err="1" smtClean="0"/>
              <a:t>duration</a:t>
            </a:r>
            <a:r>
              <a:rPr lang="tr-TR" sz="3200" dirty="0" smtClean="0"/>
              <a:t> of time but </a:t>
            </a:r>
            <a:r>
              <a:rPr lang="tr-TR" sz="3200" dirty="0" err="1" smtClean="0"/>
              <a:t>the</a:t>
            </a:r>
            <a:r>
              <a:rPr lang="tr-TR" sz="3200" dirty="0" smtClean="0"/>
              <a:t> </a:t>
            </a:r>
            <a:r>
              <a:rPr lang="tr-TR" sz="3200" dirty="0" err="1" smtClean="0"/>
              <a:t>transformation</a:t>
            </a:r>
            <a:r>
              <a:rPr lang="tr-TR" sz="3200" dirty="0" smtClean="0"/>
              <a:t> </a:t>
            </a:r>
            <a:r>
              <a:rPr lang="tr-TR" sz="3200" dirty="0" err="1" smtClean="0"/>
              <a:t>the</a:t>
            </a:r>
            <a:r>
              <a:rPr lang="tr-TR" sz="3200" dirty="0" smtClean="0"/>
              <a:t> </a:t>
            </a:r>
            <a:r>
              <a:rPr lang="tr-TR" sz="3200" dirty="0" err="1" smtClean="0"/>
              <a:t>character</a:t>
            </a:r>
            <a:r>
              <a:rPr lang="tr-TR" sz="3200" dirty="0" smtClean="0"/>
              <a:t> </a:t>
            </a:r>
            <a:r>
              <a:rPr lang="tr-TR" sz="3200" dirty="0" err="1" smtClean="0"/>
              <a:t>goes</a:t>
            </a:r>
            <a:r>
              <a:rPr lang="tr-TR" sz="3200" dirty="0" smtClean="0"/>
              <a:t> </a:t>
            </a:r>
            <a:r>
              <a:rPr lang="tr-TR" sz="3200" dirty="0" err="1" smtClean="0"/>
              <a:t>through</a:t>
            </a:r>
            <a:r>
              <a:rPr lang="tr-TR" sz="3200" dirty="0" smtClean="0"/>
              <a:t> in </a:t>
            </a:r>
            <a:r>
              <a:rPr lang="tr-TR" sz="3200" dirty="0" err="1" smtClean="0"/>
              <a:t>Bildungsroman</a:t>
            </a:r>
            <a:r>
              <a:rPr lang="tr-TR" sz="3200" dirty="0" smtClean="0"/>
              <a:t>.   </a:t>
            </a:r>
            <a:endParaRPr lang="en-US" sz="3200" dirty="0" smtClean="0"/>
          </a:p>
        </p:txBody>
      </p:sp>
    </p:spTree>
    <p:extLst>
      <p:ext uri="{BB962C8B-B14F-4D97-AF65-F5344CB8AC3E}">
        <p14:creationId xmlns:p14="http://schemas.microsoft.com/office/powerpoint/2010/main" xmlns="" val="27725239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1353800" cy="244475"/>
          </a:xfrm>
        </p:spPr>
        <p:txBody>
          <a:bodyPr>
            <a:normAutofit fontScale="90000"/>
          </a:bodyPr>
          <a:lstStyle/>
          <a:p>
            <a:pPr algn="r"/>
            <a:r>
              <a:rPr lang="tr-TR" dirty="0" err="1" smtClean="0">
                <a:solidFill>
                  <a:schemeClr val="accent5"/>
                </a:solidFill>
              </a:rPr>
              <a:t>The</a:t>
            </a:r>
            <a:r>
              <a:rPr lang="tr-TR" dirty="0" smtClean="0">
                <a:solidFill>
                  <a:schemeClr val="accent5"/>
                </a:solidFill>
              </a:rPr>
              <a:t> Adventures of </a:t>
            </a:r>
            <a:r>
              <a:rPr lang="tr-TR" dirty="0" err="1" smtClean="0">
                <a:solidFill>
                  <a:schemeClr val="accent5"/>
                </a:solidFill>
              </a:rPr>
              <a:t>Huckleberry</a:t>
            </a:r>
            <a:r>
              <a:rPr lang="tr-TR" dirty="0" smtClean="0">
                <a:solidFill>
                  <a:schemeClr val="accent5"/>
                </a:solidFill>
              </a:rPr>
              <a:t> </a:t>
            </a:r>
            <a:r>
              <a:rPr lang="tr-TR" dirty="0" err="1" smtClean="0">
                <a:solidFill>
                  <a:schemeClr val="accent5"/>
                </a:solidFill>
              </a:rPr>
              <a:t>Finn</a:t>
            </a:r>
            <a:r>
              <a:rPr lang="en-US" dirty="0" smtClean="0">
                <a:solidFill>
                  <a:schemeClr val="accent5"/>
                </a:solidFill>
              </a:rPr>
              <a:t/>
            </a:r>
            <a:br>
              <a:rPr lang="en-US" dirty="0" smtClean="0">
                <a:solidFill>
                  <a:schemeClr val="accent5"/>
                </a:solidFill>
              </a:rPr>
            </a:br>
            <a:endParaRPr lang="en-US" dirty="0">
              <a:solidFill>
                <a:schemeClr val="accent5"/>
              </a:solidFill>
            </a:endParaRPr>
          </a:p>
        </p:txBody>
      </p:sp>
      <p:sp>
        <p:nvSpPr>
          <p:cNvPr id="3" name="İçerik Yer Tutucusu 2"/>
          <p:cNvSpPr>
            <a:spLocks noGrp="1"/>
          </p:cNvSpPr>
          <p:nvPr>
            <p:ph idx="1"/>
          </p:nvPr>
        </p:nvSpPr>
        <p:spPr>
          <a:xfrm>
            <a:off x="838200" y="914400"/>
            <a:ext cx="10515600" cy="5262563"/>
          </a:xfrm>
        </p:spPr>
        <p:txBody>
          <a:bodyPr>
            <a:normAutofit/>
          </a:bodyPr>
          <a:lstStyle/>
          <a:p>
            <a:r>
              <a:rPr lang="tr-TR" sz="3200" dirty="0" err="1" smtClean="0"/>
              <a:t>Bildunsroman</a:t>
            </a:r>
            <a:r>
              <a:rPr lang="tr-TR" sz="3200" dirty="0" smtClean="0"/>
              <a:t> </a:t>
            </a:r>
            <a:r>
              <a:rPr lang="tr-TR" sz="3200" dirty="0" err="1" smtClean="0"/>
              <a:t>ends</a:t>
            </a:r>
            <a:r>
              <a:rPr lang="tr-TR" sz="3200" dirty="0" smtClean="0"/>
              <a:t> </a:t>
            </a:r>
            <a:r>
              <a:rPr lang="tr-TR" sz="3200" dirty="0" err="1" smtClean="0"/>
              <a:t>when</a:t>
            </a:r>
            <a:r>
              <a:rPr lang="tr-TR" sz="3200" dirty="0" smtClean="0"/>
              <a:t> </a:t>
            </a:r>
            <a:r>
              <a:rPr lang="tr-TR" sz="3200" dirty="0" err="1" smtClean="0"/>
              <a:t>the</a:t>
            </a:r>
            <a:r>
              <a:rPr lang="tr-TR" sz="3200" dirty="0" smtClean="0"/>
              <a:t> </a:t>
            </a:r>
            <a:r>
              <a:rPr lang="tr-TR" sz="3200" dirty="0" err="1" smtClean="0"/>
              <a:t>character</a:t>
            </a:r>
            <a:r>
              <a:rPr lang="tr-TR" sz="3200" dirty="0" smtClean="0"/>
              <a:t> </a:t>
            </a:r>
            <a:r>
              <a:rPr lang="tr-TR" sz="3200" dirty="0" err="1" smtClean="0"/>
              <a:t>finds</a:t>
            </a:r>
            <a:r>
              <a:rPr lang="tr-TR" sz="3200" dirty="0" smtClean="0"/>
              <a:t> his </a:t>
            </a:r>
            <a:r>
              <a:rPr lang="tr-TR" sz="3200" dirty="0" err="1" smtClean="0"/>
              <a:t>true</a:t>
            </a:r>
            <a:r>
              <a:rPr lang="tr-TR" sz="3200" dirty="0" smtClean="0"/>
              <a:t> </a:t>
            </a:r>
            <a:r>
              <a:rPr lang="tr-TR" sz="3200" dirty="0" err="1" smtClean="0"/>
              <a:t>identity</a:t>
            </a:r>
            <a:r>
              <a:rPr lang="tr-TR" sz="3200" dirty="0" smtClean="0"/>
              <a:t>; not </a:t>
            </a:r>
            <a:r>
              <a:rPr lang="tr-TR" sz="3200" dirty="0" err="1" smtClean="0"/>
              <a:t>the</a:t>
            </a:r>
            <a:r>
              <a:rPr lang="tr-TR" sz="3200" dirty="0" smtClean="0"/>
              <a:t> </a:t>
            </a:r>
            <a:r>
              <a:rPr lang="tr-TR" sz="3200" dirty="0" err="1" smtClean="0"/>
              <a:t>identity</a:t>
            </a:r>
            <a:r>
              <a:rPr lang="tr-TR" sz="3200" dirty="0" smtClean="0"/>
              <a:t> he is </a:t>
            </a:r>
            <a:r>
              <a:rPr lang="tr-TR" sz="3200" dirty="0" err="1" smtClean="0"/>
              <a:t>given</a:t>
            </a:r>
            <a:r>
              <a:rPr lang="tr-TR" sz="3200" dirty="0" smtClean="0"/>
              <a:t> at </a:t>
            </a:r>
            <a:r>
              <a:rPr lang="tr-TR" sz="3200" dirty="0" err="1" smtClean="0"/>
              <a:t>birth</a:t>
            </a:r>
            <a:r>
              <a:rPr lang="tr-TR" sz="3200" dirty="0" smtClean="0"/>
              <a:t> but </a:t>
            </a:r>
            <a:r>
              <a:rPr lang="tr-TR" sz="3200" dirty="0" err="1" smtClean="0"/>
              <a:t>the</a:t>
            </a:r>
            <a:r>
              <a:rPr lang="tr-TR" sz="3200" dirty="0" smtClean="0"/>
              <a:t> </a:t>
            </a:r>
            <a:r>
              <a:rPr lang="tr-TR" sz="3200" dirty="0" err="1" smtClean="0"/>
              <a:t>one</a:t>
            </a:r>
            <a:r>
              <a:rPr lang="tr-TR" sz="3200" dirty="0" smtClean="0"/>
              <a:t> he has </a:t>
            </a:r>
            <a:r>
              <a:rPr lang="tr-TR" sz="3200" dirty="0" err="1" smtClean="0"/>
              <a:t>faith</a:t>
            </a:r>
            <a:r>
              <a:rPr lang="tr-TR" sz="3200" dirty="0" smtClean="0"/>
              <a:t> in. </a:t>
            </a:r>
            <a:r>
              <a:rPr lang="tr-TR" sz="3200" dirty="0" err="1" smtClean="0"/>
              <a:t>Blacks</a:t>
            </a:r>
            <a:r>
              <a:rPr lang="tr-TR" sz="3200" dirty="0" smtClean="0"/>
              <a:t> </a:t>
            </a:r>
            <a:r>
              <a:rPr lang="tr-TR" sz="3200" dirty="0" err="1" smtClean="0"/>
              <a:t>were</a:t>
            </a:r>
            <a:r>
              <a:rPr lang="tr-TR" sz="3200" dirty="0" smtClean="0"/>
              <a:t> </a:t>
            </a:r>
            <a:r>
              <a:rPr lang="tr-TR" sz="3200" dirty="0" err="1" smtClean="0"/>
              <a:t>only</a:t>
            </a:r>
            <a:r>
              <a:rPr lang="tr-TR" sz="3200" dirty="0" smtClean="0"/>
              <a:t> </a:t>
            </a:r>
            <a:r>
              <a:rPr lang="tr-TR" sz="3200" dirty="0" err="1" smtClean="0"/>
              <a:t>slaves</a:t>
            </a:r>
            <a:r>
              <a:rPr lang="tr-TR" sz="3200" dirty="0" smtClean="0"/>
              <a:t> </a:t>
            </a:r>
            <a:r>
              <a:rPr lang="tr-TR" sz="3200" dirty="0" err="1" smtClean="0"/>
              <a:t>to</a:t>
            </a:r>
            <a:r>
              <a:rPr lang="tr-TR" sz="3200" dirty="0" smtClean="0"/>
              <a:t> be </a:t>
            </a:r>
            <a:r>
              <a:rPr lang="tr-TR" sz="3200" dirty="0" err="1" smtClean="0"/>
              <a:t>exploited</a:t>
            </a:r>
            <a:r>
              <a:rPr lang="tr-TR" sz="3200" dirty="0" smtClean="0"/>
              <a:t> </a:t>
            </a:r>
            <a:r>
              <a:rPr lang="tr-TR" sz="3200" dirty="0" err="1" smtClean="0"/>
              <a:t>or</a:t>
            </a:r>
            <a:r>
              <a:rPr lang="tr-TR" sz="3200" dirty="0" smtClean="0"/>
              <a:t> </a:t>
            </a:r>
            <a:r>
              <a:rPr lang="tr-TR" sz="3200" dirty="0" err="1" smtClean="0"/>
              <a:t>made</a:t>
            </a:r>
            <a:r>
              <a:rPr lang="tr-TR" sz="3200" dirty="0" smtClean="0"/>
              <a:t> </a:t>
            </a:r>
            <a:r>
              <a:rPr lang="tr-TR" sz="3200" dirty="0" err="1" smtClean="0"/>
              <a:t>fun</a:t>
            </a:r>
            <a:r>
              <a:rPr lang="tr-TR" sz="3200" dirty="0" smtClean="0"/>
              <a:t> of </a:t>
            </a:r>
            <a:r>
              <a:rPr lang="tr-TR" sz="3200" dirty="0" err="1" smtClean="0"/>
              <a:t>for</a:t>
            </a:r>
            <a:r>
              <a:rPr lang="tr-TR" sz="3200" dirty="0" smtClean="0"/>
              <a:t> </a:t>
            </a:r>
            <a:r>
              <a:rPr lang="tr-TR" sz="3200" dirty="0" err="1" smtClean="0"/>
              <a:t>Huck</a:t>
            </a:r>
            <a:r>
              <a:rPr lang="tr-TR" sz="3200" dirty="0" smtClean="0"/>
              <a:t> in </a:t>
            </a:r>
            <a:r>
              <a:rPr lang="tr-TR" sz="3200" dirty="0" err="1" smtClean="0"/>
              <a:t>the</a:t>
            </a:r>
            <a:r>
              <a:rPr lang="tr-TR" sz="3200" dirty="0" smtClean="0"/>
              <a:t> </a:t>
            </a:r>
            <a:r>
              <a:rPr lang="tr-TR" sz="3200" dirty="0" err="1" smtClean="0"/>
              <a:t>beginning</a:t>
            </a:r>
            <a:r>
              <a:rPr lang="tr-TR" sz="3200" dirty="0" smtClean="0"/>
              <a:t> of </a:t>
            </a:r>
            <a:r>
              <a:rPr lang="tr-TR" sz="3200" dirty="0" err="1" smtClean="0"/>
              <a:t>the</a:t>
            </a:r>
            <a:r>
              <a:rPr lang="tr-TR" sz="3200" dirty="0" smtClean="0"/>
              <a:t> </a:t>
            </a:r>
            <a:r>
              <a:rPr lang="tr-TR" sz="3200" dirty="0" err="1" smtClean="0"/>
              <a:t>novel</a:t>
            </a:r>
            <a:r>
              <a:rPr lang="tr-TR" sz="3200" dirty="0" smtClean="0"/>
              <a:t> but as he </a:t>
            </a:r>
            <a:r>
              <a:rPr lang="tr-TR" sz="3200" dirty="0" err="1" smtClean="0"/>
              <a:t>spends</a:t>
            </a:r>
            <a:r>
              <a:rPr lang="tr-TR" sz="3200" dirty="0" smtClean="0"/>
              <a:t> time </a:t>
            </a:r>
            <a:r>
              <a:rPr lang="tr-TR" sz="3200" dirty="0" err="1" smtClean="0"/>
              <a:t>with</a:t>
            </a:r>
            <a:r>
              <a:rPr lang="tr-TR" sz="3200" dirty="0" smtClean="0"/>
              <a:t> </a:t>
            </a:r>
            <a:r>
              <a:rPr lang="tr-TR" sz="3200" dirty="0" err="1" smtClean="0"/>
              <a:t>Jim</a:t>
            </a:r>
            <a:r>
              <a:rPr lang="tr-TR" sz="3200" dirty="0" smtClean="0"/>
              <a:t>, he </a:t>
            </a:r>
            <a:r>
              <a:rPr lang="tr-TR" sz="3200" dirty="0" err="1" smtClean="0"/>
              <a:t>recognizes</a:t>
            </a:r>
            <a:r>
              <a:rPr lang="tr-TR" sz="3200" dirty="0" smtClean="0"/>
              <a:t> </a:t>
            </a:r>
            <a:r>
              <a:rPr lang="tr-TR" sz="3200" dirty="0" err="1" smtClean="0"/>
              <a:t>that</a:t>
            </a:r>
            <a:r>
              <a:rPr lang="tr-TR" sz="3200" dirty="0" smtClean="0"/>
              <a:t> </a:t>
            </a:r>
            <a:r>
              <a:rPr lang="tr-TR" sz="3200" dirty="0" err="1" smtClean="0"/>
              <a:t>Jim</a:t>
            </a:r>
            <a:r>
              <a:rPr lang="tr-TR" sz="3200" dirty="0" smtClean="0"/>
              <a:t> is no </a:t>
            </a:r>
            <a:r>
              <a:rPr lang="tr-TR" sz="3200" dirty="0" err="1" smtClean="0"/>
              <a:t>different</a:t>
            </a:r>
            <a:r>
              <a:rPr lang="tr-TR" sz="3200" dirty="0" smtClean="0"/>
              <a:t> </a:t>
            </a:r>
            <a:r>
              <a:rPr lang="tr-TR" sz="3200" dirty="0" err="1" smtClean="0"/>
              <a:t>from</a:t>
            </a:r>
            <a:r>
              <a:rPr lang="tr-TR" sz="3200" dirty="0" smtClean="0"/>
              <a:t> </a:t>
            </a:r>
            <a:r>
              <a:rPr lang="tr-TR" sz="3200" dirty="0" err="1" smtClean="0"/>
              <a:t>him</a:t>
            </a:r>
            <a:r>
              <a:rPr lang="tr-TR" sz="3200" dirty="0" smtClean="0"/>
              <a:t>. </a:t>
            </a:r>
            <a:r>
              <a:rPr lang="tr-TR" sz="3200" dirty="0" err="1" smtClean="0"/>
              <a:t>It</a:t>
            </a:r>
            <a:r>
              <a:rPr lang="tr-TR" sz="3200" dirty="0" smtClean="0"/>
              <a:t> is </a:t>
            </a:r>
            <a:r>
              <a:rPr lang="tr-TR" sz="3200" dirty="0" err="1" smtClean="0"/>
              <a:t>Huck’s</a:t>
            </a:r>
            <a:r>
              <a:rPr lang="tr-TR" sz="3200" dirty="0" smtClean="0"/>
              <a:t> </a:t>
            </a:r>
            <a:r>
              <a:rPr lang="tr-TR" sz="3200" dirty="0" err="1" smtClean="0"/>
              <a:t>true</a:t>
            </a:r>
            <a:r>
              <a:rPr lang="tr-TR" sz="3200" dirty="0" smtClean="0"/>
              <a:t> self </a:t>
            </a:r>
            <a:r>
              <a:rPr lang="tr-TR" sz="3200" dirty="0" err="1" smtClean="0"/>
              <a:t>that</a:t>
            </a:r>
            <a:r>
              <a:rPr lang="tr-TR" sz="3200" dirty="0" smtClean="0"/>
              <a:t> </a:t>
            </a:r>
            <a:r>
              <a:rPr lang="tr-TR" sz="3200" dirty="0" err="1" smtClean="0"/>
              <a:t>experiences</a:t>
            </a:r>
            <a:r>
              <a:rPr lang="tr-TR" sz="3200" dirty="0" smtClean="0"/>
              <a:t> </a:t>
            </a:r>
            <a:r>
              <a:rPr lang="tr-TR" sz="3200" dirty="0" err="1" smtClean="0"/>
              <a:t>the</a:t>
            </a:r>
            <a:r>
              <a:rPr lang="tr-TR" sz="3200" dirty="0" smtClean="0"/>
              <a:t> </a:t>
            </a:r>
            <a:r>
              <a:rPr lang="tr-TR" sz="3200" dirty="0" err="1" smtClean="0"/>
              <a:t>recognition</a:t>
            </a:r>
            <a:r>
              <a:rPr lang="tr-TR" sz="3200" dirty="0" smtClean="0"/>
              <a:t>.</a:t>
            </a:r>
            <a:endParaRPr lang="en-US" sz="3200" dirty="0"/>
          </a:p>
        </p:txBody>
      </p:sp>
    </p:spTree>
    <p:extLst>
      <p:ext uri="{BB962C8B-B14F-4D97-AF65-F5344CB8AC3E}">
        <p14:creationId xmlns:p14="http://schemas.microsoft.com/office/powerpoint/2010/main" xmlns="" val="27725239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1353800" cy="244475"/>
          </a:xfrm>
        </p:spPr>
        <p:txBody>
          <a:bodyPr>
            <a:normAutofit fontScale="90000"/>
          </a:bodyPr>
          <a:lstStyle/>
          <a:p>
            <a:pPr algn="r"/>
            <a:r>
              <a:rPr lang="tr-TR" dirty="0" err="1" smtClean="0">
                <a:solidFill>
                  <a:schemeClr val="accent5"/>
                </a:solidFill>
              </a:rPr>
              <a:t>The</a:t>
            </a:r>
            <a:r>
              <a:rPr lang="tr-TR" dirty="0" smtClean="0">
                <a:solidFill>
                  <a:schemeClr val="accent5"/>
                </a:solidFill>
              </a:rPr>
              <a:t> Adventures of </a:t>
            </a:r>
            <a:r>
              <a:rPr lang="tr-TR" dirty="0" err="1" smtClean="0">
                <a:solidFill>
                  <a:schemeClr val="accent5"/>
                </a:solidFill>
              </a:rPr>
              <a:t>Huckleberry</a:t>
            </a:r>
            <a:r>
              <a:rPr lang="tr-TR" dirty="0" smtClean="0">
                <a:solidFill>
                  <a:schemeClr val="accent5"/>
                </a:solidFill>
              </a:rPr>
              <a:t> </a:t>
            </a:r>
            <a:r>
              <a:rPr lang="tr-TR" dirty="0" err="1" smtClean="0">
                <a:solidFill>
                  <a:schemeClr val="accent5"/>
                </a:solidFill>
              </a:rPr>
              <a:t>Finn</a:t>
            </a:r>
            <a:r>
              <a:rPr lang="en-US" dirty="0" smtClean="0">
                <a:solidFill>
                  <a:schemeClr val="accent5"/>
                </a:solidFill>
              </a:rPr>
              <a:t/>
            </a:r>
            <a:br>
              <a:rPr lang="en-US" dirty="0" smtClean="0">
                <a:solidFill>
                  <a:schemeClr val="accent5"/>
                </a:solidFill>
              </a:rPr>
            </a:br>
            <a:endParaRPr lang="en-US" dirty="0">
              <a:solidFill>
                <a:schemeClr val="accent5"/>
              </a:solidFill>
            </a:endParaRPr>
          </a:p>
        </p:txBody>
      </p:sp>
      <p:sp>
        <p:nvSpPr>
          <p:cNvPr id="3" name="İçerik Yer Tutucusu 2"/>
          <p:cNvSpPr>
            <a:spLocks noGrp="1"/>
          </p:cNvSpPr>
          <p:nvPr>
            <p:ph idx="1"/>
          </p:nvPr>
        </p:nvSpPr>
        <p:spPr>
          <a:xfrm>
            <a:off x="838200" y="914400"/>
            <a:ext cx="10515600" cy="5262563"/>
          </a:xfrm>
        </p:spPr>
        <p:txBody>
          <a:bodyPr>
            <a:normAutofit/>
          </a:bodyPr>
          <a:lstStyle/>
          <a:p>
            <a:r>
              <a:rPr lang="tr-TR" sz="3200" dirty="0" err="1" smtClean="0"/>
              <a:t>The</a:t>
            </a:r>
            <a:r>
              <a:rPr lang="tr-TR" sz="3200" dirty="0" smtClean="0"/>
              <a:t> </a:t>
            </a:r>
            <a:r>
              <a:rPr lang="tr-TR" sz="3200" dirty="0" err="1" smtClean="0"/>
              <a:t>novel</a:t>
            </a:r>
            <a:r>
              <a:rPr lang="tr-TR" sz="3200" dirty="0" smtClean="0"/>
              <a:t> can be </a:t>
            </a:r>
            <a:r>
              <a:rPr lang="tr-TR" sz="3200" dirty="0" err="1" smtClean="0"/>
              <a:t>read</a:t>
            </a:r>
            <a:r>
              <a:rPr lang="tr-TR" sz="3200" dirty="0" smtClean="0"/>
              <a:t> as a </a:t>
            </a:r>
            <a:r>
              <a:rPr lang="tr-TR" sz="3200" dirty="0" err="1" smtClean="0"/>
              <a:t>picaresque</a:t>
            </a:r>
            <a:r>
              <a:rPr lang="tr-TR" sz="3200" dirty="0" smtClean="0"/>
              <a:t> </a:t>
            </a:r>
            <a:r>
              <a:rPr lang="tr-TR" sz="3200" dirty="0" err="1" smtClean="0"/>
              <a:t>novel</a:t>
            </a:r>
            <a:r>
              <a:rPr lang="tr-TR" sz="3200" dirty="0" smtClean="0"/>
              <a:t>. </a:t>
            </a:r>
            <a:r>
              <a:rPr lang="tr-TR" sz="3200" dirty="0" err="1" smtClean="0"/>
              <a:t>If</a:t>
            </a:r>
            <a:r>
              <a:rPr lang="tr-TR" sz="3200" dirty="0" smtClean="0"/>
              <a:t> </a:t>
            </a:r>
            <a:r>
              <a:rPr lang="tr-TR" sz="3200" dirty="0" err="1" smtClean="0"/>
              <a:t>we</a:t>
            </a:r>
            <a:r>
              <a:rPr lang="tr-TR" sz="3200" dirty="0" smtClean="0"/>
              <a:t> </a:t>
            </a:r>
            <a:r>
              <a:rPr lang="tr-TR" sz="3200" dirty="0" err="1" smtClean="0"/>
              <a:t>read</a:t>
            </a:r>
            <a:r>
              <a:rPr lang="tr-TR" sz="3200" dirty="0" smtClean="0"/>
              <a:t> </a:t>
            </a:r>
            <a:r>
              <a:rPr lang="tr-TR" sz="3200" dirty="0" err="1" smtClean="0"/>
              <a:t>carefully</a:t>
            </a:r>
            <a:r>
              <a:rPr lang="tr-TR" sz="3200" dirty="0" smtClean="0"/>
              <a:t>, </a:t>
            </a:r>
            <a:r>
              <a:rPr lang="tr-TR" sz="3200" dirty="0" err="1" smtClean="0"/>
              <a:t>we</a:t>
            </a:r>
            <a:r>
              <a:rPr lang="tr-TR" sz="3200" dirty="0" smtClean="0"/>
              <a:t> </a:t>
            </a:r>
            <a:r>
              <a:rPr lang="tr-TR" sz="3200" dirty="0" err="1" smtClean="0"/>
              <a:t>should</a:t>
            </a:r>
            <a:r>
              <a:rPr lang="tr-TR" sz="3200" dirty="0" smtClean="0"/>
              <a:t> </a:t>
            </a:r>
            <a:r>
              <a:rPr lang="tr-TR" sz="3200" dirty="0" err="1" smtClean="0"/>
              <a:t>understand</a:t>
            </a:r>
            <a:r>
              <a:rPr lang="tr-TR" sz="3200" dirty="0" smtClean="0"/>
              <a:t> </a:t>
            </a:r>
            <a:r>
              <a:rPr lang="tr-TR" sz="3200" dirty="0" err="1" smtClean="0"/>
              <a:t>that</a:t>
            </a:r>
            <a:r>
              <a:rPr lang="tr-TR" sz="3200" dirty="0" smtClean="0"/>
              <a:t> </a:t>
            </a:r>
            <a:r>
              <a:rPr lang="tr-TR" sz="3200" dirty="0" err="1" smtClean="0"/>
              <a:t>Huck</a:t>
            </a:r>
            <a:r>
              <a:rPr lang="tr-TR" sz="3200" dirty="0" smtClean="0"/>
              <a:t> </a:t>
            </a:r>
            <a:r>
              <a:rPr lang="tr-TR" sz="3200" dirty="0" err="1" smtClean="0"/>
              <a:t>was</a:t>
            </a:r>
            <a:r>
              <a:rPr lang="tr-TR" sz="3200" dirty="0" smtClean="0"/>
              <a:t> </a:t>
            </a:r>
            <a:r>
              <a:rPr lang="tr-TR" sz="3200" dirty="0" err="1" smtClean="0"/>
              <a:t>always</a:t>
            </a:r>
            <a:r>
              <a:rPr lang="tr-TR" sz="3200" dirty="0" smtClean="0"/>
              <a:t> in </a:t>
            </a:r>
            <a:r>
              <a:rPr lang="tr-TR" sz="3200" dirty="0" err="1" smtClean="0"/>
              <a:t>the</a:t>
            </a:r>
            <a:r>
              <a:rPr lang="tr-TR" sz="3200" dirty="0" smtClean="0"/>
              <a:t> </a:t>
            </a:r>
            <a:r>
              <a:rPr lang="tr-TR" sz="3200" dirty="0" err="1" smtClean="0"/>
              <a:t>lower</a:t>
            </a:r>
            <a:r>
              <a:rPr lang="tr-TR" sz="3200" dirty="0" smtClean="0"/>
              <a:t> </a:t>
            </a:r>
            <a:r>
              <a:rPr lang="tr-TR" sz="3200" dirty="0" err="1" smtClean="0"/>
              <a:t>layer</a:t>
            </a:r>
            <a:r>
              <a:rPr lang="tr-TR" sz="3200" dirty="0" smtClean="0"/>
              <a:t> of </a:t>
            </a:r>
            <a:r>
              <a:rPr lang="tr-TR" sz="3200" dirty="0" err="1" smtClean="0"/>
              <a:t>the</a:t>
            </a:r>
            <a:r>
              <a:rPr lang="tr-TR" sz="3200" dirty="0" smtClean="0"/>
              <a:t> </a:t>
            </a:r>
            <a:r>
              <a:rPr lang="tr-TR" sz="3200" dirty="0" err="1" smtClean="0"/>
              <a:t>society</a:t>
            </a:r>
            <a:r>
              <a:rPr lang="tr-TR" sz="3200" dirty="0" smtClean="0"/>
              <a:t>. </a:t>
            </a:r>
            <a:r>
              <a:rPr lang="tr-TR" sz="3200" dirty="0" err="1" smtClean="0"/>
              <a:t>Even</a:t>
            </a:r>
            <a:r>
              <a:rPr lang="tr-TR" sz="3200" dirty="0" smtClean="0"/>
              <a:t> </a:t>
            </a:r>
            <a:r>
              <a:rPr lang="tr-TR" sz="3200" dirty="0" err="1" smtClean="0"/>
              <a:t>Shepherdsons</a:t>
            </a:r>
            <a:r>
              <a:rPr lang="tr-TR" sz="3200" dirty="0" smtClean="0"/>
              <a:t> </a:t>
            </a:r>
            <a:r>
              <a:rPr lang="tr-TR" sz="3200" dirty="0" err="1" smtClean="0"/>
              <a:t>and</a:t>
            </a:r>
            <a:r>
              <a:rPr lang="tr-TR" sz="3200" dirty="0" smtClean="0"/>
              <a:t> </a:t>
            </a:r>
            <a:r>
              <a:rPr lang="tr-TR" sz="3200" dirty="0" err="1" smtClean="0"/>
              <a:t>Grangerfords</a:t>
            </a:r>
            <a:r>
              <a:rPr lang="tr-TR" sz="3200" dirty="0" smtClean="0"/>
              <a:t> </a:t>
            </a:r>
            <a:r>
              <a:rPr lang="tr-TR" sz="3200" dirty="0" err="1" smtClean="0"/>
              <a:t>are</a:t>
            </a:r>
            <a:r>
              <a:rPr lang="tr-TR" sz="3200" dirty="0" smtClean="0"/>
              <a:t> </a:t>
            </a:r>
            <a:r>
              <a:rPr lang="tr-TR" sz="3200" dirty="0" err="1" smtClean="0"/>
              <a:t>brutal</a:t>
            </a:r>
            <a:r>
              <a:rPr lang="tr-TR" sz="3200" dirty="0" smtClean="0"/>
              <a:t> </a:t>
            </a:r>
            <a:r>
              <a:rPr lang="tr-TR" sz="3200" dirty="0" err="1" smtClean="0"/>
              <a:t>and</a:t>
            </a:r>
            <a:r>
              <a:rPr lang="tr-TR" sz="3200" dirty="0" smtClean="0"/>
              <a:t> </a:t>
            </a:r>
            <a:r>
              <a:rPr lang="tr-TR" sz="3200" dirty="0" err="1" smtClean="0"/>
              <a:t>violent</a:t>
            </a:r>
            <a:r>
              <a:rPr lang="tr-TR" sz="3200" dirty="0" smtClean="0"/>
              <a:t> </a:t>
            </a:r>
            <a:r>
              <a:rPr lang="tr-TR" sz="3200" dirty="0" err="1" smtClean="0"/>
              <a:t>people</a:t>
            </a:r>
            <a:r>
              <a:rPr lang="tr-TR" sz="3200" dirty="0" smtClean="0"/>
              <a:t> </a:t>
            </a:r>
            <a:r>
              <a:rPr lang="tr-TR" sz="3200" dirty="0" err="1" smtClean="0"/>
              <a:t>who</a:t>
            </a:r>
            <a:r>
              <a:rPr lang="tr-TR" sz="3200" dirty="0" smtClean="0"/>
              <a:t> </a:t>
            </a:r>
            <a:r>
              <a:rPr lang="tr-TR" sz="3200" dirty="0" err="1" smtClean="0"/>
              <a:t>have</a:t>
            </a:r>
            <a:r>
              <a:rPr lang="tr-TR" sz="3200" dirty="0" smtClean="0"/>
              <a:t> </a:t>
            </a:r>
            <a:r>
              <a:rPr lang="tr-TR" sz="3200" dirty="0" err="1" smtClean="0"/>
              <a:t>nothing</a:t>
            </a:r>
            <a:r>
              <a:rPr lang="tr-TR" sz="3200" dirty="0" smtClean="0"/>
              <a:t> </a:t>
            </a:r>
            <a:r>
              <a:rPr lang="tr-TR" sz="3200" dirty="0" err="1" smtClean="0"/>
              <a:t>to</a:t>
            </a:r>
            <a:r>
              <a:rPr lang="tr-TR" sz="3200" dirty="0" smtClean="0"/>
              <a:t> do </a:t>
            </a:r>
            <a:r>
              <a:rPr lang="tr-TR" sz="3200" dirty="0" err="1" smtClean="0"/>
              <a:t>with</a:t>
            </a:r>
            <a:r>
              <a:rPr lang="tr-TR" sz="3200" dirty="0" smtClean="0"/>
              <a:t> </a:t>
            </a:r>
            <a:r>
              <a:rPr lang="tr-TR" sz="3200" dirty="0" err="1" smtClean="0"/>
              <a:t>civilization</a:t>
            </a:r>
            <a:r>
              <a:rPr lang="tr-TR" sz="3200" dirty="0" smtClean="0"/>
              <a:t>.</a:t>
            </a:r>
          </a:p>
          <a:p>
            <a:r>
              <a:rPr lang="tr-TR" sz="3200" dirty="0" err="1" smtClean="0"/>
              <a:t>Novel</a:t>
            </a:r>
            <a:r>
              <a:rPr lang="tr-TR" sz="3200" dirty="0" smtClean="0"/>
              <a:t> can be </a:t>
            </a:r>
            <a:r>
              <a:rPr lang="tr-TR" sz="3200" dirty="0" err="1" smtClean="0"/>
              <a:t>compared</a:t>
            </a:r>
            <a:r>
              <a:rPr lang="tr-TR" sz="3200" dirty="0" smtClean="0"/>
              <a:t> </a:t>
            </a:r>
            <a:r>
              <a:rPr lang="tr-TR" sz="3200" dirty="0" err="1" smtClean="0"/>
              <a:t>the</a:t>
            </a:r>
            <a:r>
              <a:rPr lang="tr-TR" sz="3200" dirty="0" smtClean="0"/>
              <a:t> </a:t>
            </a:r>
            <a:r>
              <a:rPr lang="tr-TR" sz="3200" dirty="0" err="1" smtClean="0"/>
              <a:t>Frontier’s</a:t>
            </a:r>
            <a:r>
              <a:rPr lang="tr-TR" sz="3200" dirty="0" smtClean="0"/>
              <a:t> </a:t>
            </a:r>
            <a:r>
              <a:rPr lang="tr-TR" sz="3200" dirty="0" err="1" smtClean="0"/>
              <a:t>experience</a:t>
            </a:r>
            <a:r>
              <a:rPr lang="tr-TR" sz="3200" dirty="0" smtClean="0"/>
              <a:t>: </a:t>
            </a:r>
            <a:r>
              <a:rPr lang="tr-TR" sz="3200" dirty="0" err="1" smtClean="0"/>
              <a:t>American</a:t>
            </a:r>
            <a:r>
              <a:rPr lang="tr-TR" sz="3200" dirty="0" smtClean="0"/>
              <a:t> </a:t>
            </a:r>
            <a:r>
              <a:rPr lang="tr-TR" sz="3200" dirty="0" err="1" smtClean="0"/>
              <a:t>going</a:t>
            </a:r>
            <a:r>
              <a:rPr lang="tr-TR" sz="3200" dirty="0" smtClean="0"/>
              <a:t> </a:t>
            </a:r>
            <a:r>
              <a:rPr lang="tr-TR" sz="3200" dirty="0" err="1" smtClean="0"/>
              <a:t>deeper</a:t>
            </a:r>
            <a:r>
              <a:rPr lang="tr-TR" sz="3200" dirty="0" smtClean="0"/>
              <a:t> </a:t>
            </a:r>
            <a:r>
              <a:rPr lang="tr-TR" sz="3200" dirty="0" err="1" smtClean="0"/>
              <a:t>into</a:t>
            </a:r>
            <a:r>
              <a:rPr lang="tr-TR" sz="3200" dirty="0" smtClean="0"/>
              <a:t> </a:t>
            </a:r>
            <a:r>
              <a:rPr lang="tr-TR" sz="3200" dirty="0" err="1" smtClean="0"/>
              <a:t>the</a:t>
            </a:r>
            <a:r>
              <a:rPr lang="tr-TR" sz="3200" dirty="0" smtClean="0"/>
              <a:t> </a:t>
            </a:r>
            <a:r>
              <a:rPr lang="tr-TR" sz="3200" dirty="0" err="1" smtClean="0"/>
              <a:t>jungle</a:t>
            </a:r>
            <a:r>
              <a:rPr lang="tr-TR" sz="3200" dirty="0" smtClean="0"/>
              <a:t>.</a:t>
            </a:r>
          </a:p>
          <a:p>
            <a:r>
              <a:rPr lang="tr-TR" sz="3200" dirty="0" err="1" smtClean="0"/>
              <a:t>Finally</a:t>
            </a:r>
            <a:r>
              <a:rPr lang="tr-TR" sz="3200" dirty="0" smtClean="0"/>
              <a:t>, </a:t>
            </a:r>
            <a:r>
              <a:rPr lang="tr-TR" sz="3200" dirty="0" err="1" smtClean="0"/>
              <a:t>the</a:t>
            </a:r>
            <a:r>
              <a:rPr lang="tr-TR" sz="3200" dirty="0" smtClean="0"/>
              <a:t> </a:t>
            </a:r>
            <a:r>
              <a:rPr lang="tr-TR" sz="3200" dirty="0" err="1" smtClean="0"/>
              <a:t>novel</a:t>
            </a:r>
            <a:r>
              <a:rPr lang="tr-TR" sz="3200" dirty="0" smtClean="0"/>
              <a:t> is a </a:t>
            </a:r>
            <a:r>
              <a:rPr lang="tr-TR" sz="3200" dirty="0" err="1" smtClean="0"/>
              <a:t>humorus</a:t>
            </a:r>
            <a:r>
              <a:rPr lang="tr-TR" sz="3200" dirty="0" smtClean="0"/>
              <a:t> </a:t>
            </a:r>
            <a:r>
              <a:rPr lang="tr-TR" sz="3200" dirty="0" err="1" smtClean="0"/>
              <a:t>novel</a:t>
            </a:r>
            <a:r>
              <a:rPr lang="tr-TR" sz="3200" dirty="0" smtClean="0"/>
              <a:t>. </a:t>
            </a:r>
            <a:endParaRPr lang="en-US" sz="3200" dirty="0" smtClean="0"/>
          </a:p>
        </p:txBody>
      </p:sp>
    </p:spTree>
    <p:extLst>
      <p:ext uri="{BB962C8B-B14F-4D97-AF65-F5344CB8AC3E}">
        <p14:creationId xmlns:p14="http://schemas.microsoft.com/office/powerpoint/2010/main" xmlns="" val="277252394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261</TotalTime>
  <Words>595</Words>
  <Application>Microsoft Office PowerPoint</Application>
  <PresentationFormat>Özel</PresentationFormat>
  <Paragraphs>34</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Office Teması</vt:lpstr>
      <vt:lpstr>19th Century Fiction II</vt:lpstr>
      <vt:lpstr>The Adventures of Huckleberry Finn </vt:lpstr>
      <vt:lpstr>The Adventures of Huckleberry Finn </vt:lpstr>
      <vt:lpstr>The Adventures of Huckleberry Finn </vt:lpstr>
      <vt:lpstr>The Adventures of Huckleberry Finn </vt:lpstr>
      <vt:lpstr>The Adventures of Huckleberry Finn </vt:lpstr>
      <vt:lpstr>The Adventures of Huckleberry Finn </vt:lpstr>
      <vt:lpstr>The Adventures of Huckleberry Finn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19th Century Fiction II</dc:title>
  <dc:creator>Windows Kullanıcısı</dc:creator>
  <cp:lastModifiedBy>Özel Kullanıcı</cp:lastModifiedBy>
  <cp:revision>24</cp:revision>
  <dcterms:created xsi:type="dcterms:W3CDTF">2020-03-02T12:34:48Z</dcterms:created>
  <dcterms:modified xsi:type="dcterms:W3CDTF">2020-03-05T15:12:49Z</dcterms:modified>
</cp:coreProperties>
</file>