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57" r:id="rId10"/>
    <p:sldId id="271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90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</a:t>
            </a:r>
            <a:r>
              <a:rPr lang="tr-TR" sz="300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Sosyal </a:t>
            </a:r>
            <a:r>
              <a:rPr lang="tr-TR" sz="300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Hizmete Giriş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 </a:t>
            </a:r>
            <a:r>
              <a:rPr lang="tr-TR" sz="3000" dirty="0" smtClean="0">
                <a:latin typeface="Calibri" pitchFamily="34" charset="0"/>
                <a:cs typeface="Calibri" pitchFamily="34" charset="0"/>
              </a:rPr>
              <a:t>Sosyal hizmetin ortaya çıkışı ve gelişim süreci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Duyan V. (2010). Sosyal Hizmet: Temelleri, Yaklaşımları, Müdahale Yöntemleri. Sosyal Hizmet Uzmanları Derneği Yayın No: 16. Ankara.</a:t>
            </a:r>
          </a:p>
          <a:p>
            <a:r>
              <a:rPr lang="tr-TR" dirty="0"/>
              <a:t>Turan N. (2009). Sosyal Kişisel Çalışma: Birey ve Aileler İçin Sosyal Hizmet. (Ed. V. Duyan) Ankara: Aydınlar Matbaacılık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9889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Hizmetin Ortaya Çıkışı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00168"/>
          </a:xfrm>
        </p:spPr>
        <p:txBody>
          <a:bodyPr/>
          <a:lstStyle/>
          <a:p>
            <a:pPr algn="just"/>
            <a:r>
              <a:rPr lang="tr-TR" dirty="0" smtClean="0"/>
              <a:t>Sosyal hizmet, tarihsel çerçeve içinde incelendiğinde bireyin iyilik halini geliştirmeye yönelik bir meslek olarak ortaya çıkmıştır.</a:t>
            </a:r>
          </a:p>
          <a:p>
            <a:pPr algn="just"/>
            <a:r>
              <a:rPr lang="tr-TR" dirty="0" smtClean="0"/>
              <a:t>Bireyin refahını sağlamak için sunulan sosyal refah hizmetleri önemli bir yer tutmaktadır.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Sosyal hizmet meslekleşme sürecinde birçok zorlukla karşılaşmıştır Fakat en önemli güçlük, sosyal hizmet mesleğinin kökeninde sosyal yardım ve dayanışmanın yer almasıdır. </a:t>
            </a:r>
          </a:p>
          <a:p>
            <a:pPr algn="just"/>
            <a:r>
              <a:rPr lang="tr-TR" dirty="0" smtClean="0"/>
              <a:t>Böyle bir felsefeye dayanan sosyal hizmete bilimsel bir uyum kazandırmak güç bir süreç ortaya çıkarmıştır (Acar ve Çamur Duyan, 2003).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1920 Öncesi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ABD’de 1890’da başlayan ekonomik kriz hayırseverlik teşkilatlarını ve diğer gönüllü hayırseverlik yaklaşımına sahip organizasyonları harekete geçirmiştir.</a:t>
            </a:r>
          </a:p>
          <a:p>
            <a:r>
              <a:rPr lang="tr-TR" dirty="0" smtClean="0"/>
              <a:t>1917’de </a:t>
            </a:r>
            <a:r>
              <a:rPr lang="tr-TR" dirty="0" err="1" smtClean="0"/>
              <a:t>Mary</a:t>
            </a:r>
            <a:r>
              <a:rPr lang="tr-TR" dirty="0" smtClean="0"/>
              <a:t> </a:t>
            </a:r>
            <a:r>
              <a:rPr lang="tr-TR" dirty="0" err="1" smtClean="0"/>
              <a:t>Richmond</a:t>
            </a:r>
            <a:r>
              <a:rPr lang="tr-TR" dirty="0" smtClean="0"/>
              <a:t> tarafından yayınlanan “Sosyal Teşhis” kitabı uygulamaya teorik ve metodolojik bir nitelik kazandırmıştır.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1920 – 1940’lı yıllar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Toplum üzerine ilk ders Sosyal Hizmet Okulları Birliği’nin 1932’de ortaya koyduğu ortak müfredat özelliklerinin bir gereği olarak sosyal hizmet okullarında verilmeye başlanmıştır. </a:t>
            </a:r>
          </a:p>
          <a:p>
            <a:pPr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Yerleşim Evleri Hareketi Amerika’da daha hızlı bir gelişim gösterdi.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1941 – 1960’lı Yıllar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II. Dünya Savaşı yıllarına kadar uygulama yapan alanlar sosyal hizmetin alanını belirledi. </a:t>
            </a:r>
          </a:p>
          <a:p>
            <a:r>
              <a:rPr lang="tr-TR" dirty="0" smtClean="0"/>
              <a:t>1946’da Ulusal Sosyal Refah Paktı içinde Ulusal Sosyal Hizmet Konseyinin yeniden yapılandırılmıştır.</a:t>
            </a:r>
          </a:p>
          <a:p>
            <a:r>
              <a:rPr lang="tr-TR" dirty="0" smtClean="0"/>
              <a:t>1947 yılında Ulusal Ruh Sağlığı Yasası’nın kabul edilmesi önemli bir gelişme olarak görülmektedir.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1961 – 1980’li Yıllar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/>
              <a:t>1960’lı yıllar sosyal sorunların büyük kitleleri etkilediği yıllar olarak karşımıza çıkmaktadır. </a:t>
            </a:r>
          </a:p>
          <a:p>
            <a:endParaRPr lang="tr-TR" dirty="0" smtClean="0"/>
          </a:p>
          <a:p>
            <a:pPr algn="just"/>
            <a:r>
              <a:rPr lang="tr-TR" dirty="0" smtClean="0"/>
              <a:t>1970’lerde bütün sosyal hizmet alanları için destekleyici bir bilgi olarak sosyal sistem teorisinin kullanımı ivme kazanmıştır.</a:t>
            </a:r>
          </a:p>
          <a:p>
            <a:endParaRPr lang="tr-TR" dirty="0" smtClean="0"/>
          </a:p>
          <a:p>
            <a:pPr algn="just"/>
            <a:r>
              <a:rPr lang="tr-TR" dirty="0" smtClean="0"/>
              <a:t>1970’liyıllardan itibaren sosyal hizmet uygulamalarında radikal sosyal hizmet yaklaşımı ve sistem kuramı kendini göstermektedir.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1981 ve Sonrası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/>
              <a:t>1984 yılında Sosyal Hizmet Eğitimi Konseyi yeni akreditasyon ilkelerini belirleyen bir çalışma yapmıştır.</a:t>
            </a:r>
          </a:p>
          <a:p>
            <a:endParaRPr lang="tr-TR" dirty="0" smtClean="0"/>
          </a:p>
          <a:p>
            <a:pPr algn="just"/>
            <a:r>
              <a:rPr lang="tr-TR" dirty="0" smtClean="0"/>
              <a:t>1990’lı yıllarda küresel boyuttaki değişimlerin meslek üzerindeki etkisi tartışılmaktadır.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Tarihsel Gelişim: Yaklaşımlar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FontTx/>
              <a:buNone/>
              <a:defRPr/>
            </a:pPr>
            <a:endParaRPr lang="tr-TR" dirty="0" smtClean="0"/>
          </a:p>
          <a:p>
            <a:pPr algn="ctr">
              <a:buFontTx/>
              <a:buNone/>
              <a:defRPr/>
            </a:pPr>
            <a:r>
              <a:rPr lang="tr-TR" b="1" dirty="0" smtClean="0"/>
              <a:t>Dinsel-Din Temelli Yaklaşım</a:t>
            </a:r>
          </a:p>
          <a:p>
            <a:pPr algn="ctr">
              <a:buFontTx/>
              <a:buNone/>
              <a:defRPr/>
            </a:pPr>
            <a:r>
              <a:rPr lang="tr-TR" b="1" dirty="0" smtClean="0"/>
              <a:t>Hayırseverlik Yaklaşımı</a:t>
            </a:r>
          </a:p>
          <a:p>
            <a:pPr algn="ctr">
              <a:buFontTx/>
              <a:buNone/>
              <a:defRPr/>
            </a:pPr>
            <a:r>
              <a:rPr lang="tr-TR" b="1" dirty="0" smtClean="0"/>
              <a:t>Faydacı-Çıkarcı Yaklaşım</a:t>
            </a:r>
          </a:p>
          <a:p>
            <a:pPr algn="ctr">
              <a:buFontTx/>
              <a:buNone/>
              <a:defRPr/>
            </a:pPr>
            <a:r>
              <a:rPr lang="tr-TR" b="1" dirty="0" smtClean="0"/>
              <a:t>İnsancıl-Hümanist Yaklaşım</a:t>
            </a:r>
          </a:p>
          <a:p>
            <a:pPr algn="ctr">
              <a:buFontTx/>
              <a:buNone/>
              <a:defRPr/>
            </a:pPr>
            <a:r>
              <a:rPr lang="tr-TR" b="1" dirty="0" smtClean="0"/>
              <a:t>Sosyal Adalet Yaklaşımı</a:t>
            </a:r>
          </a:p>
          <a:p>
            <a:pPr algn="ctr">
              <a:buFontTx/>
              <a:buNone/>
              <a:defRPr/>
            </a:pPr>
            <a:r>
              <a:rPr lang="tr-TR" b="1" dirty="0" smtClean="0"/>
              <a:t>Hak Temelli Yaklaşım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64</TotalTime>
  <Words>378</Words>
  <Application>Microsoft Office PowerPoint</Application>
  <PresentationFormat>Ekran Gösterisi (4:3)</PresentationFormat>
  <Paragraphs>42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Sosyal Hizmetin Ortaya Çıkışı</vt:lpstr>
      <vt:lpstr>PowerPoint Sunusu</vt:lpstr>
      <vt:lpstr>1920 Öncesi</vt:lpstr>
      <vt:lpstr>1920 – 1940’lı yıllar</vt:lpstr>
      <vt:lpstr>1941 – 1960’lı Yıllar</vt:lpstr>
      <vt:lpstr>1961 – 1980’li Yıllar</vt:lpstr>
      <vt:lpstr>1981 ve Sonrası</vt:lpstr>
      <vt:lpstr>Tarihsel Gelişim: Yaklaşımlar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Yazar</cp:lastModifiedBy>
  <cp:revision>11</cp:revision>
  <dcterms:created xsi:type="dcterms:W3CDTF">2017-04-26T08:36:58Z</dcterms:created>
  <dcterms:modified xsi:type="dcterms:W3CDTF">2020-10-13T07:52:59Z</dcterms:modified>
</cp:coreProperties>
</file>