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3"/>
  </p:notes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57" r:id="rId9"/>
    <p:sldId id="258" r:id="rId10"/>
    <p:sldId id="270" r:id="rId11"/>
    <p:sldId id="269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ran" initials="n" lastIdx="1" clrIdx="0">
    <p:extLst>
      <p:ext uri="{19B8F6BF-5375-455C-9EA6-DF929625EA0E}">
        <p15:presenceInfo xmlns:p15="http://schemas.microsoft.com/office/powerpoint/2012/main" userId="nur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A3F69B-EBEF-4A8D-9A4B-721F5FE0AD39}" type="doc">
      <dgm:prSet loTypeId="urn:microsoft.com/office/officeart/2005/8/layout/radial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8A49EC82-9C69-4545-ADD3-11034B1E8336}">
      <dgm:prSet phldrT="[Text]"/>
      <dgm:spPr/>
      <dgm:t>
        <a:bodyPr/>
        <a:lstStyle/>
        <a:p>
          <a:endParaRPr lang="en-GB" dirty="0"/>
        </a:p>
      </dgm:t>
    </dgm:pt>
    <dgm:pt modelId="{78FC2375-AF58-4BE6-A25B-2432E9AE5BCA}" type="parTrans" cxnId="{E31B6643-7B48-475F-BE04-5CADEA7C41C4}">
      <dgm:prSet/>
      <dgm:spPr/>
      <dgm:t>
        <a:bodyPr/>
        <a:lstStyle/>
        <a:p>
          <a:endParaRPr lang="en-GB"/>
        </a:p>
      </dgm:t>
    </dgm:pt>
    <dgm:pt modelId="{30B36F77-347E-451D-891C-3E2BBF48803B}" type="sibTrans" cxnId="{E31B6643-7B48-475F-BE04-5CADEA7C41C4}">
      <dgm:prSet/>
      <dgm:spPr/>
      <dgm:t>
        <a:bodyPr/>
        <a:lstStyle/>
        <a:p>
          <a:endParaRPr lang="en-GB"/>
        </a:p>
      </dgm:t>
    </dgm:pt>
    <dgm:pt modelId="{4578EA50-C2F1-43E0-9C44-0C0A2F9EE88F}">
      <dgm:prSet phldrT="[Text]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tr-TR" dirty="0" err="1" smtClean="0"/>
            <a:t>Objective</a:t>
          </a:r>
          <a:r>
            <a:rPr lang="tr-TR" dirty="0" smtClean="0"/>
            <a:t>  </a:t>
          </a:r>
          <a:endParaRPr lang="en-GB" dirty="0"/>
        </a:p>
      </dgm:t>
    </dgm:pt>
    <dgm:pt modelId="{83726B63-E887-4E5B-8163-CD0ED9FE936D}" type="parTrans" cxnId="{2868D730-EC77-4927-95F6-87D4660BD058}">
      <dgm:prSet/>
      <dgm:spPr/>
      <dgm:t>
        <a:bodyPr/>
        <a:lstStyle/>
        <a:p>
          <a:endParaRPr lang="en-GB"/>
        </a:p>
      </dgm:t>
    </dgm:pt>
    <dgm:pt modelId="{0E503B0B-A0F4-4A52-88A5-901769A97B72}" type="sibTrans" cxnId="{2868D730-EC77-4927-95F6-87D4660BD058}">
      <dgm:prSet/>
      <dgm:spPr/>
      <dgm:t>
        <a:bodyPr/>
        <a:lstStyle/>
        <a:p>
          <a:endParaRPr lang="en-GB"/>
        </a:p>
      </dgm:t>
    </dgm:pt>
    <dgm:pt modelId="{7A3441A1-71A4-4B61-A472-81549E666B00}">
      <dgm:prSet phldrT="[Text]"/>
      <dgm:spPr>
        <a:solidFill>
          <a:srgbClr val="FFC000">
            <a:alpha val="50000"/>
          </a:srgbClr>
        </a:solidFill>
      </dgm:spPr>
      <dgm:t>
        <a:bodyPr/>
        <a:lstStyle/>
        <a:p>
          <a:r>
            <a:rPr lang="tr-TR" dirty="0" smtClean="0"/>
            <a:t>Yaygın/kabul gören </a:t>
          </a:r>
          <a:endParaRPr lang="en-GB" dirty="0"/>
        </a:p>
      </dgm:t>
    </dgm:pt>
    <dgm:pt modelId="{CFB0216D-252A-4FFE-90D1-A4A978564F31}" type="parTrans" cxnId="{61519513-9CBA-4C78-81C4-656389C05E27}">
      <dgm:prSet/>
      <dgm:spPr/>
      <dgm:t>
        <a:bodyPr/>
        <a:lstStyle/>
        <a:p>
          <a:endParaRPr lang="en-GB"/>
        </a:p>
      </dgm:t>
    </dgm:pt>
    <dgm:pt modelId="{B6841B71-C7B0-44FF-9BFF-17977E69FF38}" type="sibTrans" cxnId="{61519513-9CBA-4C78-81C4-656389C05E27}">
      <dgm:prSet/>
      <dgm:spPr/>
      <dgm:t>
        <a:bodyPr/>
        <a:lstStyle/>
        <a:p>
          <a:endParaRPr lang="en-GB"/>
        </a:p>
      </dgm:t>
    </dgm:pt>
    <dgm:pt modelId="{52E180C5-408E-4BA1-8151-155CF78D8F4C}">
      <dgm:prSet phldrT="[Text]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tr-TR" dirty="0" smtClean="0"/>
            <a:t>yerel /evrensel</a:t>
          </a:r>
          <a:endParaRPr lang="en-GB" dirty="0"/>
        </a:p>
      </dgm:t>
    </dgm:pt>
    <dgm:pt modelId="{177C4D88-67AF-4CEB-8411-B9F2224850A0}" type="parTrans" cxnId="{2C3AE5F0-F53A-4EC0-BA98-D5F0EEC9F2AF}">
      <dgm:prSet/>
      <dgm:spPr/>
      <dgm:t>
        <a:bodyPr/>
        <a:lstStyle/>
        <a:p>
          <a:endParaRPr lang="en-GB"/>
        </a:p>
      </dgm:t>
    </dgm:pt>
    <dgm:pt modelId="{85B58ECB-FB3F-47A4-9A85-9DC38C8ECB62}" type="sibTrans" cxnId="{2C3AE5F0-F53A-4EC0-BA98-D5F0EEC9F2AF}">
      <dgm:prSet/>
      <dgm:spPr/>
      <dgm:t>
        <a:bodyPr/>
        <a:lstStyle/>
        <a:p>
          <a:endParaRPr lang="en-GB"/>
        </a:p>
      </dgm:t>
    </dgm:pt>
    <dgm:pt modelId="{F34EA611-80F7-4980-9488-54D15CF3B921}">
      <dgm:prSet phldrT="[Text]"/>
      <dgm:spPr>
        <a:solidFill>
          <a:srgbClr val="00B050">
            <a:alpha val="50000"/>
          </a:srgbClr>
        </a:solidFill>
      </dgm:spPr>
      <dgm:t>
        <a:bodyPr/>
        <a:lstStyle/>
        <a:p>
          <a:r>
            <a:rPr lang="tr-TR" dirty="0" smtClean="0"/>
            <a:t>Mistik </a:t>
          </a:r>
          <a:endParaRPr lang="en-GB" dirty="0"/>
        </a:p>
      </dgm:t>
    </dgm:pt>
    <dgm:pt modelId="{653443B8-42A1-4AAB-99BB-F1D41C9AFF76}" type="parTrans" cxnId="{8BDE37B2-9D75-45C9-BF2A-4F52A60D0064}">
      <dgm:prSet/>
      <dgm:spPr/>
      <dgm:t>
        <a:bodyPr/>
        <a:lstStyle/>
        <a:p>
          <a:endParaRPr lang="en-GB"/>
        </a:p>
      </dgm:t>
    </dgm:pt>
    <dgm:pt modelId="{BBEFA43E-8DAF-4B11-B2E8-DE1DD39A79A4}" type="sibTrans" cxnId="{8BDE37B2-9D75-45C9-BF2A-4F52A60D0064}">
      <dgm:prSet/>
      <dgm:spPr/>
      <dgm:t>
        <a:bodyPr/>
        <a:lstStyle/>
        <a:p>
          <a:endParaRPr lang="en-GB"/>
        </a:p>
      </dgm:t>
    </dgm:pt>
    <dgm:pt modelId="{F5FF54AA-F709-4891-A0C4-5002D28AB690}">
      <dgm:prSet phldrT="[Text]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r>
            <a:rPr lang="tr-TR" dirty="0" smtClean="0"/>
            <a:t>tabu</a:t>
          </a:r>
          <a:endParaRPr lang="en-GB" dirty="0"/>
        </a:p>
      </dgm:t>
    </dgm:pt>
    <dgm:pt modelId="{74BB2D52-817E-4F2A-87A9-0846354057D2}" type="parTrans" cxnId="{3A467D13-DB33-4EAF-8CCF-696F785E6504}">
      <dgm:prSet/>
      <dgm:spPr/>
      <dgm:t>
        <a:bodyPr/>
        <a:lstStyle/>
        <a:p>
          <a:endParaRPr lang="en-GB"/>
        </a:p>
      </dgm:t>
    </dgm:pt>
    <dgm:pt modelId="{DF39B4E2-BB8A-4DDE-8D0E-1F3716713051}" type="sibTrans" cxnId="{3A467D13-DB33-4EAF-8CCF-696F785E6504}">
      <dgm:prSet/>
      <dgm:spPr/>
      <dgm:t>
        <a:bodyPr/>
        <a:lstStyle/>
        <a:p>
          <a:endParaRPr lang="en-GB"/>
        </a:p>
      </dgm:t>
    </dgm:pt>
    <dgm:pt modelId="{03DC9882-BF4A-4F5D-92F8-29B6905FB8A9}">
      <dgm:prSet phldrT="[Text]"/>
      <dgm:spPr>
        <a:solidFill>
          <a:srgbClr val="0070C0">
            <a:alpha val="50000"/>
          </a:srgbClr>
        </a:solidFill>
      </dgm:spPr>
      <dgm:t>
        <a:bodyPr/>
        <a:lstStyle/>
        <a:p>
          <a:r>
            <a:rPr lang="tr-TR" dirty="0" err="1" smtClean="0"/>
            <a:t>komplex</a:t>
          </a:r>
          <a:endParaRPr lang="en-GB" dirty="0"/>
        </a:p>
      </dgm:t>
    </dgm:pt>
    <dgm:pt modelId="{B96AA28E-0053-46F5-A54E-63DDD6B384A8}" type="parTrans" cxnId="{F7FC15F4-DC1B-42CA-9F61-9C631FBA44C4}">
      <dgm:prSet/>
      <dgm:spPr/>
      <dgm:t>
        <a:bodyPr/>
        <a:lstStyle/>
        <a:p>
          <a:endParaRPr lang="en-GB"/>
        </a:p>
      </dgm:t>
    </dgm:pt>
    <dgm:pt modelId="{C8CB9B8C-1CA8-4CCA-A281-C61F9628A09A}" type="sibTrans" cxnId="{F7FC15F4-DC1B-42CA-9F61-9C631FBA44C4}">
      <dgm:prSet/>
      <dgm:spPr/>
      <dgm:t>
        <a:bodyPr/>
        <a:lstStyle/>
        <a:p>
          <a:endParaRPr lang="en-GB"/>
        </a:p>
      </dgm:t>
    </dgm:pt>
    <dgm:pt modelId="{671D5103-2E41-40EF-96E9-98CB3B75BB0E}">
      <dgm:prSet phldrT="[Text]"/>
      <dgm:spPr>
        <a:solidFill>
          <a:srgbClr val="7030A0">
            <a:alpha val="50000"/>
          </a:srgbClr>
        </a:solidFill>
      </dgm:spPr>
      <dgm:t>
        <a:bodyPr/>
        <a:lstStyle/>
        <a:p>
          <a:r>
            <a:rPr lang="tr-TR" dirty="0" smtClean="0"/>
            <a:t>kişisel</a:t>
          </a:r>
          <a:endParaRPr lang="en-GB" dirty="0"/>
        </a:p>
      </dgm:t>
    </dgm:pt>
    <dgm:pt modelId="{A873F93E-AD73-4BEF-BA41-10D1101CDBB4}" type="parTrans" cxnId="{552A78AA-DCC5-4B2D-8A04-5FEB87793BBC}">
      <dgm:prSet/>
      <dgm:spPr/>
      <dgm:t>
        <a:bodyPr/>
        <a:lstStyle/>
        <a:p>
          <a:endParaRPr lang="en-GB"/>
        </a:p>
      </dgm:t>
    </dgm:pt>
    <dgm:pt modelId="{424C5031-500A-4871-B99F-DA07C1BD1AFF}" type="sibTrans" cxnId="{552A78AA-DCC5-4B2D-8A04-5FEB87793BBC}">
      <dgm:prSet/>
      <dgm:spPr/>
      <dgm:t>
        <a:bodyPr/>
        <a:lstStyle/>
        <a:p>
          <a:endParaRPr lang="en-GB"/>
        </a:p>
      </dgm:t>
    </dgm:pt>
    <dgm:pt modelId="{9B8B4797-4A87-48E3-BD42-DDFE38881390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tr-TR" dirty="0" smtClean="0"/>
            <a:t>hassas</a:t>
          </a:r>
          <a:endParaRPr lang="en-GB" dirty="0"/>
        </a:p>
      </dgm:t>
    </dgm:pt>
    <dgm:pt modelId="{1F98EA17-B240-4044-80B0-E4B6D40F69A9}" type="parTrans" cxnId="{F9BBB748-316A-4717-A272-5FA9F97808FD}">
      <dgm:prSet/>
      <dgm:spPr/>
      <dgm:t>
        <a:bodyPr/>
        <a:lstStyle/>
        <a:p>
          <a:endParaRPr lang="en-GB"/>
        </a:p>
      </dgm:t>
    </dgm:pt>
    <dgm:pt modelId="{EA380BA9-6292-4E4F-BC79-B7D36D5E9AB3}" type="sibTrans" cxnId="{F9BBB748-316A-4717-A272-5FA9F97808FD}">
      <dgm:prSet/>
      <dgm:spPr/>
      <dgm:t>
        <a:bodyPr/>
        <a:lstStyle/>
        <a:p>
          <a:endParaRPr lang="en-GB"/>
        </a:p>
      </dgm:t>
    </dgm:pt>
    <dgm:pt modelId="{B32D72E4-A458-4995-AEDE-34743C1C990C}">
      <dgm:prSet phldrT="[Text]"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tr-TR" dirty="0" smtClean="0"/>
            <a:t>özel</a:t>
          </a:r>
          <a:endParaRPr lang="en-GB" dirty="0"/>
        </a:p>
      </dgm:t>
    </dgm:pt>
    <dgm:pt modelId="{80BB02E4-1C8C-4B63-92C1-5C308765B332}" type="parTrans" cxnId="{17E1CBDE-E90A-4DA5-BF42-45E64021DAC2}">
      <dgm:prSet/>
      <dgm:spPr/>
      <dgm:t>
        <a:bodyPr/>
        <a:lstStyle/>
        <a:p>
          <a:endParaRPr lang="en-GB"/>
        </a:p>
      </dgm:t>
    </dgm:pt>
    <dgm:pt modelId="{05222C9C-9491-418C-8B9C-77D81CA3D988}" type="sibTrans" cxnId="{17E1CBDE-E90A-4DA5-BF42-45E64021DAC2}">
      <dgm:prSet/>
      <dgm:spPr/>
      <dgm:t>
        <a:bodyPr/>
        <a:lstStyle/>
        <a:p>
          <a:endParaRPr lang="en-GB"/>
        </a:p>
      </dgm:t>
    </dgm:pt>
    <dgm:pt modelId="{B03E6AC6-1AE4-4597-9FD5-FB4D9A6255FA}">
      <dgm:prSet phldrT="[Text]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r>
            <a:rPr lang="tr-TR" dirty="0" smtClean="0"/>
            <a:t>iyi</a:t>
          </a:r>
          <a:endParaRPr lang="en-GB" dirty="0"/>
        </a:p>
      </dgm:t>
    </dgm:pt>
    <dgm:pt modelId="{D58BEFFC-CD66-49B9-A066-7101D8C0AC38}" type="parTrans" cxnId="{4F1DB732-4AC4-4A89-9246-4155AAC86ED3}">
      <dgm:prSet/>
      <dgm:spPr/>
      <dgm:t>
        <a:bodyPr/>
        <a:lstStyle/>
        <a:p>
          <a:endParaRPr lang="tr-TR"/>
        </a:p>
      </dgm:t>
    </dgm:pt>
    <dgm:pt modelId="{81CA72DF-7CD3-4811-B65C-E5DD20CA1D8C}" type="sibTrans" cxnId="{4F1DB732-4AC4-4A89-9246-4155AAC86ED3}">
      <dgm:prSet/>
      <dgm:spPr/>
      <dgm:t>
        <a:bodyPr/>
        <a:lstStyle/>
        <a:p>
          <a:endParaRPr lang="tr-TR"/>
        </a:p>
      </dgm:t>
    </dgm:pt>
    <dgm:pt modelId="{7FB639DD-125E-45E0-9008-40599B37BBFD}">
      <dgm:prSet phldrT="[Text]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r>
            <a:rPr lang="tr-TR" dirty="0" smtClean="0"/>
            <a:t>Kötü</a:t>
          </a:r>
          <a:endParaRPr lang="en-GB" dirty="0"/>
        </a:p>
      </dgm:t>
    </dgm:pt>
    <dgm:pt modelId="{8A861037-1A6B-4820-BC68-A00AC8C0E8C1}" type="parTrans" cxnId="{99B24BE4-170C-40CC-A320-E49F91C5D614}">
      <dgm:prSet/>
      <dgm:spPr/>
      <dgm:t>
        <a:bodyPr/>
        <a:lstStyle/>
        <a:p>
          <a:endParaRPr lang="tr-TR"/>
        </a:p>
      </dgm:t>
    </dgm:pt>
    <dgm:pt modelId="{72E31D86-618F-414A-8EF5-50A0A6AC500A}" type="sibTrans" cxnId="{99B24BE4-170C-40CC-A320-E49F91C5D614}">
      <dgm:prSet/>
      <dgm:spPr/>
      <dgm:t>
        <a:bodyPr/>
        <a:lstStyle/>
        <a:p>
          <a:endParaRPr lang="tr-TR"/>
        </a:p>
      </dgm:t>
    </dgm:pt>
    <dgm:pt modelId="{79613A0F-1DAD-4642-8C73-D94CED2E56F2}">
      <dgm:prSet phldrT="[Text]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endParaRPr lang="en-GB" dirty="0"/>
        </a:p>
      </dgm:t>
    </dgm:pt>
    <dgm:pt modelId="{20F5470E-C03A-4C89-9FE6-4210D77AB1BD}" type="parTrans" cxnId="{82B76845-D4DE-4383-95B2-28ACB6372DD2}">
      <dgm:prSet/>
      <dgm:spPr/>
      <dgm:t>
        <a:bodyPr/>
        <a:lstStyle/>
        <a:p>
          <a:endParaRPr lang="tr-TR"/>
        </a:p>
      </dgm:t>
    </dgm:pt>
    <dgm:pt modelId="{7D24428B-A9C4-4821-8988-A0F0CF8D1A7A}" type="sibTrans" cxnId="{82B76845-D4DE-4383-95B2-28ACB6372DD2}">
      <dgm:prSet/>
      <dgm:spPr/>
      <dgm:t>
        <a:bodyPr/>
        <a:lstStyle/>
        <a:p>
          <a:endParaRPr lang="tr-TR"/>
        </a:p>
      </dgm:t>
    </dgm:pt>
    <dgm:pt modelId="{7134D30E-0D63-4694-8098-2B3490F366AB}" type="pres">
      <dgm:prSet presAssocID="{F3A3F69B-EBEF-4A8D-9A4B-721F5FE0AD3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88DB900-FAFB-48A9-B57F-277019A7A1EC}" type="pres">
      <dgm:prSet presAssocID="{F3A3F69B-EBEF-4A8D-9A4B-721F5FE0AD39}" presName="radial" presStyleCnt="0">
        <dgm:presLayoutVars>
          <dgm:animLvl val="ctr"/>
        </dgm:presLayoutVars>
      </dgm:prSet>
      <dgm:spPr/>
    </dgm:pt>
    <dgm:pt modelId="{C2E3E520-F6EC-4347-AA48-C0A287018D83}" type="pres">
      <dgm:prSet presAssocID="{8A49EC82-9C69-4545-ADD3-11034B1E8336}" presName="centerShape" presStyleLbl="vennNode1" presStyleIdx="0" presStyleCnt="12"/>
      <dgm:spPr/>
      <dgm:t>
        <a:bodyPr/>
        <a:lstStyle/>
        <a:p>
          <a:endParaRPr lang="en-GB"/>
        </a:p>
      </dgm:t>
    </dgm:pt>
    <dgm:pt modelId="{E078D91A-3AFA-455F-A028-4D6549870DD0}" type="pres">
      <dgm:prSet presAssocID="{4578EA50-C2F1-43E0-9C44-0C0A2F9EE88F}" presName="node" presStyleLbl="venn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E27E47-A541-4A43-A26F-42CE153358BD}" type="pres">
      <dgm:prSet presAssocID="{7A3441A1-71A4-4B61-A472-81549E666B00}" presName="node" presStyleLbl="venn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B18480-B0C7-4C2C-ACDD-D49712837400}" type="pres">
      <dgm:prSet presAssocID="{52E180C5-408E-4BA1-8151-155CF78D8F4C}" presName="node" presStyleLbl="venn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20C516-2DF3-4D0B-8670-049ABE473F43}" type="pres">
      <dgm:prSet presAssocID="{F34EA611-80F7-4980-9488-54D15CF3B921}" presName="node" presStyleLbl="venn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469760-E151-41D4-AA80-6420B8BE9F56}" type="pres">
      <dgm:prSet presAssocID="{03DC9882-BF4A-4F5D-92F8-29B6905FB8A9}" presName="node" presStyleLbl="venn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0A21984-E5E6-4284-BE42-F12E75BEC626}" type="pres">
      <dgm:prSet presAssocID="{671D5103-2E41-40EF-96E9-98CB3B75BB0E}" presName="node" presStyleLbl="venn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2C3F52E-68D3-4172-A8D4-F88E254846A9}" type="pres">
      <dgm:prSet presAssocID="{9B8B4797-4A87-48E3-BD42-DDFE38881390}" presName="node" presStyleLbl="vennNode1" presStyleIdx="7" presStyleCnt="12" custRadScaleRad="105455" custRadScaleInc="4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87AE62-80F3-4114-B901-52E318A9AABC}" type="pres">
      <dgm:prSet presAssocID="{B32D72E4-A458-4995-AEDE-34743C1C990C}" presName="node" presStyleLbl="venn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1165D9-E22D-4546-9C97-178131634E4E}" type="pres">
      <dgm:prSet presAssocID="{F5FF54AA-F709-4891-A0C4-5002D28AB690}" presName="node" presStyleLbl="venn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223B9E-9602-4CB2-917D-86632CCFBE07}" type="pres">
      <dgm:prSet presAssocID="{B03E6AC6-1AE4-4597-9FD5-FB4D9A6255FA}" presName="node" presStyleLbl="vennNode1" presStyleIdx="1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DD3616-D204-4801-BD45-90503051FBBD}" type="pres">
      <dgm:prSet presAssocID="{7FB639DD-125E-45E0-9008-40599B37BBFD}" presName="node" presStyleLbl="vennNode1" presStyleIdx="1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1519513-9CBA-4C78-81C4-656389C05E27}" srcId="{8A49EC82-9C69-4545-ADD3-11034B1E8336}" destId="{7A3441A1-71A4-4B61-A472-81549E666B00}" srcOrd="1" destOrd="0" parTransId="{CFB0216D-252A-4FFE-90D1-A4A978564F31}" sibTransId="{B6841B71-C7B0-44FF-9BFF-17977E69FF38}"/>
    <dgm:cxn modelId="{E48D89F6-0A27-44AB-B2CF-67B9D41FEF67}" type="presOf" srcId="{52E180C5-408E-4BA1-8151-155CF78D8F4C}" destId="{30B18480-B0C7-4C2C-ACDD-D49712837400}" srcOrd="0" destOrd="0" presId="urn:microsoft.com/office/officeart/2005/8/layout/radial3"/>
    <dgm:cxn modelId="{E31B6643-7B48-475F-BE04-5CADEA7C41C4}" srcId="{F3A3F69B-EBEF-4A8D-9A4B-721F5FE0AD39}" destId="{8A49EC82-9C69-4545-ADD3-11034B1E8336}" srcOrd="0" destOrd="0" parTransId="{78FC2375-AF58-4BE6-A25B-2432E9AE5BCA}" sibTransId="{30B36F77-347E-451D-891C-3E2BBF48803B}"/>
    <dgm:cxn modelId="{2C3AE5F0-F53A-4EC0-BA98-D5F0EEC9F2AF}" srcId="{8A49EC82-9C69-4545-ADD3-11034B1E8336}" destId="{52E180C5-408E-4BA1-8151-155CF78D8F4C}" srcOrd="2" destOrd="0" parTransId="{177C4D88-67AF-4CEB-8411-B9F2224850A0}" sibTransId="{85B58ECB-FB3F-47A4-9A85-9DC38C8ECB62}"/>
    <dgm:cxn modelId="{0D508289-DE91-473A-9625-0CB7DE004B92}" type="presOf" srcId="{F3A3F69B-EBEF-4A8D-9A4B-721F5FE0AD39}" destId="{7134D30E-0D63-4694-8098-2B3490F366AB}" srcOrd="0" destOrd="0" presId="urn:microsoft.com/office/officeart/2005/8/layout/radial3"/>
    <dgm:cxn modelId="{F7FC15F4-DC1B-42CA-9F61-9C631FBA44C4}" srcId="{8A49EC82-9C69-4545-ADD3-11034B1E8336}" destId="{03DC9882-BF4A-4F5D-92F8-29B6905FB8A9}" srcOrd="4" destOrd="0" parTransId="{B96AA28E-0053-46F5-A54E-63DDD6B384A8}" sibTransId="{C8CB9B8C-1CA8-4CCA-A281-C61F9628A09A}"/>
    <dgm:cxn modelId="{F9BBB748-316A-4717-A272-5FA9F97808FD}" srcId="{8A49EC82-9C69-4545-ADD3-11034B1E8336}" destId="{9B8B4797-4A87-48E3-BD42-DDFE38881390}" srcOrd="6" destOrd="0" parTransId="{1F98EA17-B240-4044-80B0-E4B6D40F69A9}" sibTransId="{EA380BA9-6292-4E4F-BC79-B7D36D5E9AB3}"/>
    <dgm:cxn modelId="{C449EEAE-ADC2-4DB1-92F8-491D9585CF62}" type="presOf" srcId="{8A49EC82-9C69-4545-ADD3-11034B1E8336}" destId="{C2E3E520-F6EC-4347-AA48-C0A287018D83}" srcOrd="0" destOrd="0" presId="urn:microsoft.com/office/officeart/2005/8/layout/radial3"/>
    <dgm:cxn modelId="{3A467D13-DB33-4EAF-8CCF-696F785E6504}" srcId="{8A49EC82-9C69-4545-ADD3-11034B1E8336}" destId="{F5FF54AA-F709-4891-A0C4-5002D28AB690}" srcOrd="8" destOrd="0" parTransId="{74BB2D52-817E-4F2A-87A9-0846354057D2}" sibTransId="{DF39B4E2-BB8A-4DDE-8D0E-1F3716713051}"/>
    <dgm:cxn modelId="{2868D730-EC77-4927-95F6-87D4660BD058}" srcId="{8A49EC82-9C69-4545-ADD3-11034B1E8336}" destId="{4578EA50-C2F1-43E0-9C44-0C0A2F9EE88F}" srcOrd="0" destOrd="0" parTransId="{83726B63-E887-4E5B-8163-CD0ED9FE936D}" sibTransId="{0E503B0B-A0F4-4A52-88A5-901769A97B72}"/>
    <dgm:cxn modelId="{17E1CBDE-E90A-4DA5-BF42-45E64021DAC2}" srcId="{8A49EC82-9C69-4545-ADD3-11034B1E8336}" destId="{B32D72E4-A458-4995-AEDE-34743C1C990C}" srcOrd="7" destOrd="0" parTransId="{80BB02E4-1C8C-4B63-92C1-5C308765B332}" sibTransId="{05222C9C-9491-418C-8B9C-77D81CA3D988}"/>
    <dgm:cxn modelId="{340E6C4C-3169-4239-B92C-EB153AD9DA7D}" type="presOf" srcId="{9B8B4797-4A87-48E3-BD42-DDFE38881390}" destId="{D2C3F52E-68D3-4172-A8D4-F88E254846A9}" srcOrd="0" destOrd="0" presId="urn:microsoft.com/office/officeart/2005/8/layout/radial3"/>
    <dgm:cxn modelId="{8BDE37B2-9D75-45C9-BF2A-4F52A60D0064}" srcId="{8A49EC82-9C69-4545-ADD3-11034B1E8336}" destId="{F34EA611-80F7-4980-9488-54D15CF3B921}" srcOrd="3" destOrd="0" parTransId="{653443B8-42A1-4AAB-99BB-F1D41C9AFF76}" sibTransId="{BBEFA43E-8DAF-4B11-B2E8-DE1DD39A79A4}"/>
    <dgm:cxn modelId="{4520E3A5-A68D-4A24-AA83-65C52B69F107}" type="presOf" srcId="{B03E6AC6-1AE4-4597-9FD5-FB4D9A6255FA}" destId="{52223B9E-9602-4CB2-917D-86632CCFBE07}" srcOrd="0" destOrd="0" presId="urn:microsoft.com/office/officeart/2005/8/layout/radial3"/>
    <dgm:cxn modelId="{03E3817B-51D5-4BB6-9F12-356F18A366F7}" type="presOf" srcId="{F5FF54AA-F709-4891-A0C4-5002D28AB690}" destId="{921165D9-E22D-4546-9C97-178131634E4E}" srcOrd="0" destOrd="0" presId="urn:microsoft.com/office/officeart/2005/8/layout/radial3"/>
    <dgm:cxn modelId="{552A78AA-DCC5-4B2D-8A04-5FEB87793BBC}" srcId="{8A49EC82-9C69-4545-ADD3-11034B1E8336}" destId="{671D5103-2E41-40EF-96E9-98CB3B75BB0E}" srcOrd="5" destOrd="0" parTransId="{A873F93E-AD73-4BEF-BA41-10D1101CDBB4}" sibTransId="{424C5031-500A-4871-B99F-DA07C1BD1AFF}"/>
    <dgm:cxn modelId="{77EFD8EE-C836-4430-A56E-6FC807C444A0}" type="presOf" srcId="{4578EA50-C2F1-43E0-9C44-0C0A2F9EE88F}" destId="{E078D91A-3AFA-455F-A028-4D6549870DD0}" srcOrd="0" destOrd="0" presId="urn:microsoft.com/office/officeart/2005/8/layout/radial3"/>
    <dgm:cxn modelId="{82B76845-D4DE-4383-95B2-28ACB6372DD2}" srcId="{F3A3F69B-EBEF-4A8D-9A4B-721F5FE0AD39}" destId="{79613A0F-1DAD-4642-8C73-D94CED2E56F2}" srcOrd="1" destOrd="0" parTransId="{20F5470E-C03A-4C89-9FE6-4210D77AB1BD}" sibTransId="{7D24428B-A9C4-4821-8988-A0F0CF8D1A7A}"/>
    <dgm:cxn modelId="{B76FB11A-7D62-4224-971B-0C4077171090}" type="presOf" srcId="{7FB639DD-125E-45E0-9008-40599B37BBFD}" destId="{D0DD3616-D204-4801-BD45-90503051FBBD}" srcOrd="0" destOrd="0" presId="urn:microsoft.com/office/officeart/2005/8/layout/radial3"/>
    <dgm:cxn modelId="{4F1DB732-4AC4-4A89-9246-4155AAC86ED3}" srcId="{8A49EC82-9C69-4545-ADD3-11034B1E8336}" destId="{B03E6AC6-1AE4-4597-9FD5-FB4D9A6255FA}" srcOrd="9" destOrd="0" parTransId="{D58BEFFC-CD66-49B9-A066-7101D8C0AC38}" sibTransId="{81CA72DF-7CD3-4811-B65C-E5DD20CA1D8C}"/>
    <dgm:cxn modelId="{8EADE217-036F-4C30-A97B-97CD7EB6B236}" type="presOf" srcId="{F34EA611-80F7-4980-9488-54D15CF3B921}" destId="{CB20C516-2DF3-4D0B-8670-049ABE473F43}" srcOrd="0" destOrd="0" presId="urn:microsoft.com/office/officeart/2005/8/layout/radial3"/>
    <dgm:cxn modelId="{77936CB5-2399-451E-ACC0-AFF88F3E284F}" type="presOf" srcId="{B32D72E4-A458-4995-AEDE-34743C1C990C}" destId="{1C87AE62-80F3-4114-B901-52E318A9AABC}" srcOrd="0" destOrd="0" presId="urn:microsoft.com/office/officeart/2005/8/layout/radial3"/>
    <dgm:cxn modelId="{3587C4DE-C216-4E58-B3BF-68101943DE7B}" type="presOf" srcId="{671D5103-2E41-40EF-96E9-98CB3B75BB0E}" destId="{D0A21984-E5E6-4284-BE42-F12E75BEC626}" srcOrd="0" destOrd="0" presId="urn:microsoft.com/office/officeart/2005/8/layout/radial3"/>
    <dgm:cxn modelId="{F67463BC-08A8-4FCD-BF10-671D5BE2152C}" type="presOf" srcId="{03DC9882-BF4A-4F5D-92F8-29B6905FB8A9}" destId="{CF469760-E151-41D4-AA80-6420B8BE9F56}" srcOrd="0" destOrd="0" presId="urn:microsoft.com/office/officeart/2005/8/layout/radial3"/>
    <dgm:cxn modelId="{99B24BE4-170C-40CC-A320-E49F91C5D614}" srcId="{8A49EC82-9C69-4545-ADD3-11034B1E8336}" destId="{7FB639DD-125E-45E0-9008-40599B37BBFD}" srcOrd="10" destOrd="0" parTransId="{8A861037-1A6B-4820-BC68-A00AC8C0E8C1}" sibTransId="{72E31D86-618F-414A-8EF5-50A0A6AC500A}"/>
    <dgm:cxn modelId="{2C265542-0904-4DB8-905E-87A1216AA272}" type="presOf" srcId="{7A3441A1-71A4-4B61-A472-81549E666B00}" destId="{EFE27E47-A541-4A43-A26F-42CE153358BD}" srcOrd="0" destOrd="0" presId="urn:microsoft.com/office/officeart/2005/8/layout/radial3"/>
    <dgm:cxn modelId="{BFB028EC-5B77-492E-9020-1D1110CAA263}" type="presParOf" srcId="{7134D30E-0D63-4694-8098-2B3490F366AB}" destId="{C88DB900-FAFB-48A9-B57F-277019A7A1EC}" srcOrd="0" destOrd="0" presId="urn:microsoft.com/office/officeart/2005/8/layout/radial3"/>
    <dgm:cxn modelId="{EABB55DD-F865-4F9A-847C-C88A0C6F232E}" type="presParOf" srcId="{C88DB900-FAFB-48A9-B57F-277019A7A1EC}" destId="{C2E3E520-F6EC-4347-AA48-C0A287018D83}" srcOrd="0" destOrd="0" presId="urn:microsoft.com/office/officeart/2005/8/layout/radial3"/>
    <dgm:cxn modelId="{38DDE7C9-8F5A-40B8-95A8-2C46164BE72D}" type="presParOf" srcId="{C88DB900-FAFB-48A9-B57F-277019A7A1EC}" destId="{E078D91A-3AFA-455F-A028-4D6549870DD0}" srcOrd="1" destOrd="0" presId="urn:microsoft.com/office/officeart/2005/8/layout/radial3"/>
    <dgm:cxn modelId="{6E29F82E-A32F-4CCF-8FA6-98FD5CAF160D}" type="presParOf" srcId="{C88DB900-FAFB-48A9-B57F-277019A7A1EC}" destId="{EFE27E47-A541-4A43-A26F-42CE153358BD}" srcOrd="2" destOrd="0" presId="urn:microsoft.com/office/officeart/2005/8/layout/radial3"/>
    <dgm:cxn modelId="{AC180D91-20B5-496E-AEAE-A43CFB573C5C}" type="presParOf" srcId="{C88DB900-FAFB-48A9-B57F-277019A7A1EC}" destId="{30B18480-B0C7-4C2C-ACDD-D49712837400}" srcOrd="3" destOrd="0" presId="urn:microsoft.com/office/officeart/2005/8/layout/radial3"/>
    <dgm:cxn modelId="{5469279E-40A4-4ABD-AC13-A79AE1B81937}" type="presParOf" srcId="{C88DB900-FAFB-48A9-B57F-277019A7A1EC}" destId="{CB20C516-2DF3-4D0B-8670-049ABE473F43}" srcOrd="4" destOrd="0" presId="urn:microsoft.com/office/officeart/2005/8/layout/radial3"/>
    <dgm:cxn modelId="{741E5E53-A9BD-4DB9-8A76-C0FB0A79D6FB}" type="presParOf" srcId="{C88DB900-FAFB-48A9-B57F-277019A7A1EC}" destId="{CF469760-E151-41D4-AA80-6420B8BE9F56}" srcOrd="5" destOrd="0" presId="urn:microsoft.com/office/officeart/2005/8/layout/radial3"/>
    <dgm:cxn modelId="{C8BEE069-A1E6-433E-A639-EED07CA9033E}" type="presParOf" srcId="{C88DB900-FAFB-48A9-B57F-277019A7A1EC}" destId="{D0A21984-E5E6-4284-BE42-F12E75BEC626}" srcOrd="6" destOrd="0" presId="urn:microsoft.com/office/officeart/2005/8/layout/radial3"/>
    <dgm:cxn modelId="{F9BB919E-A1D6-4B37-AABE-870C67716424}" type="presParOf" srcId="{C88DB900-FAFB-48A9-B57F-277019A7A1EC}" destId="{D2C3F52E-68D3-4172-A8D4-F88E254846A9}" srcOrd="7" destOrd="0" presId="urn:microsoft.com/office/officeart/2005/8/layout/radial3"/>
    <dgm:cxn modelId="{5B033B7F-DF6C-4BC1-962B-2AECEF53BAA7}" type="presParOf" srcId="{C88DB900-FAFB-48A9-B57F-277019A7A1EC}" destId="{1C87AE62-80F3-4114-B901-52E318A9AABC}" srcOrd="8" destOrd="0" presId="urn:microsoft.com/office/officeart/2005/8/layout/radial3"/>
    <dgm:cxn modelId="{D139389B-BA8B-497A-8B39-0288DF23ECD7}" type="presParOf" srcId="{C88DB900-FAFB-48A9-B57F-277019A7A1EC}" destId="{921165D9-E22D-4546-9C97-178131634E4E}" srcOrd="9" destOrd="0" presId="urn:microsoft.com/office/officeart/2005/8/layout/radial3"/>
    <dgm:cxn modelId="{3E11F936-03D3-4AD7-839F-6D52AE9E19C9}" type="presParOf" srcId="{C88DB900-FAFB-48A9-B57F-277019A7A1EC}" destId="{52223B9E-9602-4CB2-917D-86632CCFBE07}" srcOrd="10" destOrd="0" presId="urn:microsoft.com/office/officeart/2005/8/layout/radial3"/>
    <dgm:cxn modelId="{AD927326-DF7A-4E5F-BA22-F6D8957FFB27}" type="presParOf" srcId="{C88DB900-FAFB-48A9-B57F-277019A7A1EC}" destId="{D0DD3616-D204-4801-BD45-90503051FBBD}" srcOrd="1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A3F69B-EBEF-4A8D-9A4B-721F5FE0AD39}" type="doc">
      <dgm:prSet loTypeId="urn:microsoft.com/office/officeart/2005/8/layout/radial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8A49EC82-9C69-4545-ADD3-11034B1E8336}">
      <dgm:prSet phldrT="[Text]"/>
      <dgm:spPr/>
      <dgm:t>
        <a:bodyPr/>
        <a:lstStyle/>
        <a:p>
          <a:endParaRPr lang="en-GB" dirty="0"/>
        </a:p>
      </dgm:t>
    </dgm:pt>
    <dgm:pt modelId="{78FC2375-AF58-4BE6-A25B-2432E9AE5BCA}" type="parTrans" cxnId="{E31B6643-7B48-475F-BE04-5CADEA7C41C4}">
      <dgm:prSet/>
      <dgm:spPr/>
      <dgm:t>
        <a:bodyPr/>
        <a:lstStyle/>
        <a:p>
          <a:endParaRPr lang="en-GB"/>
        </a:p>
      </dgm:t>
    </dgm:pt>
    <dgm:pt modelId="{30B36F77-347E-451D-891C-3E2BBF48803B}" type="sibTrans" cxnId="{E31B6643-7B48-475F-BE04-5CADEA7C41C4}">
      <dgm:prSet/>
      <dgm:spPr/>
      <dgm:t>
        <a:bodyPr/>
        <a:lstStyle/>
        <a:p>
          <a:endParaRPr lang="en-GB"/>
        </a:p>
      </dgm:t>
    </dgm:pt>
    <dgm:pt modelId="{4578EA50-C2F1-43E0-9C44-0C0A2F9EE88F}">
      <dgm:prSet phldrT="[Text]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tr-TR" dirty="0" err="1" smtClean="0"/>
            <a:t>Kişisiye</a:t>
          </a:r>
          <a:r>
            <a:rPr lang="tr-TR" dirty="0" smtClean="0"/>
            <a:t> göre değişir</a:t>
          </a:r>
          <a:endParaRPr lang="en-GB" dirty="0"/>
        </a:p>
      </dgm:t>
    </dgm:pt>
    <dgm:pt modelId="{83726B63-E887-4E5B-8163-CD0ED9FE936D}" type="parTrans" cxnId="{2868D730-EC77-4927-95F6-87D4660BD058}">
      <dgm:prSet/>
      <dgm:spPr/>
      <dgm:t>
        <a:bodyPr/>
        <a:lstStyle/>
        <a:p>
          <a:endParaRPr lang="en-GB"/>
        </a:p>
      </dgm:t>
    </dgm:pt>
    <dgm:pt modelId="{0E503B0B-A0F4-4A52-88A5-901769A97B72}" type="sibTrans" cxnId="{2868D730-EC77-4927-95F6-87D4660BD058}">
      <dgm:prSet/>
      <dgm:spPr/>
      <dgm:t>
        <a:bodyPr/>
        <a:lstStyle/>
        <a:p>
          <a:endParaRPr lang="en-GB"/>
        </a:p>
      </dgm:t>
    </dgm:pt>
    <dgm:pt modelId="{7A3441A1-71A4-4B61-A472-81549E666B00}">
      <dgm:prSet phldrT="[Text]"/>
      <dgm:spPr>
        <a:solidFill>
          <a:srgbClr val="FFC000">
            <a:alpha val="50000"/>
          </a:srgbClr>
        </a:solidFill>
      </dgm:spPr>
      <dgm:t>
        <a:bodyPr/>
        <a:lstStyle/>
        <a:p>
          <a:r>
            <a:rPr lang="tr-TR" dirty="0" smtClean="0"/>
            <a:t>kişisel özel</a:t>
          </a:r>
          <a:endParaRPr lang="en-GB" dirty="0"/>
        </a:p>
      </dgm:t>
    </dgm:pt>
    <dgm:pt modelId="{CFB0216D-252A-4FFE-90D1-A4A978564F31}" type="parTrans" cxnId="{61519513-9CBA-4C78-81C4-656389C05E27}">
      <dgm:prSet/>
      <dgm:spPr/>
      <dgm:t>
        <a:bodyPr/>
        <a:lstStyle/>
        <a:p>
          <a:endParaRPr lang="en-GB"/>
        </a:p>
      </dgm:t>
    </dgm:pt>
    <dgm:pt modelId="{B6841B71-C7B0-44FF-9BFF-17977E69FF38}" type="sibTrans" cxnId="{61519513-9CBA-4C78-81C4-656389C05E27}">
      <dgm:prSet/>
      <dgm:spPr/>
      <dgm:t>
        <a:bodyPr/>
        <a:lstStyle/>
        <a:p>
          <a:endParaRPr lang="en-GB"/>
        </a:p>
      </dgm:t>
    </dgm:pt>
    <dgm:pt modelId="{52E180C5-408E-4BA1-8151-155CF78D8F4C}">
      <dgm:prSet phldrT="[Text]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tr-TR" dirty="0" smtClean="0"/>
            <a:t>evrensel</a:t>
          </a:r>
          <a:endParaRPr lang="en-GB" dirty="0"/>
        </a:p>
      </dgm:t>
    </dgm:pt>
    <dgm:pt modelId="{177C4D88-67AF-4CEB-8411-B9F2224850A0}" type="parTrans" cxnId="{2C3AE5F0-F53A-4EC0-BA98-D5F0EEC9F2AF}">
      <dgm:prSet/>
      <dgm:spPr/>
      <dgm:t>
        <a:bodyPr/>
        <a:lstStyle/>
        <a:p>
          <a:endParaRPr lang="en-GB"/>
        </a:p>
      </dgm:t>
    </dgm:pt>
    <dgm:pt modelId="{85B58ECB-FB3F-47A4-9A85-9DC38C8ECB62}" type="sibTrans" cxnId="{2C3AE5F0-F53A-4EC0-BA98-D5F0EEC9F2AF}">
      <dgm:prSet/>
      <dgm:spPr/>
      <dgm:t>
        <a:bodyPr/>
        <a:lstStyle/>
        <a:p>
          <a:endParaRPr lang="en-GB"/>
        </a:p>
      </dgm:t>
    </dgm:pt>
    <dgm:pt modelId="{F34EA611-80F7-4980-9488-54D15CF3B921}">
      <dgm:prSet phldrT="[Text]"/>
      <dgm:spPr>
        <a:solidFill>
          <a:srgbClr val="00B050">
            <a:alpha val="50000"/>
          </a:srgbClr>
        </a:solidFill>
      </dgm:spPr>
      <dgm:t>
        <a:bodyPr/>
        <a:lstStyle/>
        <a:p>
          <a:r>
            <a:rPr lang="tr-TR" dirty="0" smtClean="0"/>
            <a:t>gizemli</a:t>
          </a:r>
          <a:endParaRPr lang="en-GB" dirty="0"/>
        </a:p>
      </dgm:t>
    </dgm:pt>
    <dgm:pt modelId="{653443B8-42A1-4AAB-99BB-F1D41C9AFF76}" type="parTrans" cxnId="{8BDE37B2-9D75-45C9-BF2A-4F52A60D0064}">
      <dgm:prSet/>
      <dgm:spPr/>
      <dgm:t>
        <a:bodyPr/>
        <a:lstStyle/>
        <a:p>
          <a:endParaRPr lang="en-GB"/>
        </a:p>
      </dgm:t>
    </dgm:pt>
    <dgm:pt modelId="{BBEFA43E-8DAF-4B11-B2E8-DE1DD39A79A4}" type="sibTrans" cxnId="{8BDE37B2-9D75-45C9-BF2A-4F52A60D0064}">
      <dgm:prSet/>
      <dgm:spPr/>
      <dgm:t>
        <a:bodyPr/>
        <a:lstStyle/>
        <a:p>
          <a:endParaRPr lang="en-GB"/>
        </a:p>
      </dgm:t>
    </dgm:pt>
    <dgm:pt modelId="{F5FF54AA-F709-4891-A0C4-5002D28AB690}">
      <dgm:prSet phldrT="[Text]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r>
            <a:rPr lang="tr-TR" dirty="0" smtClean="0"/>
            <a:t>tabu</a:t>
          </a:r>
          <a:endParaRPr lang="en-GB" dirty="0"/>
        </a:p>
      </dgm:t>
    </dgm:pt>
    <dgm:pt modelId="{74BB2D52-817E-4F2A-87A9-0846354057D2}" type="parTrans" cxnId="{3A467D13-DB33-4EAF-8CCF-696F785E6504}">
      <dgm:prSet/>
      <dgm:spPr/>
      <dgm:t>
        <a:bodyPr/>
        <a:lstStyle/>
        <a:p>
          <a:endParaRPr lang="en-GB"/>
        </a:p>
      </dgm:t>
    </dgm:pt>
    <dgm:pt modelId="{DF39B4E2-BB8A-4DDE-8D0E-1F3716713051}" type="sibTrans" cxnId="{3A467D13-DB33-4EAF-8CCF-696F785E6504}">
      <dgm:prSet/>
      <dgm:spPr/>
      <dgm:t>
        <a:bodyPr/>
        <a:lstStyle/>
        <a:p>
          <a:endParaRPr lang="en-GB"/>
        </a:p>
      </dgm:t>
    </dgm:pt>
    <dgm:pt modelId="{03DC9882-BF4A-4F5D-92F8-29B6905FB8A9}">
      <dgm:prSet phldrT="[Text]"/>
      <dgm:spPr>
        <a:solidFill>
          <a:srgbClr val="0070C0">
            <a:alpha val="50000"/>
          </a:srgbClr>
        </a:solidFill>
      </dgm:spPr>
      <dgm:t>
        <a:bodyPr/>
        <a:lstStyle/>
        <a:p>
          <a:r>
            <a:rPr lang="tr-TR" dirty="0" err="1" smtClean="0"/>
            <a:t>komplex</a:t>
          </a:r>
          <a:endParaRPr lang="en-GB" dirty="0"/>
        </a:p>
      </dgm:t>
    </dgm:pt>
    <dgm:pt modelId="{B96AA28E-0053-46F5-A54E-63DDD6B384A8}" type="parTrans" cxnId="{F7FC15F4-DC1B-42CA-9F61-9C631FBA44C4}">
      <dgm:prSet/>
      <dgm:spPr/>
      <dgm:t>
        <a:bodyPr/>
        <a:lstStyle/>
        <a:p>
          <a:endParaRPr lang="en-GB"/>
        </a:p>
      </dgm:t>
    </dgm:pt>
    <dgm:pt modelId="{C8CB9B8C-1CA8-4CCA-A281-C61F9628A09A}" type="sibTrans" cxnId="{F7FC15F4-DC1B-42CA-9F61-9C631FBA44C4}">
      <dgm:prSet/>
      <dgm:spPr/>
      <dgm:t>
        <a:bodyPr/>
        <a:lstStyle/>
        <a:p>
          <a:endParaRPr lang="en-GB"/>
        </a:p>
      </dgm:t>
    </dgm:pt>
    <dgm:pt modelId="{671D5103-2E41-40EF-96E9-98CB3B75BB0E}">
      <dgm:prSet phldrT="[Text]"/>
      <dgm:spPr>
        <a:solidFill>
          <a:srgbClr val="7030A0">
            <a:alpha val="50000"/>
          </a:srgbClr>
        </a:solidFill>
      </dgm:spPr>
      <dgm:t>
        <a:bodyPr/>
        <a:lstStyle/>
        <a:p>
          <a:r>
            <a:rPr lang="tr-TR" dirty="0" smtClean="0"/>
            <a:t>Bireysel </a:t>
          </a:r>
          <a:endParaRPr lang="en-GB" dirty="0"/>
        </a:p>
      </dgm:t>
    </dgm:pt>
    <dgm:pt modelId="{A873F93E-AD73-4BEF-BA41-10D1101CDBB4}" type="parTrans" cxnId="{552A78AA-DCC5-4B2D-8A04-5FEB87793BBC}">
      <dgm:prSet/>
      <dgm:spPr/>
      <dgm:t>
        <a:bodyPr/>
        <a:lstStyle/>
        <a:p>
          <a:endParaRPr lang="en-GB"/>
        </a:p>
      </dgm:t>
    </dgm:pt>
    <dgm:pt modelId="{424C5031-500A-4871-B99F-DA07C1BD1AFF}" type="sibTrans" cxnId="{552A78AA-DCC5-4B2D-8A04-5FEB87793BBC}">
      <dgm:prSet/>
      <dgm:spPr/>
      <dgm:t>
        <a:bodyPr/>
        <a:lstStyle/>
        <a:p>
          <a:endParaRPr lang="en-GB"/>
        </a:p>
      </dgm:t>
    </dgm:pt>
    <dgm:pt modelId="{9B8B4797-4A87-48E3-BD42-DDFE38881390}">
      <dgm:prSet phldrT="[Text]"/>
      <dgm:spPr>
        <a:solidFill>
          <a:srgbClr val="92D050">
            <a:alpha val="50000"/>
          </a:srgbClr>
        </a:solidFill>
      </dgm:spPr>
      <dgm:t>
        <a:bodyPr/>
        <a:lstStyle/>
        <a:p>
          <a:r>
            <a:rPr lang="tr-TR" dirty="0" smtClean="0"/>
            <a:t>hassas</a:t>
          </a:r>
          <a:endParaRPr lang="en-GB" dirty="0"/>
        </a:p>
      </dgm:t>
    </dgm:pt>
    <dgm:pt modelId="{1F98EA17-B240-4044-80B0-E4B6D40F69A9}" type="parTrans" cxnId="{F9BBB748-316A-4717-A272-5FA9F97808FD}">
      <dgm:prSet/>
      <dgm:spPr/>
      <dgm:t>
        <a:bodyPr/>
        <a:lstStyle/>
        <a:p>
          <a:endParaRPr lang="en-GB"/>
        </a:p>
      </dgm:t>
    </dgm:pt>
    <dgm:pt modelId="{EA380BA9-6292-4E4F-BC79-B7D36D5E9AB3}" type="sibTrans" cxnId="{F9BBB748-316A-4717-A272-5FA9F97808FD}">
      <dgm:prSet/>
      <dgm:spPr/>
      <dgm:t>
        <a:bodyPr/>
        <a:lstStyle/>
        <a:p>
          <a:endParaRPr lang="en-GB"/>
        </a:p>
      </dgm:t>
    </dgm:pt>
    <dgm:pt modelId="{B32D72E4-A458-4995-AEDE-34743C1C990C}">
      <dgm:prSet phldrT="[Text]"/>
      <dgm:spPr>
        <a:solidFill>
          <a:srgbClr val="C00000">
            <a:alpha val="50000"/>
          </a:srgbClr>
        </a:solidFill>
      </dgm:spPr>
      <dgm:t>
        <a:bodyPr/>
        <a:lstStyle/>
        <a:p>
          <a:r>
            <a:rPr lang="tr-TR" dirty="0" smtClean="0"/>
            <a:t>özel</a:t>
          </a:r>
          <a:endParaRPr lang="en-GB" dirty="0"/>
        </a:p>
      </dgm:t>
    </dgm:pt>
    <dgm:pt modelId="{80BB02E4-1C8C-4B63-92C1-5C308765B332}" type="parTrans" cxnId="{17E1CBDE-E90A-4DA5-BF42-45E64021DAC2}">
      <dgm:prSet/>
      <dgm:spPr/>
      <dgm:t>
        <a:bodyPr/>
        <a:lstStyle/>
        <a:p>
          <a:endParaRPr lang="en-GB"/>
        </a:p>
      </dgm:t>
    </dgm:pt>
    <dgm:pt modelId="{05222C9C-9491-418C-8B9C-77D81CA3D988}" type="sibTrans" cxnId="{17E1CBDE-E90A-4DA5-BF42-45E64021DAC2}">
      <dgm:prSet/>
      <dgm:spPr/>
      <dgm:t>
        <a:bodyPr/>
        <a:lstStyle/>
        <a:p>
          <a:endParaRPr lang="en-GB"/>
        </a:p>
      </dgm:t>
    </dgm:pt>
    <dgm:pt modelId="{B03E6AC6-1AE4-4597-9FD5-FB4D9A6255FA}">
      <dgm:prSet phldrT="[Text]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r>
            <a:rPr lang="tr-TR" dirty="0" smtClean="0"/>
            <a:t>iyi</a:t>
          </a:r>
          <a:endParaRPr lang="en-GB" dirty="0"/>
        </a:p>
      </dgm:t>
    </dgm:pt>
    <dgm:pt modelId="{D58BEFFC-CD66-49B9-A066-7101D8C0AC38}" type="parTrans" cxnId="{4F1DB732-4AC4-4A89-9246-4155AAC86ED3}">
      <dgm:prSet/>
      <dgm:spPr/>
      <dgm:t>
        <a:bodyPr/>
        <a:lstStyle/>
        <a:p>
          <a:endParaRPr lang="tr-TR"/>
        </a:p>
      </dgm:t>
    </dgm:pt>
    <dgm:pt modelId="{81CA72DF-7CD3-4811-B65C-E5DD20CA1D8C}" type="sibTrans" cxnId="{4F1DB732-4AC4-4A89-9246-4155AAC86ED3}">
      <dgm:prSet/>
      <dgm:spPr/>
      <dgm:t>
        <a:bodyPr/>
        <a:lstStyle/>
        <a:p>
          <a:endParaRPr lang="tr-TR"/>
        </a:p>
      </dgm:t>
    </dgm:pt>
    <dgm:pt modelId="{7FB639DD-125E-45E0-9008-40599B37BBFD}">
      <dgm:prSet phldrT="[Text]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r>
            <a:rPr lang="tr-TR" dirty="0" smtClean="0"/>
            <a:t>kötü</a:t>
          </a:r>
          <a:endParaRPr lang="en-GB" dirty="0"/>
        </a:p>
      </dgm:t>
    </dgm:pt>
    <dgm:pt modelId="{8A861037-1A6B-4820-BC68-A00AC8C0E8C1}" type="parTrans" cxnId="{99B24BE4-170C-40CC-A320-E49F91C5D614}">
      <dgm:prSet/>
      <dgm:spPr/>
      <dgm:t>
        <a:bodyPr/>
        <a:lstStyle/>
        <a:p>
          <a:endParaRPr lang="tr-TR"/>
        </a:p>
      </dgm:t>
    </dgm:pt>
    <dgm:pt modelId="{72E31D86-618F-414A-8EF5-50A0A6AC500A}" type="sibTrans" cxnId="{99B24BE4-170C-40CC-A320-E49F91C5D614}">
      <dgm:prSet/>
      <dgm:spPr/>
      <dgm:t>
        <a:bodyPr/>
        <a:lstStyle/>
        <a:p>
          <a:endParaRPr lang="tr-TR"/>
        </a:p>
      </dgm:t>
    </dgm:pt>
    <dgm:pt modelId="{79613A0F-1DAD-4642-8C73-D94CED2E56F2}">
      <dgm:prSet phldrT="[Text]"/>
      <dgm:spPr>
        <a:solidFill>
          <a:schemeClr val="accent1">
            <a:lumMod val="50000"/>
            <a:alpha val="50000"/>
          </a:schemeClr>
        </a:solidFill>
      </dgm:spPr>
      <dgm:t>
        <a:bodyPr/>
        <a:lstStyle/>
        <a:p>
          <a:endParaRPr lang="en-GB" dirty="0"/>
        </a:p>
      </dgm:t>
    </dgm:pt>
    <dgm:pt modelId="{20F5470E-C03A-4C89-9FE6-4210D77AB1BD}" type="parTrans" cxnId="{82B76845-D4DE-4383-95B2-28ACB6372DD2}">
      <dgm:prSet/>
      <dgm:spPr/>
      <dgm:t>
        <a:bodyPr/>
        <a:lstStyle/>
        <a:p>
          <a:endParaRPr lang="tr-TR"/>
        </a:p>
      </dgm:t>
    </dgm:pt>
    <dgm:pt modelId="{7D24428B-A9C4-4821-8988-A0F0CF8D1A7A}" type="sibTrans" cxnId="{82B76845-D4DE-4383-95B2-28ACB6372DD2}">
      <dgm:prSet/>
      <dgm:spPr/>
      <dgm:t>
        <a:bodyPr/>
        <a:lstStyle/>
        <a:p>
          <a:endParaRPr lang="tr-TR"/>
        </a:p>
      </dgm:t>
    </dgm:pt>
    <dgm:pt modelId="{7134D30E-0D63-4694-8098-2B3490F366AB}" type="pres">
      <dgm:prSet presAssocID="{F3A3F69B-EBEF-4A8D-9A4B-721F5FE0AD3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88DB900-FAFB-48A9-B57F-277019A7A1EC}" type="pres">
      <dgm:prSet presAssocID="{F3A3F69B-EBEF-4A8D-9A4B-721F5FE0AD39}" presName="radial" presStyleCnt="0">
        <dgm:presLayoutVars>
          <dgm:animLvl val="ctr"/>
        </dgm:presLayoutVars>
      </dgm:prSet>
      <dgm:spPr/>
    </dgm:pt>
    <dgm:pt modelId="{C2E3E520-F6EC-4347-AA48-C0A287018D83}" type="pres">
      <dgm:prSet presAssocID="{8A49EC82-9C69-4545-ADD3-11034B1E8336}" presName="centerShape" presStyleLbl="vennNode1" presStyleIdx="0" presStyleCnt="12"/>
      <dgm:spPr/>
      <dgm:t>
        <a:bodyPr/>
        <a:lstStyle/>
        <a:p>
          <a:endParaRPr lang="en-GB"/>
        </a:p>
      </dgm:t>
    </dgm:pt>
    <dgm:pt modelId="{E078D91A-3AFA-455F-A028-4D6549870DD0}" type="pres">
      <dgm:prSet presAssocID="{4578EA50-C2F1-43E0-9C44-0C0A2F9EE88F}" presName="node" presStyleLbl="vennNode1" presStyleIdx="1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E27E47-A541-4A43-A26F-42CE153358BD}" type="pres">
      <dgm:prSet presAssocID="{7A3441A1-71A4-4B61-A472-81549E666B00}" presName="node" presStyleLbl="vennNode1" presStyleIdx="2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B18480-B0C7-4C2C-ACDD-D49712837400}" type="pres">
      <dgm:prSet presAssocID="{52E180C5-408E-4BA1-8151-155CF78D8F4C}" presName="node" presStyleLbl="vennNode1" presStyleIdx="3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20C516-2DF3-4D0B-8670-049ABE473F43}" type="pres">
      <dgm:prSet presAssocID="{F34EA611-80F7-4980-9488-54D15CF3B921}" presName="node" presStyleLbl="vennNode1" presStyleIdx="4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F469760-E151-41D4-AA80-6420B8BE9F56}" type="pres">
      <dgm:prSet presAssocID="{03DC9882-BF4A-4F5D-92F8-29B6905FB8A9}" presName="node" presStyleLbl="vennNode1" presStyleIdx="5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0A21984-E5E6-4284-BE42-F12E75BEC626}" type="pres">
      <dgm:prSet presAssocID="{671D5103-2E41-40EF-96E9-98CB3B75BB0E}" presName="node" presStyleLbl="vennNode1" presStyleIdx="6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2C3F52E-68D3-4172-A8D4-F88E254846A9}" type="pres">
      <dgm:prSet presAssocID="{9B8B4797-4A87-48E3-BD42-DDFE38881390}" presName="node" presStyleLbl="vennNode1" presStyleIdx="7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87AE62-80F3-4114-B901-52E318A9AABC}" type="pres">
      <dgm:prSet presAssocID="{B32D72E4-A458-4995-AEDE-34743C1C990C}" presName="node" presStyleLbl="vennNode1" presStyleIdx="8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1165D9-E22D-4546-9C97-178131634E4E}" type="pres">
      <dgm:prSet presAssocID="{F5FF54AA-F709-4891-A0C4-5002D28AB690}" presName="node" presStyleLbl="vennNode1" presStyleIdx="9" presStyleCnt="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223B9E-9602-4CB2-917D-86632CCFBE07}" type="pres">
      <dgm:prSet presAssocID="{B03E6AC6-1AE4-4597-9FD5-FB4D9A6255FA}" presName="node" presStyleLbl="vennNode1" presStyleIdx="1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DD3616-D204-4801-BD45-90503051FBBD}" type="pres">
      <dgm:prSet presAssocID="{7FB639DD-125E-45E0-9008-40599B37BBFD}" presName="node" presStyleLbl="vennNode1" presStyleIdx="1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1519513-9CBA-4C78-81C4-656389C05E27}" srcId="{8A49EC82-9C69-4545-ADD3-11034B1E8336}" destId="{7A3441A1-71A4-4B61-A472-81549E666B00}" srcOrd="1" destOrd="0" parTransId="{CFB0216D-252A-4FFE-90D1-A4A978564F31}" sibTransId="{B6841B71-C7B0-44FF-9BFF-17977E69FF38}"/>
    <dgm:cxn modelId="{E48D89F6-0A27-44AB-B2CF-67B9D41FEF67}" type="presOf" srcId="{52E180C5-408E-4BA1-8151-155CF78D8F4C}" destId="{30B18480-B0C7-4C2C-ACDD-D49712837400}" srcOrd="0" destOrd="0" presId="urn:microsoft.com/office/officeart/2005/8/layout/radial3"/>
    <dgm:cxn modelId="{E31B6643-7B48-475F-BE04-5CADEA7C41C4}" srcId="{F3A3F69B-EBEF-4A8D-9A4B-721F5FE0AD39}" destId="{8A49EC82-9C69-4545-ADD3-11034B1E8336}" srcOrd="0" destOrd="0" parTransId="{78FC2375-AF58-4BE6-A25B-2432E9AE5BCA}" sibTransId="{30B36F77-347E-451D-891C-3E2BBF48803B}"/>
    <dgm:cxn modelId="{2C3AE5F0-F53A-4EC0-BA98-D5F0EEC9F2AF}" srcId="{8A49EC82-9C69-4545-ADD3-11034B1E8336}" destId="{52E180C5-408E-4BA1-8151-155CF78D8F4C}" srcOrd="2" destOrd="0" parTransId="{177C4D88-67AF-4CEB-8411-B9F2224850A0}" sibTransId="{85B58ECB-FB3F-47A4-9A85-9DC38C8ECB62}"/>
    <dgm:cxn modelId="{0D508289-DE91-473A-9625-0CB7DE004B92}" type="presOf" srcId="{F3A3F69B-EBEF-4A8D-9A4B-721F5FE0AD39}" destId="{7134D30E-0D63-4694-8098-2B3490F366AB}" srcOrd="0" destOrd="0" presId="urn:microsoft.com/office/officeart/2005/8/layout/radial3"/>
    <dgm:cxn modelId="{F7FC15F4-DC1B-42CA-9F61-9C631FBA44C4}" srcId="{8A49EC82-9C69-4545-ADD3-11034B1E8336}" destId="{03DC9882-BF4A-4F5D-92F8-29B6905FB8A9}" srcOrd="4" destOrd="0" parTransId="{B96AA28E-0053-46F5-A54E-63DDD6B384A8}" sibTransId="{C8CB9B8C-1CA8-4CCA-A281-C61F9628A09A}"/>
    <dgm:cxn modelId="{F9BBB748-316A-4717-A272-5FA9F97808FD}" srcId="{8A49EC82-9C69-4545-ADD3-11034B1E8336}" destId="{9B8B4797-4A87-48E3-BD42-DDFE38881390}" srcOrd="6" destOrd="0" parTransId="{1F98EA17-B240-4044-80B0-E4B6D40F69A9}" sibTransId="{EA380BA9-6292-4E4F-BC79-B7D36D5E9AB3}"/>
    <dgm:cxn modelId="{C449EEAE-ADC2-4DB1-92F8-491D9585CF62}" type="presOf" srcId="{8A49EC82-9C69-4545-ADD3-11034B1E8336}" destId="{C2E3E520-F6EC-4347-AA48-C0A287018D83}" srcOrd="0" destOrd="0" presId="urn:microsoft.com/office/officeart/2005/8/layout/radial3"/>
    <dgm:cxn modelId="{3A467D13-DB33-4EAF-8CCF-696F785E6504}" srcId="{8A49EC82-9C69-4545-ADD3-11034B1E8336}" destId="{F5FF54AA-F709-4891-A0C4-5002D28AB690}" srcOrd="8" destOrd="0" parTransId="{74BB2D52-817E-4F2A-87A9-0846354057D2}" sibTransId="{DF39B4E2-BB8A-4DDE-8D0E-1F3716713051}"/>
    <dgm:cxn modelId="{2868D730-EC77-4927-95F6-87D4660BD058}" srcId="{8A49EC82-9C69-4545-ADD3-11034B1E8336}" destId="{4578EA50-C2F1-43E0-9C44-0C0A2F9EE88F}" srcOrd="0" destOrd="0" parTransId="{83726B63-E887-4E5B-8163-CD0ED9FE936D}" sibTransId="{0E503B0B-A0F4-4A52-88A5-901769A97B72}"/>
    <dgm:cxn modelId="{17E1CBDE-E90A-4DA5-BF42-45E64021DAC2}" srcId="{8A49EC82-9C69-4545-ADD3-11034B1E8336}" destId="{B32D72E4-A458-4995-AEDE-34743C1C990C}" srcOrd="7" destOrd="0" parTransId="{80BB02E4-1C8C-4B63-92C1-5C308765B332}" sibTransId="{05222C9C-9491-418C-8B9C-77D81CA3D988}"/>
    <dgm:cxn modelId="{340E6C4C-3169-4239-B92C-EB153AD9DA7D}" type="presOf" srcId="{9B8B4797-4A87-48E3-BD42-DDFE38881390}" destId="{D2C3F52E-68D3-4172-A8D4-F88E254846A9}" srcOrd="0" destOrd="0" presId="urn:microsoft.com/office/officeart/2005/8/layout/radial3"/>
    <dgm:cxn modelId="{8BDE37B2-9D75-45C9-BF2A-4F52A60D0064}" srcId="{8A49EC82-9C69-4545-ADD3-11034B1E8336}" destId="{F34EA611-80F7-4980-9488-54D15CF3B921}" srcOrd="3" destOrd="0" parTransId="{653443B8-42A1-4AAB-99BB-F1D41C9AFF76}" sibTransId="{BBEFA43E-8DAF-4B11-B2E8-DE1DD39A79A4}"/>
    <dgm:cxn modelId="{4520E3A5-A68D-4A24-AA83-65C52B69F107}" type="presOf" srcId="{B03E6AC6-1AE4-4597-9FD5-FB4D9A6255FA}" destId="{52223B9E-9602-4CB2-917D-86632CCFBE07}" srcOrd="0" destOrd="0" presId="urn:microsoft.com/office/officeart/2005/8/layout/radial3"/>
    <dgm:cxn modelId="{03E3817B-51D5-4BB6-9F12-356F18A366F7}" type="presOf" srcId="{F5FF54AA-F709-4891-A0C4-5002D28AB690}" destId="{921165D9-E22D-4546-9C97-178131634E4E}" srcOrd="0" destOrd="0" presId="urn:microsoft.com/office/officeart/2005/8/layout/radial3"/>
    <dgm:cxn modelId="{552A78AA-DCC5-4B2D-8A04-5FEB87793BBC}" srcId="{8A49EC82-9C69-4545-ADD3-11034B1E8336}" destId="{671D5103-2E41-40EF-96E9-98CB3B75BB0E}" srcOrd="5" destOrd="0" parTransId="{A873F93E-AD73-4BEF-BA41-10D1101CDBB4}" sibTransId="{424C5031-500A-4871-B99F-DA07C1BD1AFF}"/>
    <dgm:cxn modelId="{77EFD8EE-C836-4430-A56E-6FC807C444A0}" type="presOf" srcId="{4578EA50-C2F1-43E0-9C44-0C0A2F9EE88F}" destId="{E078D91A-3AFA-455F-A028-4D6549870DD0}" srcOrd="0" destOrd="0" presId="urn:microsoft.com/office/officeart/2005/8/layout/radial3"/>
    <dgm:cxn modelId="{82B76845-D4DE-4383-95B2-28ACB6372DD2}" srcId="{F3A3F69B-EBEF-4A8D-9A4B-721F5FE0AD39}" destId="{79613A0F-1DAD-4642-8C73-D94CED2E56F2}" srcOrd="1" destOrd="0" parTransId="{20F5470E-C03A-4C89-9FE6-4210D77AB1BD}" sibTransId="{7D24428B-A9C4-4821-8988-A0F0CF8D1A7A}"/>
    <dgm:cxn modelId="{B76FB11A-7D62-4224-971B-0C4077171090}" type="presOf" srcId="{7FB639DD-125E-45E0-9008-40599B37BBFD}" destId="{D0DD3616-D204-4801-BD45-90503051FBBD}" srcOrd="0" destOrd="0" presId="urn:microsoft.com/office/officeart/2005/8/layout/radial3"/>
    <dgm:cxn modelId="{4F1DB732-4AC4-4A89-9246-4155AAC86ED3}" srcId="{8A49EC82-9C69-4545-ADD3-11034B1E8336}" destId="{B03E6AC6-1AE4-4597-9FD5-FB4D9A6255FA}" srcOrd="9" destOrd="0" parTransId="{D58BEFFC-CD66-49B9-A066-7101D8C0AC38}" sibTransId="{81CA72DF-7CD3-4811-B65C-E5DD20CA1D8C}"/>
    <dgm:cxn modelId="{8EADE217-036F-4C30-A97B-97CD7EB6B236}" type="presOf" srcId="{F34EA611-80F7-4980-9488-54D15CF3B921}" destId="{CB20C516-2DF3-4D0B-8670-049ABE473F43}" srcOrd="0" destOrd="0" presId="urn:microsoft.com/office/officeart/2005/8/layout/radial3"/>
    <dgm:cxn modelId="{77936CB5-2399-451E-ACC0-AFF88F3E284F}" type="presOf" srcId="{B32D72E4-A458-4995-AEDE-34743C1C990C}" destId="{1C87AE62-80F3-4114-B901-52E318A9AABC}" srcOrd="0" destOrd="0" presId="urn:microsoft.com/office/officeart/2005/8/layout/radial3"/>
    <dgm:cxn modelId="{3587C4DE-C216-4E58-B3BF-68101943DE7B}" type="presOf" srcId="{671D5103-2E41-40EF-96E9-98CB3B75BB0E}" destId="{D0A21984-E5E6-4284-BE42-F12E75BEC626}" srcOrd="0" destOrd="0" presId="urn:microsoft.com/office/officeart/2005/8/layout/radial3"/>
    <dgm:cxn modelId="{F67463BC-08A8-4FCD-BF10-671D5BE2152C}" type="presOf" srcId="{03DC9882-BF4A-4F5D-92F8-29B6905FB8A9}" destId="{CF469760-E151-41D4-AA80-6420B8BE9F56}" srcOrd="0" destOrd="0" presId="urn:microsoft.com/office/officeart/2005/8/layout/radial3"/>
    <dgm:cxn modelId="{99B24BE4-170C-40CC-A320-E49F91C5D614}" srcId="{8A49EC82-9C69-4545-ADD3-11034B1E8336}" destId="{7FB639DD-125E-45E0-9008-40599B37BBFD}" srcOrd="10" destOrd="0" parTransId="{8A861037-1A6B-4820-BC68-A00AC8C0E8C1}" sibTransId="{72E31D86-618F-414A-8EF5-50A0A6AC500A}"/>
    <dgm:cxn modelId="{2C265542-0904-4DB8-905E-87A1216AA272}" type="presOf" srcId="{7A3441A1-71A4-4B61-A472-81549E666B00}" destId="{EFE27E47-A541-4A43-A26F-42CE153358BD}" srcOrd="0" destOrd="0" presId="urn:microsoft.com/office/officeart/2005/8/layout/radial3"/>
    <dgm:cxn modelId="{BFB028EC-5B77-492E-9020-1D1110CAA263}" type="presParOf" srcId="{7134D30E-0D63-4694-8098-2B3490F366AB}" destId="{C88DB900-FAFB-48A9-B57F-277019A7A1EC}" srcOrd="0" destOrd="0" presId="urn:microsoft.com/office/officeart/2005/8/layout/radial3"/>
    <dgm:cxn modelId="{EABB55DD-F865-4F9A-847C-C88A0C6F232E}" type="presParOf" srcId="{C88DB900-FAFB-48A9-B57F-277019A7A1EC}" destId="{C2E3E520-F6EC-4347-AA48-C0A287018D83}" srcOrd="0" destOrd="0" presId="urn:microsoft.com/office/officeart/2005/8/layout/radial3"/>
    <dgm:cxn modelId="{38DDE7C9-8F5A-40B8-95A8-2C46164BE72D}" type="presParOf" srcId="{C88DB900-FAFB-48A9-B57F-277019A7A1EC}" destId="{E078D91A-3AFA-455F-A028-4D6549870DD0}" srcOrd="1" destOrd="0" presId="urn:microsoft.com/office/officeart/2005/8/layout/radial3"/>
    <dgm:cxn modelId="{6E29F82E-A32F-4CCF-8FA6-98FD5CAF160D}" type="presParOf" srcId="{C88DB900-FAFB-48A9-B57F-277019A7A1EC}" destId="{EFE27E47-A541-4A43-A26F-42CE153358BD}" srcOrd="2" destOrd="0" presId="urn:microsoft.com/office/officeart/2005/8/layout/radial3"/>
    <dgm:cxn modelId="{AC180D91-20B5-496E-AEAE-A43CFB573C5C}" type="presParOf" srcId="{C88DB900-FAFB-48A9-B57F-277019A7A1EC}" destId="{30B18480-B0C7-4C2C-ACDD-D49712837400}" srcOrd="3" destOrd="0" presId="urn:microsoft.com/office/officeart/2005/8/layout/radial3"/>
    <dgm:cxn modelId="{5469279E-40A4-4ABD-AC13-A79AE1B81937}" type="presParOf" srcId="{C88DB900-FAFB-48A9-B57F-277019A7A1EC}" destId="{CB20C516-2DF3-4D0B-8670-049ABE473F43}" srcOrd="4" destOrd="0" presId="urn:microsoft.com/office/officeart/2005/8/layout/radial3"/>
    <dgm:cxn modelId="{741E5E53-A9BD-4DB9-8A76-C0FB0A79D6FB}" type="presParOf" srcId="{C88DB900-FAFB-48A9-B57F-277019A7A1EC}" destId="{CF469760-E151-41D4-AA80-6420B8BE9F56}" srcOrd="5" destOrd="0" presId="urn:microsoft.com/office/officeart/2005/8/layout/radial3"/>
    <dgm:cxn modelId="{C8BEE069-A1E6-433E-A639-EED07CA9033E}" type="presParOf" srcId="{C88DB900-FAFB-48A9-B57F-277019A7A1EC}" destId="{D0A21984-E5E6-4284-BE42-F12E75BEC626}" srcOrd="6" destOrd="0" presId="urn:microsoft.com/office/officeart/2005/8/layout/radial3"/>
    <dgm:cxn modelId="{F9BB919E-A1D6-4B37-AABE-870C67716424}" type="presParOf" srcId="{C88DB900-FAFB-48A9-B57F-277019A7A1EC}" destId="{D2C3F52E-68D3-4172-A8D4-F88E254846A9}" srcOrd="7" destOrd="0" presId="urn:microsoft.com/office/officeart/2005/8/layout/radial3"/>
    <dgm:cxn modelId="{5B033B7F-DF6C-4BC1-962B-2AECEF53BAA7}" type="presParOf" srcId="{C88DB900-FAFB-48A9-B57F-277019A7A1EC}" destId="{1C87AE62-80F3-4114-B901-52E318A9AABC}" srcOrd="8" destOrd="0" presId="urn:microsoft.com/office/officeart/2005/8/layout/radial3"/>
    <dgm:cxn modelId="{D139389B-BA8B-497A-8B39-0288DF23ECD7}" type="presParOf" srcId="{C88DB900-FAFB-48A9-B57F-277019A7A1EC}" destId="{921165D9-E22D-4546-9C97-178131634E4E}" srcOrd="9" destOrd="0" presId="urn:microsoft.com/office/officeart/2005/8/layout/radial3"/>
    <dgm:cxn modelId="{3E11F936-03D3-4AD7-839F-6D52AE9E19C9}" type="presParOf" srcId="{C88DB900-FAFB-48A9-B57F-277019A7A1EC}" destId="{52223B9E-9602-4CB2-917D-86632CCFBE07}" srcOrd="10" destOrd="0" presId="urn:microsoft.com/office/officeart/2005/8/layout/radial3"/>
    <dgm:cxn modelId="{AD927326-DF7A-4E5F-BA22-F6D8957FFB27}" type="presParOf" srcId="{C88DB900-FAFB-48A9-B57F-277019A7A1EC}" destId="{D0DD3616-D204-4801-BD45-90503051FBBD}" srcOrd="1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3E520-F6EC-4347-AA48-C0A287018D83}">
      <dsp:nvSpPr>
        <dsp:cNvPr id="0" name=""/>
        <dsp:cNvSpPr/>
      </dsp:nvSpPr>
      <dsp:spPr>
        <a:xfrm>
          <a:off x="2274845" y="1132827"/>
          <a:ext cx="2421437" cy="242143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500" kern="1200" dirty="0"/>
        </a:p>
      </dsp:txBody>
      <dsp:txXfrm>
        <a:off x="2629456" y="1487438"/>
        <a:ext cx="1712215" cy="1712215"/>
      </dsp:txXfrm>
    </dsp:sp>
    <dsp:sp modelId="{E078D91A-3AFA-455F-A028-4D6549870DD0}">
      <dsp:nvSpPr>
        <dsp:cNvPr id="0" name=""/>
        <dsp:cNvSpPr/>
      </dsp:nvSpPr>
      <dsp:spPr>
        <a:xfrm>
          <a:off x="2880205" y="18067"/>
          <a:ext cx="1210718" cy="1210718"/>
        </a:xfrm>
        <a:prstGeom prst="ellipse">
          <a:avLst/>
        </a:prstGeom>
        <a:solidFill>
          <a:srgbClr val="FF000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Objective</a:t>
          </a:r>
          <a:r>
            <a:rPr lang="tr-TR" sz="1000" kern="1200" dirty="0" smtClean="0"/>
            <a:t>  </a:t>
          </a:r>
          <a:endParaRPr lang="en-GB" sz="1000" kern="1200" dirty="0"/>
        </a:p>
      </dsp:txBody>
      <dsp:txXfrm>
        <a:off x="3057511" y="195373"/>
        <a:ext cx="856106" cy="856106"/>
      </dsp:txXfrm>
    </dsp:sp>
    <dsp:sp modelId="{EFE27E47-A541-4A43-A26F-42CE153358BD}">
      <dsp:nvSpPr>
        <dsp:cNvPr id="0" name=""/>
        <dsp:cNvSpPr/>
      </dsp:nvSpPr>
      <dsp:spPr>
        <a:xfrm>
          <a:off x="3810171" y="291130"/>
          <a:ext cx="1210718" cy="1210718"/>
        </a:xfrm>
        <a:prstGeom prst="ellipse">
          <a:avLst/>
        </a:prstGeom>
        <a:solidFill>
          <a:srgbClr val="FFC00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Yaygın/kabul gören </a:t>
          </a:r>
          <a:endParaRPr lang="en-GB" sz="1000" kern="1200" dirty="0"/>
        </a:p>
      </dsp:txBody>
      <dsp:txXfrm>
        <a:off x="3987477" y="468436"/>
        <a:ext cx="856106" cy="856106"/>
      </dsp:txXfrm>
    </dsp:sp>
    <dsp:sp modelId="{30B18480-B0C7-4C2C-ACDD-D49712837400}">
      <dsp:nvSpPr>
        <dsp:cNvPr id="0" name=""/>
        <dsp:cNvSpPr/>
      </dsp:nvSpPr>
      <dsp:spPr>
        <a:xfrm>
          <a:off x="4444880" y="1023623"/>
          <a:ext cx="1210718" cy="1210718"/>
        </a:xfrm>
        <a:prstGeom prst="ellipse">
          <a:avLst/>
        </a:prstGeom>
        <a:solidFill>
          <a:srgbClr val="FFFF0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yerel /evrensel</a:t>
          </a:r>
          <a:endParaRPr lang="en-GB" sz="1000" kern="1200" dirty="0"/>
        </a:p>
      </dsp:txBody>
      <dsp:txXfrm>
        <a:off x="4622186" y="1200929"/>
        <a:ext cx="856106" cy="856106"/>
      </dsp:txXfrm>
    </dsp:sp>
    <dsp:sp modelId="{CB20C516-2DF3-4D0B-8670-049ABE473F43}">
      <dsp:nvSpPr>
        <dsp:cNvPr id="0" name=""/>
        <dsp:cNvSpPr/>
      </dsp:nvSpPr>
      <dsp:spPr>
        <a:xfrm>
          <a:off x="4582816" y="1982985"/>
          <a:ext cx="1210718" cy="1210718"/>
        </a:xfrm>
        <a:prstGeom prst="ellipse">
          <a:avLst/>
        </a:prstGeom>
        <a:solidFill>
          <a:srgbClr val="00B05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Mistik </a:t>
          </a:r>
          <a:endParaRPr lang="en-GB" sz="1000" kern="1200" dirty="0"/>
        </a:p>
      </dsp:txBody>
      <dsp:txXfrm>
        <a:off x="4760122" y="2160291"/>
        <a:ext cx="856106" cy="856106"/>
      </dsp:txXfrm>
    </dsp:sp>
    <dsp:sp modelId="{CF469760-E151-41D4-AA80-6420B8BE9F56}">
      <dsp:nvSpPr>
        <dsp:cNvPr id="0" name=""/>
        <dsp:cNvSpPr/>
      </dsp:nvSpPr>
      <dsp:spPr>
        <a:xfrm>
          <a:off x="4180184" y="2864625"/>
          <a:ext cx="1210718" cy="1210718"/>
        </a:xfrm>
        <a:prstGeom prst="ellipse">
          <a:avLst/>
        </a:prstGeom>
        <a:solidFill>
          <a:srgbClr val="0070C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err="1" smtClean="0"/>
            <a:t>komplex</a:t>
          </a:r>
          <a:endParaRPr lang="en-GB" sz="1000" kern="1200" dirty="0"/>
        </a:p>
      </dsp:txBody>
      <dsp:txXfrm>
        <a:off x="4357490" y="3041931"/>
        <a:ext cx="856106" cy="856106"/>
      </dsp:txXfrm>
    </dsp:sp>
    <dsp:sp modelId="{D0A21984-E5E6-4284-BE42-F12E75BEC626}">
      <dsp:nvSpPr>
        <dsp:cNvPr id="0" name=""/>
        <dsp:cNvSpPr/>
      </dsp:nvSpPr>
      <dsp:spPr>
        <a:xfrm>
          <a:off x="3364818" y="3388628"/>
          <a:ext cx="1210718" cy="1210718"/>
        </a:xfrm>
        <a:prstGeom prst="ellipse">
          <a:avLst/>
        </a:prstGeom>
        <a:solidFill>
          <a:srgbClr val="7030A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kişisel</a:t>
          </a:r>
          <a:endParaRPr lang="en-GB" sz="1000" kern="1200" dirty="0"/>
        </a:p>
      </dsp:txBody>
      <dsp:txXfrm>
        <a:off x="3542124" y="3565934"/>
        <a:ext cx="856106" cy="856106"/>
      </dsp:txXfrm>
    </dsp:sp>
    <dsp:sp modelId="{D2C3F52E-68D3-4172-A8D4-F88E254846A9}">
      <dsp:nvSpPr>
        <dsp:cNvPr id="0" name=""/>
        <dsp:cNvSpPr/>
      </dsp:nvSpPr>
      <dsp:spPr>
        <a:xfrm>
          <a:off x="2364594" y="3406696"/>
          <a:ext cx="1210718" cy="1210718"/>
        </a:xfrm>
        <a:prstGeom prst="ellipse">
          <a:avLst/>
        </a:prstGeom>
        <a:solidFill>
          <a:srgbClr val="92D05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hassas</a:t>
          </a:r>
          <a:endParaRPr lang="en-GB" sz="1000" kern="1200" dirty="0"/>
        </a:p>
      </dsp:txBody>
      <dsp:txXfrm>
        <a:off x="2541900" y="3584002"/>
        <a:ext cx="856106" cy="856106"/>
      </dsp:txXfrm>
    </dsp:sp>
    <dsp:sp modelId="{1C87AE62-80F3-4114-B901-52E318A9AABC}">
      <dsp:nvSpPr>
        <dsp:cNvPr id="0" name=""/>
        <dsp:cNvSpPr/>
      </dsp:nvSpPr>
      <dsp:spPr>
        <a:xfrm>
          <a:off x="1580225" y="2864625"/>
          <a:ext cx="1210718" cy="1210718"/>
        </a:xfrm>
        <a:prstGeom prst="ellipse">
          <a:avLst/>
        </a:prstGeom>
        <a:solidFill>
          <a:srgbClr val="C0000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özel</a:t>
          </a:r>
          <a:endParaRPr lang="en-GB" sz="1000" kern="1200" dirty="0"/>
        </a:p>
      </dsp:txBody>
      <dsp:txXfrm>
        <a:off x="1757531" y="3041931"/>
        <a:ext cx="856106" cy="856106"/>
      </dsp:txXfrm>
    </dsp:sp>
    <dsp:sp modelId="{921165D9-E22D-4546-9C97-178131634E4E}">
      <dsp:nvSpPr>
        <dsp:cNvPr id="0" name=""/>
        <dsp:cNvSpPr/>
      </dsp:nvSpPr>
      <dsp:spPr>
        <a:xfrm>
          <a:off x="1177594" y="1982985"/>
          <a:ext cx="1210718" cy="1210718"/>
        </a:xfrm>
        <a:prstGeom prst="ellipse">
          <a:avLst/>
        </a:prstGeom>
        <a:solidFill>
          <a:schemeClr val="accent1">
            <a:lumMod val="50000"/>
            <a:alpha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tabu</a:t>
          </a:r>
          <a:endParaRPr lang="en-GB" sz="1000" kern="1200" dirty="0"/>
        </a:p>
      </dsp:txBody>
      <dsp:txXfrm>
        <a:off x="1354900" y="2160291"/>
        <a:ext cx="856106" cy="856106"/>
      </dsp:txXfrm>
    </dsp:sp>
    <dsp:sp modelId="{52223B9E-9602-4CB2-917D-86632CCFBE07}">
      <dsp:nvSpPr>
        <dsp:cNvPr id="0" name=""/>
        <dsp:cNvSpPr/>
      </dsp:nvSpPr>
      <dsp:spPr>
        <a:xfrm>
          <a:off x="1315529" y="1023623"/>
          <a:ext cx="1210718" cy="1210718"/>
        </a:xfrm>
        <a:prstGeom prst="ellipse">
          <a:avLst/>
        </a:prstGeom>
        <a:solidFill>
          <a:schemeClr val="accent1">
            <a:lumMod val="50000"/>
            <a:alpha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iyi</a:t>
          </a:r>
          <a:endParaRPr lang="en-GB" sz="1000" kern="1200" dirty="0"/>
        </a:p>
      </dsp:txBody>
      <dsp:txXfrm>
        <a:off x="1492835" y="1200929"/>
        <a:ext cx="856106" cy="856106"/>
      </dsp:txXfrm>
    </dsp:sp>
    <dsp:sp modelId="{D0DD3616-D204-4801-BD45-90503051FBBD}">
      <dsp:nvSpPr>
        <dsp:cNvPr id="0" name=""/>
        <dsp:cNvSpPr/>
      </dsp:nvSpPr>
      <dsp:spPr>
        <a:xfrm>
          <a:off x="1950238" y="291130"/>
          <a:ext cx="1210718" cy="1210718"/>
        </a:xfrm>
        <a:prstGeom prst="ellipse">
          <a:avLst/>
        </a:prstGeom>
        <a:solidFill>
          <a:schemeClr val="accent1">
            <a:lumMod val="50000"/>
            <a:alpha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000" kern="1200" dirty="0" smtClean="0"/>
            <a:t>Kötü</a:t>
          </a:r>
          <a:endParaRPr lang="en-GB" sz="1000" kern="1200" dirty="0"/>
        </a:p>
      </dsp:txBody>
      <dsp:txXfrm>
        <a:off x="2127544" y="468436"/>
        <a:ext cx="856106" cy="8561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3E520-F6EC-4347-AA48-C0A287018D83}">
      <dsp:nvSpPr>
        <dsp:cNvPr id="0" name=""/>
        <dsp:cNvSpPr/>
      </dsp:nvSpPr>
      <dsp:spPr>
        <a:xfrm>
          <a:off x="1898739" y="1174246"/>
          <a:ext cx="2509972" cy="250997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500" kern="1200" dirty="0"/>
        </a:p>
      </dsp:txBody>
      <dsp:txXfrm>
        <a:off x="2266316" y="1541823"/>
        <a:ext cx="1774818" cy="1774818"/>
      </dsp:txXfrm>
    </dsp:sp>
    <dsp:sp modelId="{E078D91A-3AFA-455F-A028-4D6549870DD0}">
      <dsp:nvSpPr>
        <dsp:cNvPr id="0" name=""/>
        <dsp:cNvSpPr/>
      </dsp:nvSpPr>
      <dsp:spPr>
        <a:xfrm>
          <a:off x="2526232" y="18727"/>
          <a:ext cx="1254986" cy="1254986"/>
        </a:xfrm>
        <a:prstGeom prst="ellipse">
          <a:avLst/>
        </a:prstGeom>
        <a:solidFill>
          <a:srgbClr val="FF000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Kişisiye</a:t>
          </a:r>
          <a:r>
            <a:rPr lang="tr-TR" sz="1600" kern="1200" dirty="0" smtClean="0"/>
            <a:t> göre değişir</a:t>
          </a:r>
          <a:endParaRPr lang="en-GB" sz="1600" kern="1200" dirty="0"/>
        </a:p>
      </dsp:txBody>
      <dsp:txXfrm>
        <a:off x="2710020" y="202515"/>
        <a:ext cx="887410" cy="887410"/>
      </dsp:txXfrm>
    </dsp:sp>
    <dsp:sp modelId="{EFE27E47-A541-4A43-A26F-42CE153358BD}">
      <dsp:nvSpPr>
        <dsp:cNvPr id="0" name=""/>
        <dsp:cNvSpPr/>
      </dsp:nvSpPr>
      <dsp:spPr>
        <a:xfrm>
          <a:off x="3490201" y="301774"/>
          <a:ext cx="1254986" cy="1254986"/>
        </a:xfrm>
        <a:prstGeom prst="ellipse">
          <a:avLst/>
        </a:prstGeom>
        <a:solidFill>
          <a:srgbClr val="FFC00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kişisel özel</a:t>
          </a:r>
          <a:endParaRPr lang="en-GB" sz="1600" kern="1200" dirty="0"/>
        </a:p>
      </dsp:txBody>
      <dsp:txXfrm>
        <a:off x="3673989" y="485562"/>
        <a:ext cx="887410" cy="887410"/>
      </dsp:txXfrm>
    </dsp:sp>
    <dsp:sp modelId="{30B18480-B0C7-4C2C-ACDD-D49712837400}">
      <dsp:nvSpPr>
        <dsp:cNvPr id="0" name=""/>
        <dsp:cNvSpPr/>
      </dsp:nvSpPr>
      <dsp:spPr>
        <a:xfrm>
          <a:off x="4148117" y="1061050"/>
          <a:ext cx="1254986" cy="1254986"/>
        </a:xfrm>
        <a:prstGeom prst="ellipse">
          <a:avLst/>
        </a:prstGeom>
        <a:solidFill>
          <a:srgbClr val="FFFF0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evrensel</a:t>
          </a:r>
          <a:endParaRPr lang="en-GB" sz="1600" kern="1200" dirty="0"/>
        </a:p>
      </dsp:txBody>
      <dsp:txXfrm>
        <a:off x="4331905" y="1244838"/>
        <a:ext cx="887410" cy="887410"/>
      </dsp:txXfrm>
    </dsp:sp>
    <dsp:sp modelId="{CB20C516-2DF3-4D0B-8670-049ABE473F43}">
      <dsp:nvSpPr>
        <dsp:cNvPr id="0" name=""/>
        <dsp:cNvSpPr/>
      </dsp:nvSpPr>
      <dsp:spPr>
        <a:xfrm>
          <a:off x="4291096" y="2055489"/>
          <a:ext cx="1254986" cy="1254986"/>
        </a:xfrm>
        <a:prstGeom prst="ellipse">
          <a:avLst/>
        </a:prstGeom>
        <a:solidFill>
          <a:srgbClr val="00B05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gizemli</a:t>
          </a:r>
          <a:endParaRPr lang="en-GB" sz="1600" kern="1200" dirty="0"/>
        </a:p>
      </dsp:txBody>
      <dsp:txXfrm>
        <a:off x="4474884" y="2239277"/>
        <a:ext cx="887410" cy="887410"/>
      </dsp:txXfrm>
    </dsp:sp>
    <dsp:sp modelId="{CF469760-E151-41D4-AA80-6420B8BE9F56}">
      <dsp:nvSpPr>
        <dsp:cNvPr id="0" name=""/>
        <dsp:cNvSpPr/>
      </dsp:nvSpPr>
      <dsp:spPr>
        <a:xfrm>
          <a:off x="3873743" y="2969364"/>
          <a:ext cx="1254986" cy="1254986"/>
        </a:xfrm>
        <a:prstGeom prst="ellipse">
          <a:avLst/>
        </a:prstGeom>
        <a:solidFill>
          <a:srgbClr val="0070C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err="1" smtClean="0"/>
            <a:t>komplex</a:t>
          </a:r>
          <a:endParaRPr lang="en-GB" sz="1600" kern="1200" dirty="0"/>
        </a:p>
      </dsp:txBody>
      <dsp:txXfrm>
        <a:off x="4057531" y="3153152"/>
        <a:ext cx="887410" cy="887410"/>
      </dsp:txXfrm>
    </dsp:sp>
    <dsp:sp modelId="{D0A21984-E5E6-4284-BE42-F12E75BEC626}">
      <dsp:nvSpPr>
        <dsp:cNvPr id="0" name=""/>
        <dsp:cNvSpPr/>
      </dsp:nvSpPr>
      <dsp:spPr>
        <a:xfrm>
          <a:off x="3028564" y="3512527"/>
          <a:ext cx="1254986" cy="1254986"/>
        </a:xfrm>
        <a:prstGeom prst="ellipse">
          <a:avLst/>
        </a:prstGeom>
        <a:solidFill>
          <a:srgbClr val="7030A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Bireysel </a:t>
          </a:r>
          <a:endParaRPr lang="en-GB" sz="1600" kern="1200" dirty="0"/>
        </a:p>
      </dsp:txBody>
      <dsp:txXfrm>
        <a:off x="3212352" y="3696315"/>
        <a:ext cx="887410" cy="887410"/>
      </dsp:txXfrm>
    </dsp:sp>
    <dsp:sp modelId="{D2C3F52E-68D3-4172-A8D4-F88E254846A9}">
      <dsp:nvSpPr>
        <dsp:cNvPr id="0" name=""/>
        <dsp:cNvSpPr/>
      </dsp:nvSpPr>
      <dsp:spPr>
        <a:xfrm>
          <a:off x="2023899" y="3512527"/>
          <a:ext cx="1254986" cy="1254986"/>
        </a:xfrm>
        <a:prstGeom prst="ellipse">
          <a:avLst/>
        </a:prstGeom>
        <a:solidFill>
          <a:srgbClr val="92D05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hassas</a:t>
          </a:r>
          <a:endParaRPr lang="en-GB" sz="1600" kern="1200" dirty="0"/>
        </a:p>
      </dsp:txBody>
      <dsp:txXfrm>
        <a:off x="2207687" y="3696315"/>
        <a:ext cx="887410" cy="887410"/>
      </dsp:txXfrm>
    </dsp:sp>
    <dsp:sp modelId="{1C87AE62-80F3-4114-B901-52E318A9AABC}">
      <dsp:nvSpPr>
        <dsp:cNvPr id="0" name=""/>
        <dsp:cNvSpPr/>
      </dsp:nvSpPr>
      <dsp:spPr>
        <a:xfrm>
          <a:off x="1178721" y="2969364"/>
          <a:ext cx="1254986" cy="1254986"/>
        </a:xfrm>
        <a:prstGeom prst="ellipse">
          <a:avLst/>
        </a:prstGeom>
        <a:solidFill>
          <a:srgbClr val="C00000">
            <a:alpha val="50000"/>
          </a:srgb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özel</a:t>
          </a:r>
          <a:endParaRPr lang="en-GB" sz="1600" kern="1200" dirty="0"/>
        </a:p>
      </dsp:txBody>
      <dsp:txXfrm>
        <a:off x="1362509" y="3153152"/>
        <a:ext cx="887410" cy="887410"/>
      </dsp:txXfrm>
    </dsp:sp>
    <dsp:sp modelId="{921165D9-E22D-4546-9C97-178131634E4E}">
      <dsp:nvSpPr>
        <dsp:cNvPr id="0" name=""/>
        <dsp:cNvSpPr/>
      </dsp:nvSpPr>
      <dsp:spPr>
        <a:xfrm>
          <a:off x="761368" y="2055489"/>
          <a:ext cx="1254986" cy="1254986"/>
        </a:xfrm>
        <a:prstGeom prst="ellipse">
          <a:avLst/>
        </a:prstGeom>
        <a:solidFill>
          <a:schemeClr val="accent1">
            <a:lumMod val="50000"/>
            <a:alpha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tabu</a:t>
          </a:r>
          <a:endParaRPr lang="en-GB" sz="1600" kern="1200" dirty="0"/>
        </a:p>
      </dsp:txBody>
      <dsp:txXfrm>
        <a:off x="945156" y="2239277"/>
        <a:ext cx="887410" cy="887410"/>
      </dsp:txXfrm>
    </dsp:sp>
    <dsp:sp modelId="{52223B9E-9602-4CB2-917D-86632CCFBE07}">
      <dsp:nvSpPr>
        <dsp:cNvPr id="0" name=""/>
        <dsp:cNvSpPr/>
      </dsp:nvSpPr>
      <dsp:spPr>
        <a:xfrm>
          <a:off x="904347" y="1061050"/>
          <a:ext cx="1254986" cy="1254986"/>
        </a:xfrm>
        <a:prstGeom prst="ellipse">
          <a:avLst/>
        </a:prstGeom>
        <a:solidFill>
          <a:schemeClr val="accent1">
            <a:lumMod val="50000"/>
            <a:alpha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iyi</a:t>
          </a:r>
          <a:endParaRPr lang="en-GB" sz="1600" kern="1200" dirty="0"/>
        </a:p>
      </dsp:txBody>
      <dsp:txXfrm>
        <a:off x="1088135" y="1244838"/>
        <a:ext cx="887410" cy="887410"/>
      </dsp:txXfrm>
    </dsp:sp>
    <dsp:sp modelId="{D0DD3616-D204-4801-BD45-90503051FBBD}">
      <dsp:nvSpPr>
        <dsp:cNvPr id="0" name=""/>
        <dsp:cNvSpPr/>
      </dsp:nvSpPr>
      <dsp:spPr>
        <a:xfrm>
          <a:off x="1562263" y="301774"/>
          <a:ext cx="1254986" cy="1254986"/>
        </a:xfrm>
        <a:prstGeom prst="ellipse">
          <a:avLst/>
        </a:prstGeom>
        <a:solidFill>
          <a:schemeClr val="accent1">
            <a:lumMod val="50000"/>
            <a:alpha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kötü</a:t>
          </a:r>
          <a:endParaRPr lang="en-GB" sz="1600" kern="1200" dirty="0"/>
        </a:p>
      </dsp:txBody>
      <dsp:txXfrm>
        <a:off x="1746051" y="485562"/>
        <a:ext cx="887410" cy="887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9E299-B86E-4690-9D97-D3587BE6B290}" type="datetimeFigureOut">
              <a:rPr lang="tr-TR" smtClean="0"/>
              <a:t>20.10.2017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E85C3-90F0-4B9A-955F-4F56E23A86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03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tr-TR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9496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tr-TR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24013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5DD35-2544-4A70-AD80-FD7859163B95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21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E055-C9C7-4273-BDE0-8460E3BB3D2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1445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E055-C9C7-4273-BDE0-8460E3BB3D2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090612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E055-C9C7-4273-BDE0-8460E3BB3D29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051211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E055-C9C7-4273-BDE0-8460E3BB3D29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89625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E055-C9C7-4273-BDE0-8460E3BB3D29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617428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7552-AEB4-4CE1-A569-6EF6A19E8C25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135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21A59-F8B6-4B35-9951-E91A11DE7F73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22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F83BD-7F3F-4383-8F55-6B6DE737B408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56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16174-5B37-4CFA-872C-54E0F5B394FC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03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6232-52E0-44B2-AA78-E6649BE17EB8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58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9692-5F3F-4E7C-A6DE-CFC5D2A9982C}" type="datetime1">
              <a:rPr lang="tr-TR" smtClean="0"/>
              <a:t>20.10.2017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90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9952-C184-46F3-BA71-E087A16E3846}" type="datetime1">
              <a:rPr lang="tr-TR" smtClean="0"/>
              <a:t>20.10.2017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976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A41F6-79CD-4818-A1C9-CFB5F6B3C0F6}" type="datetime1">
              <a:rPr lang="tr-TR" smtClean="0"/>
              <a:t>20.10.2017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A1AE-4F9A-4E1F-9782-69B11285C822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98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A136E-4ACA-4FC3-9DDA-CBB8D83F19F2}" type="datetime1">
              <a:rPr lang="tr-TR" smtClean="0"/>
              <a:t>20.10.2017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10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9E055-C9C7-4273-BDE0-8460E3BB3D29}" type="datetime1">
              <a:rPr lang="tr-TR" smtClean="0"/>
              <a:t>20.10.2017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Nuran E. KORKMAZ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537456-DB2A-45DE-8506-81789F41CB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6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Din ve Maneviyat</a:t>
            </a:r>
            <a:br>
              <a:rPr lang="tr-TR" dirty="0" smtClean="0"/>
            </a:br>
            <a:r>
              <a:rPr lang="tr-TR" dirty="0" smtClean="0"/>
              <a:t>(boyutlar ve ilişkiler)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Nuran E. KORKMAZ </a:t>
            </a:r>
            <a:endParaRPr lang="tr-TR" dirty="0" smtClean="0"/>
          </a:p>
          <a:p>
            <a:r>
              <a:rPr lang="tr-TR" dirty="0" smtClean="0"/>
              <a:t>A.Ü.İ.F. /Güz Dönemi 6. </a:t>
            </a:r>
            <a:r>
              <a:rPr lang="tr-TR" smtClean="0"/>
              <a:t>Hafta </a:t>
            </a:r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4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Tartışınız: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 ve maneviyat hakkında ileri sürülen modelleri  din ve psikoloji bilimi arasındaki etkileşim çerçevesinde tartışınız?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398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JAMES, W.  (1950).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Principle</a:t>
            </a:r>
            <a:r>
              <a:rPr lang="tr-TR" i="1" dirty="0"/>
              <a:t> of </a:t>
            </a:r>
            <a:r>
              <a:rPr lang="tr-TR" i="1" dirty="0" err="1"/>
              <a:t>Psychology</a:t>
            </a:r>
            <a:r>
              <a:rPr lang="tr-TR" dirty="0"/>
              <a:t>, I, New York: </a:t>
            </a:r>
            <a:r>
              <a:rPr lang="tr-TR" dirty="0" err="1"/>
              <a:t>Dower</a:t>
            </a:r>
            <a:r>
              <a:rPr lang="tr-TR" dirty="0"/>
              <a:t> </a:t>
            </a:r>
            <a:r>
              <a:rPr lang="tr-TR" dirty="0" err="1"/>
              <a:t>Pub</a:t>
            </a:r>
            <a:r>
              <a:rPr lang="tr-TR" dirty="0"/>
              <a:t>. </a:t>
            </a:r>
          </a:p>
          <a:p>
            <a:r>
              <a:rPr lang="tr-TR" dirty="0"/>
              <a:t>WULF, D. (2001). </a:t>
            </a:r>
            <a:r>
              <a:rPr lang="tr-TR" i="1" dirty="0" err="1"/>
              <a:t>Psychology</a:t>
            </a:r>
            <a:r>
              <a:rPr lang="tr-TR" i="1" dirty="0"/>
              <a:t> of </a:t>
            </a:r>
            <a:r>
              <a:rPr lang="tr-TR" i="1" dirty="0" err="1"/>
              <a:t>Religion:Classic</a:t>
            </a:r>
            <a:r>
              <a:rPr lang="tr-TR" i="1" dirty="0"/>
              <a:t> </a:t>
            </a:r>
            <a:r>
              <a:rPr lang="tr-TR" i="1" dirty="0" err="1"/>
              <a:t>andContemporaray</a:t>
            </a:r>
            <a:r>
              <a:rPr lang="tr-TR" dirty="0"/>
              <a:t>, New York</a:t>
            </a:r>
            <a:r>
              <a:rPr lang="tr-TR" dirty="0" smtClean="0"/>
              <a:t>: John </a:t>
            </a:r>
            <a:r>
              <a:rPr lang="tr-TR" dirty="0" err="1"/>
              <a:t>Wiley&amp;Sons</a:t>
            </a:r>
            <a:r>
              <a:rPr lang="tr-TR" dirty="0"/>
              <a:t> </a:t>
            </a:r>
            <a:r>
              <a:rPr lang="tr-TR" dirty="0" err="1"/>
              <a:t>Pub</a:t>
            </a:r>
            <a:r>
              <a:rPr lang="tr-TR" dirty="0" smtClean="0"/>
              <a:t>.</a:t>
            </a:r>
          </a:p>
          <a:p>
            <a:r>
              <a:rPr lang="tr-TR" dirty="0" smtClean="0"/>
              <a:t>PALOUTZİAN, </a:t>
            </a:r>
            <a:r>
              <a:rPr lang="tr-TR" dirty="0" err="1" smtClean="0"/>
              <a:t>Raymond</a:t>
            </a:r>
            <a:r>
              <a:rPr lang="tr-TR" dirty="0" smtClean="0"/>
              <a:t>, F. &amp; PARK, </a:t>
            </a:r>
            <a:r>
              <a:rPr lang="tr-TR" dirty="0" err="1" smtClean="0"/>
              <a:t>Crystal</a:t>
            </a:r>
            <a:r>
              <a:rPr lang="tr-TR" dirty="0"/>
              <a:t> </a:t>
            </a:r>
            <a:r>
              <a:rPr lang="tr-TR" dirty="0" smtClean="0"/>
              <a:t>(2013). Din ve Maneviyat Psikolojisi, Ankara: Phoenix yay.  </a:t>
            </a:r>
            <a:endParaRPr lang="tr-TR" dirty="0"/>
          </a:p>
          <a:p>
            <a:r>
              <a:rPr lang="tr-TR" dirty="0"/>
              <a:t>Hayati(2010). Din psikolojisi, Eskişehir: </a:t>
            </a:r>
            <a:r>
              <a:rPr lang="tr-TR" dirty="0" err="1"/>
              <a:t>Açıköğretim</a:t>
            </a:r>
            <a:r>
              <a:rPr lang="tr-TR" dirty="0"/>
              <a:t> Yayınları.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71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N\Desktop\Eurobarometer_pol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536" y="188640"/>
            <a:ext cx="8424936" cy="6336704"/>
          </a:xfrm>
          <a:prstGeom prst="rect">
            <a:avLst/>
          </a:prstGeom>
          <a:noFill/>
        </p:spPr>
      </p:pic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97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4" y="332656"/>
            <a:ext cx="8136904" cy="5976664"/>
          </a:xfrm>
          <a:prstGeom prst="rect">
            <a:avLst/>
          </a:prstGeom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03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91544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Din ve Maneviyatı nasıl tanımlarsınız?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116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65761" y="836712"/>
            <a:ext cx="10940526" cy="583264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>
              <a:buFont typeface="Monotype Sorts"/>
              <a:buNone/>
            </a:pPr>
            <a:r>
              <a:rPr lang="tr-TR" altLang="tr-TR" sz="2400" dirty="0" smtClean="0"/>
              <a:t>Din </a:t>
            </a:r>
            <a:endParaRPr lang="tr-TR" altLang="tr-TR" sz="2400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pic>
        <p:nvPicPr>
          <p:cNvPr id="15364" name="Picture 6" descr="sathcol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5709945"/>
            <a:ext cx="3536194" cy="243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35026766"/>
              </p:ext>
            </p:extLst>
          </p:nvPr>
        </p:nvGraphicFramePr>
        <p:xfrm>
          <a:off x="2495600" y="836712"/>
          <a:ext cx="6971129" cy="4617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843024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8185" y="0"/>
            <a:ext cx="6702425" cy="7647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tr-TR" altLang="tr-TR" sz="4000" dirty="0" smtClean="0"/>
              <a:t> </a:t>
            </a:r>
            <a:endParaRPr lang="en-US" altLang="tr-TR" sz="40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05609" y="1021976"/>
            <a:ext cx="10703859" cy="533579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>
              <a:buFont typeface="Monotype Sorts"/>
              <a:buNone/>
            </a:pPr>
            <a:r>
              <a:rPr lang="tr-TR" altLang="tr-TR" sz="2400" dirty="0"/>
              <a:t>Maneviyat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  <p:pic>
        <p:nvPicPr>
          <p:cNvPr id="15364" name="Picture 6" descr="sathcol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5709945"/>
            <a:ext cx="3536194" cy="243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14155768"/>
              </p:ext>
            </p:extLst>
          </p:nvPr>
        </p:nvGraphicFramePr>
        <p:xfrm>
          <a:off x="2567608" y="764704"/>
          <a:ext cx="6307451" cy="4786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62363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r>
              <a:rPr lang="tr-TR" dirty="0" err="1" smtClean="0"/>
              <a:t>ler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1-Din ve maneviyat ayrı şeylerdir.</a:t>
            </a:r>
          </a:p>
          <a:p>
            <a:r>
              <a:rPr lang="tr-TR" dirty="0"/>
              <a:t>2-Din ve maneviyat aynı şeydir.</a:t>
            </a:r>
          </a:p>
          <a:p>
            <a:endParaRPr lang="tr-TR" dirty="0"/>
          </a:p>
        </p:txBody>
      </p:sp>
      <p:sp>
        <p:nvSpPr>
          <p:cNvPr id="10" name="İçerik Yer Tutucusu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3-Din maneviyatı kapsar.</a:t>
            </a:r>
          </a:p>
          <a:p>
            <a:r>
              <a:rPr lang="tr-TR" dirty="0"/>
              <a:t> 4- Maneviyat dini kapsar. </a:t>
            </a:r>
          </a:p>
          <a:p>
            <a:r>
              <a:rPr lang="tr-TR" dirty="0" smtClean="0"/>
              <a:t>5- Din ve maneviyat etkileşim halindedir.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78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r>
              <a:rPr lang="tr-TR" dirty="0"/>
              <a:t>Kutsal(İlahi </a:t>
            </a:r>
            <a:r>
              <a:rPr lang="tr-TR" dirty="0" smtClean="0"/>
              <a:t>kaynaklı) fikrine dayanarak  nihai anlam bulma çabası 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5658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838461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 smtClean="0"/>
              <a:t>Maneviyat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Kutsal(ilahi kaynaklı olmaksızın) fikrine dayanmaksızın anlam bulma çabası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Nuran E. KORKMAZ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08259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260</TotalTime>
  <Words>240</Words>
  <Application>Microsoft Office PowerPoint</Application>
  <PresentationFormat>Geniş ekran</PresentationFormat>
  <Paragraphs>61</Paragraphs>
  <Slides>11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Calibri</vt:lpstr>
      <vt:lpstr>Century Gothic</vt:lpstr>
      <vt:lpstr>Monotype Sorts</vt:lpstr>
      <vt:lpstr>Wingdings 3</vt:lpstr>
      <vt:lpstr>Duman</vt:lpstr>
      <vt:lpstr>Din ve Maneviyat (boyutlar ve ilişkiler) </vt:lpstr>
      <vt:lpstr>PowerPoint Sunusu</vt:lpstr>
      <vt:lpstr>PowerPoint Sunusu</vt:lpstr>
      <vt:lpstr>Din ve Maneviyatı nasıl tanımlarsınız?</vt:lpstr>
      <vt:lpstr>PowerPoint Sunusu</vt:lpstr>
      <vt:lpstr> </vt:lpstr>
      <vt:lpstr>Modeller:</vt:lpstr>
      <vt:lpstr>Din </vt:lpstr>
      <vt:lpstr>Maneviyat  </vt:lpstr>
      <vt:lpstr>Tartışınız:</vt:lpstr>
      <vt:lpstr>Kaynaklar: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 ve Maneviyat (boyutlar ve ilişkiler)</dc:title>
  <dc:creator>nuran</dc:creator>
  <cp:lastModifiedBy>nuran</cp:lastModifiedBy>
  <cp:revision>15</cp:revision>
  <dcterms:created xsi:type="dcterms:W3CDTF">2017-08-07T12:48:48Z</dcterms:created>
  <dcterms:modified xsi:type="dcterms:W3CDTF">2017-10-20T10:33:33Z</dcterms:modified>
</cp:coreProperties>
</file>