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</p:sldMasterIdLst>
  <p:sldIdLst>
    <p:sldId id="257" r:id="rId11"/>
    <p:sldId id="259" r:id="rId12"/>
    <p:sldId id="261" r:id="rId13"/>
    <p:sldId id="263" r:id="rId14"/>
    <p:sldId id="265" r:id="rId15"/>
    <p:sldId id="267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3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1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5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490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950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622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9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7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79296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73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Türkİye’dekİ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Rezervlerİ</a:t>
            </a:r>
            <a:r>
              <a:rPr lang="tr-TR" sz="2400" b="1" dirty="0"/>
              <a:t>, </a:t>
            </a:r>
            <a:r>
              <a:rPr lang="tr-TR" sz="2400" b="1" dirty="0" err="1"/>
              <a:t>Yerlerİ</a:t>
            </a:r>
            <a:r>
              <a:rPr lang="tr-TR" sz="2400" b="1" dirty="0"/>
              <a:t> ve </a:t>
            </a:r>
            <a:r>
              <a:rPr lang="tr-TR" sz="2400" b="1" dirty="0" err="1"/>
              <a:t>Cİnslerİ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14423"/>
          <a:ext cx="8686800" cy="52149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Yer</a:t>
                      </a:r>
                      <a:endParaRPr lang="tr-TR" sz="20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Kilin Cinsi</a:t>
                      </a:r>
                      <a:endParaRPr lang="tr-TR" sz="2000" dirty="0"/>
                    </a:p>
                  </a:txBody>
                  <a:tcPr marL="96520" marR="965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İstanbul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Çanakkale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Bursa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Bilecik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Uşak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Kütahya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Eskişehir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Nevşehir</a:t>
                      </a:r>
                      <a:r>
                        <a:rPr lang="tr-TR" sz="2000" baseline="0" dirty="0" smtClean="0"/>
                        <a:t>-Kayseri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Bentonit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Zonguldak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Balıkesir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Doğu</a:t>
                      </a:r>
                      <a:r>
                        <a:rPr lang="tr-TR" sz="2000" baseline="0" dirty="0" smtClean="0"/>
                        <a:t> Karadeniz 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0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569</Words>
  <Application>Microsoft Office PowerPoint</Application>
  <PresentationFormat>Geniş ekran</PresentationFormat>
  <Paragraphs>120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10</vt:i4>
      </vt:variant>
      <vt:variant>
        <vt:lpstr>Slayt Başlıkları</vt:lpstr>
      </vt:variant>
      <vt:variant>
        <vt:i4>10</vt:i4>
      </vt:variant>
    </vt:vector>
  </HeadingPairs>
  <TitlesOfParts>
    <vt:vector size="27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8_Gezinti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  <vt:lpstr>Türkİye’dekİ Önemlİ Kİl Rezervlerİ, Yerlerİ ve Cİnslerİ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9</cp:revision>
  <dcterms:created xsi:type="dcterms:W3CDTF">2020-04-28T13:24:15Z</dcterms:created>
  <dcterms:modified xsi:type="dcterms:W3CDTF">2020-04-28T13:31:06Z</dcterms:modified>
</cp:coreProperties>
</file>