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F0294-F840-422E-BBB4-CD39FD619858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67BA2-47BA-43C1-9B30-085E5141896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5532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Halil DEMİRDELEN 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Arkeolog,</a:t>
            </a:r>
            <a:r>
              <a:rPr lang="tr-TR" b="1" baseline="0" dirty="0" smtClean="0">
                <a:solidFill>
                  <a:schemeClr val="tx1"/>
                </a:solidFill>
              </a:rPr>
              <a:t> Müze Eğitimcisi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67BA2-47BA-43C1-9B30-085E5141896A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4777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A7EE4BFF-4B99-4997-99E0-D79B9639B1CA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D2284D6F-DC17-4C1B-84BF-723C608DD4C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3861048"/>
            <a:ext cx="7772400" cy="1470025"/>
          </a:xfrm>
        </p:spPr>
        <p:txBody>
          <a:bodyPr/>
          <a:lstStyle/>
          <a:p>
            <a:r>
              <a:rPr lang="tr-TR" sz="5000" dirty="0" smtClean="0"/>
              <a:t>ETNOGRAFYA </a:t>
            </a:r>
            <a:r>
              <a:rPr lang="tr-TR" sz="5000" dirty="0" err="1" smtClean="0"/>
              <a:t>müzesİ</a:t>
            </a:r>
            <a:r>
              <a:rPr lang="tr-TR" sz="5000" dirty="0" smtClean="0"/>
              <a:t> İNCELEME GEZİSİ VE EĞİTİM ETKİNLİĞİ </a:t>
            </a:r>
            <a:endParaRPr lang="tr-TR" sz="5000" dirty="0"/>
          </a:p>
        </p:txBody>
      </p:sp>
    </p:spTree>
    <p:extLst>
      <p:ext uri="{BB962C8B-B14F-4D97-AF65-F5344CB8AC3E}">
        <p14:creationId xmlns="" xmlns:p14="http://schemas.microsoft.com/office/powerpoint/2010/main" val="102337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fuk">
  <a:themeElements>
    <a:clrScheme name="Ufuk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Ufuk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Ufuk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47</TotalTime>
  <Words>14</Words>
  <Application>Microsoft Office PowerPoint</Application>
  <PresentationFormat>Ekran Gösterisi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Ufuk</vt:lpstr>
      <vt:lpstr>ETNOGRAFYA müzesİ İNCELEME GEZİSİ VE EĞİTİM ETKİNLİĞİ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Anadolu medenİyetlerİ müzesİ</dc:title>
  <dc:creator>AYSE</dc:creator>
  <cp:lastModifiedBy>SAMSUNG</cp:lastModifiedBy>
  <cp:revision>6</cp:revision>
  <dcterms:created xsi:type="dcterms:W3CDTF">2013-01-24T13:32:14Z</dcterms:created>
  <dcterms:modified xsi:type="dcterms:W3CDTF">2017-11-08T22:42:05Z</dcterms:modified>
</cp:coreProperties>
</file>