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81" r:id="rId3"/>
    <p:sldId id="282" r:id="rId4"/>
    <p:sldId id="28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989B8-D447-4C9B-A4A4-402AB3AC0302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D60DB-EA64-45EF-BD3A-C34283FA94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48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C3DB4E8D-3A39-2B25-A10D-CDF1EA11AC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B638C541-703F-657C-C602-BF91ADD287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83972" name="Slide Number Placeholder 3">
            <a:extLst>
              <a:ext uri="{FF2B5EF4-FFF2-40B4-BE49-F238E27FC236}">
                <a16:creationId xmlns:a16="http://schemas.microsoft.com/office/drawing/2014/main" id="{3B219CBD-6804-1023-8B78-0CAC06F8E5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303DE7-A914-47B5-9888-F7DAA51A4181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>
            <a:extLst>
              <a:ext uri="{FF2B5EF4-FFF2-40B4-BE49-F238E27FC236}">
                <a16:creationId xmlns:a16="http://schemas.microsoft.com/office/drawing/2014/main" id="{76B7698F-AC4C-D4B4-061F-2F0F821A71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>
            <a:extLst>
              <a:ext uri="{FF2B5EF4-FFF2-40B4-BE49-F238E27FC236}">
                <a16:creationId xmlns:a16="http://schemas.microsoft.com/office/drawing/2014/main" id="{47BBC63A-44A5-BBA3-92B7-1ED307E348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86020" name="Slide Number Placeholder 3">
            <a:extLst>
              <a:ext uri="{FF2B5EF4-FFF2-40B4-BE49-F238E27FC236}">
                <a16:creationId xmlns:a16="http://schemas.microsoft.com/office/drawing/2014/main" id="{875E19F1-D99D-6F55-7A31-4C4B372E3E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B586FE-82D8-4C60-A4E1-CD7171F29CE3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D9E1BEEE-3257-23E4-352B-AAEB9F818A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CF82AA85-9A57-A11E-7262-D284234A12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88068" name="Slide Number Placeholder 3">
            <a:extLst>
              <a:ext uri="{FF2B5EF4-FFF2-40B4-BE49-F238E27FC236}">
                <a16:creationId xmlns:a16="http://schemas.microsoft.com/office/drawing/2014/main" id="{02055B4D-80C5-6CA1-F48D-71D9816FB0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6B2718-E0B8-4C1F-BAAE-AA7423F20AAD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51034A-CB66-CCC7-CDB0-CBF32B602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D4843D5-138F-774C-669B-85E6FF088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793072-9556-E1FF-4799-800B7846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1F234A-D855-C05D-D003-9B7CED28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11311-BCFD-C2D3-6987-B3C5B7B5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57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7C59C3-1394-22C4-D046-BE3B9EB3D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1913430-AC26-CA12-94D3-A61879DC1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136060-7F8C-E3F5-90C3-B5F2C737B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3A25F8-F4CE-3C00-2D8B-EADAC6E1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1A3550-E0D6-FD42-487E-45096721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62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9F46E0C-DC99-BC98-ED26-838650994D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44B97C3-F994-AA90-185B-2F1087C1E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303189-8324-93A2-7012-E843963BA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7FFDB2-BFFC-8219-6A58-D4B9841AC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F2F53D-1E80-241D-CC14-0BF13343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971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174AD1-4C81-2B7D-8970-9D6F0E1A73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F8117D-738A-A718-F881-989681A605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524D04-E164-B7D5-4900-791342FC66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B26E9A-33DE-43AE-8CFF-87A84EE6A6A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85764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33AC86-9662-BF0D-665F-D7851F375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8CF683-AE9D-FDB7-DDC3-948C61F37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B4DD8C-2B93-9F24-87A9-096C298E39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2143B-0A31-42AA-97DA-E7B9FD3AE26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843760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16A24-B98C-775D-26EC-A548F26DB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07ABA5-BCC9-B6F7-7AC1-3F984515F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D5AF0A-EF1D-2176-ADF3-357017025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99D70-12BA-4268-8CC7-17BBA5A72586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432979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9464A-6226-A818-9CCF-4B05CB1B6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25F443-DA95-AACC-4C58-C5C2FDAECC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7A7DC3-C4D8-66E5-643C-E5D6D82A3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D8353-14F0-4469-AADD-03B7E797CAC3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240094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42272D-E515-27AD-08C5-144202AD0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0F7604-BDD0-934F-0CDD-ACE05354C9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B8ABA2B-9869-3BF0-C5AC-9AA5B9F642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17A3A-4966-424D-A226-D5F2A9E1598F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1855682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176A11-9292-5F38-CB1E-AEA4F833A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1A48D3-FCA1-ECE6-6403-785E31B3F7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BFC3B4-FAC8-9F9A-4164-58E695DB1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5389B-35EB-49B6-B25D-36C8FDF17A8D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941420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275D18-503C-8A4C-4EC3-2CFC8D396B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ABF3C2-DD72-FAB8-9C42-38ED6C4B51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041D2D-EA77-34D2-CACC-F23507B8D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A3FDE-C3BB-4D0E-8F5C-6F47C91CEB4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230206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8DA21-817F-8D1B-B694-5E6710C65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37D6B6-D78A-D3EB-292D-F30595B54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C49A6-32F9-91C1-E85C-F52897B28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A80544-9E29-44A4-9949-D7EE217081D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0701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D7F4E1-7EC9-C9DB-D212-CA239039E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19E4C6-CB35-26C8-EA4D-C7B0F46C9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92EEB2-31CB-FADE-A8D5-7D4A6509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1C895-27FE-D233-CC0C-FC602502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E64BBC-4B24-B5F9-D845-EE6D3E71E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4663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EF189D-FD41-B2CB-C275-8C25971F9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6A1EB2-38B9-D0A1-172D-F6EB3B579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444025-EA0C-4245-8107-38D059766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ADCF8-EAED-4FE3-8D2E-675FE5033011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861497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93281E-9865-87AF-B278-31551267D3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DA9392-84D5-CED8-1D1B-77D02250A2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99529B-C97E-EE45-DE51-914B351CD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EF8C0-2A2E-43B9-9A67-869D45CA7752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839093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C66F37-FB9B-3FFC-7FBE-9F3B53620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53615-806B-E4E5-5062-BE21DCA66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2DAB01-9767-806C-C234-D29A86F52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44B-3B04-43D0-B4DB-0A66ECDADD44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3516687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6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9" name="Google Shape;16989;p23"/>
          <p:cNvSpPr txBox="1">
            <a:spLocks noGrp="1"/>
          </p:cNvSpPr>
          <p:nvPr>
            <p:ph type="title"/>
          </p:nvPr>
        </p:nvSpPr>
        <p:spPr>
          <a:xfrm>
            <a:off x="6791200" y="1817533"/>
            <a:ext cx="4450000" cy="14028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90" name="Google Shape;16990;p23"/>
          <p:cNvSpPr txBox="1">
            <a:spLocks noGrp="1"/>
          </p:cNvSpPr>
          <p:nvPr>
            <p:ph type="subTitle" idx="1"/>
          </p:nvPr>
        </p:nvSpPr>
        <p:spPr>
          <a:xfrm>
            <a:off x="6791200" y="3374385"/>
            <a:ext cx="4450000" cy="1621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01278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3407;p4">
            <a:extLst>
              <a:ext uri="{FF2B5EF4-FFF2-40B4-BE49-F238E27FC236}">
                <a16:creationId xmlns:a16="http://schemas.microsoft.com/office/drawing/2014/main" id="{541EF655-228C-6C7A-7EA4-DB3DFF747C3C}"/>
              </a:ext>
            </a:extLst>
          </p:cNvPr>
          <p:cNvGrpSpPr>
            <a:grpSpLocks/>
          </p:cNvGrpSpPr>
          <p:nvPr/>
        </p:nvGrpSpPr>
        <p:grpSpPr bwMode="auto">
          <a:xfrm rot="2855698">
            <a:off x="-642407" y="5417080"/>
            <a:ext cx="1282700" cy="1919817"/>
            <a:chOff x="1916600" y="2548900"/>
            <a:chExt cx="516750" cy="772675"/>
          </a:xfrm>
        </p:grpSpPr>
        <p:sp>
          <p:nvSpPr>
            <p:cNvPr id="3" name="Google Shape;3408;p4">
              <a:extLst>
                <a:ext uri="{FF2B5EF4-FFF2-40B4-BE49-F238E27FC236}">
                  <a16:creationId xmlns:a16="http://schemas.microsoft.com/office/drawing/2014/main" id="{463E6C8A-115A-F026-99A3-D21C1FAF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550750"/>
              <a:ext cx="509600" cy="629325"/>
            </a:xfrm>
            <a:custGeom>
              <a:avLst/>
              <a:gdLst>
                <a:gd name="T0" fmla="*/ 53390625 w 20384"/>
                <a:gd name="T1" fmla="*/ 0 h 25173"/>
                <a:gd name="T2" fmla="*/ 30140625 w 20384"/>
                <a:gd name="T3" fmla="*/ 53578125 h 25173"/>
                <a:gd name="T4" fmla="*/ 11531250 w 20384"/>
                <a:gd name="T5" fmla="*/ 106968750 h 25173"/>
                <a:gd name="T6" fmla="*/ 11531250 w 20384"/>
                <a:gd name="T7" fmla="*/ 167437500 h 25173"/>
                <a:gd name="T8" fmla="*/ 27343750 w 20384"/>
                <a:gd name="T9" fmla="*/ 251703125 h 25173"/>
                <a:gd name="T10" fmla="*/ 104375000 w 20384"/>
                <a:gd name="T11" fmla="*/ 375421875 h 25173"/>
                <a:gd name="T12" fmla="*/ 157421875 w 20384"/>
                <a:gd name="T13" fmla="*/ 393328125 h 25173"/>
                <a:gd name="T14" fmla="*/ 165937500 w 20384"/>
                <a:gd name="T15" fmla="*/ 391234375 h 25173"/>
                <a:gd name="T16" fmla="*/ 218421875 w 20384"/>
                <a:gd name="T17" fmla="*/ 368187500 h 25173"/>
                <a:gd name="T18" fmla="*/ 225656250 w 20384"/>
                <a:gd name="T19" fmla="*/ 370218750 h 25173"/>
                <a:gd name="T20" fmla="*/ 244078125 w 20384"/>
                <a:gd name="T21" fmla="*/ 390671875 h 25173"/>
                <a:gd name="T22" fmla="*/ 253375000 w 20384"/>
                <a:gd name="T23" fmla="*/ 341937500 h 25173"/>
                <a:gd name="T24" fmla="*/ 287609375 w 20384"/>
                <a:gd name="T25" fmla="*/ 291890625 h 25173"/>
                <a:gd name="T26" fmla="*/ 299890625 w 20384"/>
                <a:gd name="T27" fmla="*/ 218031250 h 25173"/>
                <a:gd name="T28" fmla="*/ 251156250 w 20384"/>
                <a:gd name="T29" fmla="*/ 118500000 h 25173"/>
                <a:gd name="T30" fmla="*/ 160921875 w 20384"/>
                <a:gd name="T31" fmla="*/ 65296875 h 25173"/>
                <a:gd name="T32" fmla="*/ 93015625 w 20384"/>
                <a:gd name="T33" fmla="*/ 13953125 h 25173"/>
                <a:gd name="T34" fmla="*/ 53390625 w 20384"/>
                <a:gd name="T35" fmla="*/ 0 h 251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384" h="25173" extrusionOk="0">
                  <a:moveTo>
                    <a:pt x="3417" y="0"/>
                  </a:moveTo>
                  <a:cubicBezTo>
                    <a:pt x="3417" y="0"/>
                    <a:pt x="2524" y="2381"/>
                    <a:pt x="1929" y="3429"/>
                  </a:cubicBezTo>
                  <a:cubicBezTo>
                    <a:pt x="1334" y="4465"/>
                    <a:pt x="1488" y="5513"/>
                    <a:pt x="738" y="6846"/>
                  </a:cubicBezTo>
                  <a:cubicBezTo>
                    <a:pt x="0" y="8192"/>
                    <a:pt x="298" y="9382"/>
                    <a:pt x="738" y="10716"/>
                  </a:cubicBezTo>
                  <a:cubicBezTo>
                    <a:pt x="1191" y="12061"/>
                    <a:pt x="965" y="14061"/>
                    <a:pt x="1750" y="16109"/>
                  </a:cubicBezTo>
                  <a:cubicBezTo>
                    <a:pt x="2524" y="18157"/>
                    <a:pt x="5025" y="23491"/>
                    <a:pt x="6680" y="24027"/>
                  </a:cubicBezTo>
                  <a:cubicBezTo>
                    <a:pt x="8017" y="24460"/>
                    <a:pt x="9222" y="25173"/>
                    <a:pt x="10075" y="25173"/>
                  </a:cubicBezTo>
                  <a:cubicBezTo>
                    <a:pt x="10278" y="25173"/>
                    <a:pt x="10461" y="25133"/>
                    <a:pt x="10620" y="25039"/>
                  </a:cubicBezTo>
                  <a:cubicBezTo>
                    <a:pt x="11319" y="24620"/>
                    <a:pt x="13014" y="23564"/>
                    <a:pt x="13979" y="23564"/>
                  </a:cubicBezTo>
                  <a:cubicBezTo>
                    <a:pt x="14165" y="23564"/>
                    <a:pt x="14323" y="23603"/>
                    <a:pt x="14442" y="23694"/>
                  </a:cubicBezTo>
                  <a:cubicBezTo>
                    <a:pt x="15181" y="24265"/>
                    <a:pt x="15621" y="25003"/>
                    <a:pt x="15621" y="25003"/>
                  </a:cubicBezTo>
                  <a:cubicBezTo>
                    <a:pt x="15621" y="25003"/>
                    <a:pt x="15026" y="22622"/>
                    <a:pt x="16216" y="21884"/>
                  </a:cubicBezTo>
                  <a:cubicBezTo>
                    <a:pt x="17407" y="21134"/>
                    <a:pt x="18062" y="19479"/>
                    <a:pt x="18407" y="18681"/>
                  </a:cubicBezTo>
                  <a:cubicBezTo>
                    <a:pt x="18752" y="17859"/>
                    <a:pt x="20384" y="16466"/>
                    <a:pt x="19193" y="13954"/>
                  </a:cubicBezTo>
                  <a:cubicBezTo>
                    <a:pt x="18002" y="11466"/>
                    <a:pt x="16669" y="9382"/>
                    <a:pt x="16074" y="7584"/>
                  </a:cubicBezTo>
                  <a:cubicBezTo>
                    <a:pt x="15478" y="5798"/>
                    <a:pt x="12240" y="5370"/>
                    <a:pt x="10299" y="4179"/>
                  </a:cubicBezTo>
                  <a:cubicBezTo>
                    <a:pt x="8346" y="2989"/>
                    <a:pt x="7584" y="1346"/>
                    <a:pt x="5953" y="893"/>
                  </a:cubicBezTo>
                  <a:cubicBezTo>
                    <a:pt x="4310" y="453"/>
                    <a:pt x="3417" y="0"/>
                    <a:pt x="341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" name="Google Shape;3409;p4">
              <a:extLst>
                <a:ext uri="{FF2B5EF4-FFF2-40B4-BE49-F238E27FC236}">
                  <a16:creationId xmlns:a16="http://schemas.microsoft.com/office/drawing/2014/main" id="{44768057-3502-C6A8-116A-7CF28B6955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675" y="2607650"/>
              <a:ext cx="101725" cy="223225"/>
            </a:xfrm>
            <a:custGeom>
              <a:avLst/>
              <a:gdLst>
                <a:gd name="T0" fmla="*/ 515625 w 4069"/>
                <a:gd name="T1" fmla="*/ 0 h 8929"/>
                <a:gd name="T2" fmla="*/ 109375 w 4069"/>
                <a:gd name="T3" fmla="*/ 531250 h 8929"/>
                <a:gd name="T4" fmla="*/ 16859375 w 4069"/>
                <a:gd name="T5" fmla="*/ 31968750 h 8929"/>
                <a:gd name="T6" fmla="*/ 31546875 w 4069"/>
                <a:gd name="T7" fmla="*/ 73453125 h 8929"/>
                <a:gd name="T8" fmla="*/ 61875000 w 4069"/>
                <a:gd name="T9" fmla="*/ 139125000 h 8929"/>
                <a:gd name="T10" fmla="*/ 62484375 w 4069"/>
                <a:gd name="T11" fmla="*/ 139515625 h 8929"/>
                <a:gd name="T12" fmla="*/ 63171875 w 4069"/>
                <a:gd name="T13" fmla="*/ 138203125 h 8929"/>
                <a:gd name="T14" fmla="*/ 31359375 w 4069"/>
                <a:gd name="T15" fmla="*/ 61171875 h 8929"/>
                <a:gd name="T16" fmla="*/ 859375 w 4069"/>
                <a:gd name="T17" fmla="*/ 343750 h 8929"/>
                <a:gd name="T18" fmla="*/ 515625 w 4069"/>
                <a:gd name="T19" fmla="*/ 0 h 89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69" h="8929" extrusionOk="0">
                  <a:moveTo>
                    <a:pt x="33" y="0"/>
                  </a:moveTo>
                  <a:cubicBezTo>
                    <a:pt x="17" y="0"/>
                    <a:pt x="0" y="13"/>
                    <a:pt x="7" y="34"/>
                  </a:cubicBezTo>
                  <a:cubicBezTo>
                    <a:pt x="233" y="808"/>
                    <a:pt x="686" y="1367"/>
                    <a:pt x="1079" y="2046"/>
                  </a:cubicBezTo>
                  <a:cubicBezTo>
                    <a:pt x="1579" y="2880"/>
                    <a:pt x="1757" y="3784"/>
                    <a:pt x="2019" y="4701"/>
                  </a:cubicBezTo>
                  <a:cubicBezTo>
                    <a:pt x="2448" y="6166"/>
                    <a:pt x="3043" y="7666"/>
                    <a:pt x="3960" y="8904"/>
                  </a:cubicBezTo>
                  <a:cubicBezTo>
                    <a:pt x="3970" y="8922"/>
                    <a:pt x="3985" y="8929"/>
                    <a:pt x="3999" y="8929"/>
                  </a:cubicBezTo>
                  <a:cubicBezTo>
                    <a:pt x="4034" y="8929"/>
                    <a:pt x="4068" y="8887"/>
                    <a:pt x="4043" y="8845"/>
                  </a:cubicBezTo>
                  <a:cubicBezTo>
                    <a:pt x="3257" y="7201"/>
                    <a:pt x="2495" y="5689"/>
                    <a:pt x="2007" y="3915"/>
                  </a:cubicBezTo>
                  <a:cubicBezTo>
                    <a:pt x="1590" y="2439"/>
                    <a:pt x="638" y="1403"/>
                    <a:pt x="55" y="22"/>
                  </a:cubicBezTo>
                  <a:cubicBezTo>
                    <a:pt x="55" y="7"/>
                    <a:pt x="44" y="0"/>
                    <a:pt x="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" name="Google Shape;3410;p4">
              <a:extLst>
                <a:ext uri="{FF2B5EF4-FFF2-40B4-BE49-F238E27FC236}">
                  <a16:creationId xmlns:a16="http://schemas.microsoft.com/office/drawing/2014/main" id="{1F645A19-14C7-D531-6101-85BD7D1E5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9525" y="2729325"/>
              <a:ext cx="38325" cy="94225"/>
            </a:xfrm>
            <a:custGeom>
              <a:avLst/>
              <a:gdLst>
                <a:gd name="T0" fmla="*/ 578125 w 1533"/>
                <a:gd name="T1" fmla="*/ 15625 h 3769"/>
                <a:gd name="T2" fmla="*/ 15625 w 1533"/>
                <a:gd name="T3" fmla="*/ 578125 h 3769"/>
                <a:gd name="T4" fmla="*/ 23078125 w 1533"/>
                <a:gd name="T5" fmla="*/ 58609375 h 3769"/>
                <a:gd name="T6" fmla="*/ 23421875 w 1533"/>
                <a:gd name="T7" fmla="*/ 58890625 h 3769"/>
                <a:gd name="T8" fmla="*/ 23828125 w 1533"/>
                <a:gd name="T9" fmla="*/ 58250000 h 3769"/>
                <a:gd name="T10" fmla="*/ 578125 w 1533"/>
                <a:gd name="T11" fmla="*/ 15625 h 37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3" h="3769" extrusionOk="0">
                  <a:moveTo>
                    <a:pt x="37" y="1"/>
                  </a:moveTo>
                  <a:cubicBezTo>
                    <a:pt x="37" y="1"/>
                    <a:pt x="1" y="13"/>
                    <a:pt x="1" y="37"/>
                  </a:cubicBezTo>
                  <a:cubicBezTo>
                    <a:pt x="418" y="1287"/>
                    <a:pt x="894" y="2573"/>
                    <a:pt x="1477" y="3751"/>
                  </a:cubicBezTo>
                  <a:cubicBezTo>
                    <a:pt x="1481" y="3764"/>
                    <a:pt x="1490" y="3769"/>
                    <a:pt x="1499" y="3769"/>
                  </a:cubicBezTo>
                  <a:cubicBezTo>
                    <a:pt x="1515" y="3769"/>
                    <a:pt x="1533" y="3751"/>
                    <a:pt x="1525" y="3728"/>
                  </a:cubicBezTo>
                  <a:cubicBezTo>
                    <a:pt x="1132" y="2477"/>
                    <a:pt x="584" y="119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" name="Google Shape;3411;p4">
              <a:extLst>
                <a:ext uri="{FF2B5EF4-FFF2-40B4-BE49-F238E27FC236}">
                  <a16:creationId xmlns:a16="http://schemas.microsoft.com/office/drawing/2014/main" id="{F2D934DF-712A-FE1F-BF0A-7CAD5BA8F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750" y="2703475"/>
              <a:ext cx="18075" cy="33450"/>
            </a:xfrm>
            <a:custGeom>
              <a:avLst/>
              <a:gdLst>
                <a:gd name="T0" fmla="*/ 375000 w 723"/>
                <a:gd name="T1" fmla="*/ 15625 h 1338"/>
                <a:gd name="T2" fmla="*/ 125000 w 723"/>
                <a:gd name="T3" fmla="*/ 359375 h 1338"/>
                <a:gd name="T4" fmla="*/ 10921875 w 723"/>
                <a:gd name="T5" fmla="*/ 20828125 h 1338"/>
                <a:gd name="T6" fmla="*/ 11000000 w 723"/>
                <a:gd name="T7" fmla="*/ 20890625 h 1338"/>
                <a:gd name="T8" fmla="*/ 11296875 w 723"/>
                <a:gd name="T9" fmla="*/ 20640625 h 1338"/>
                <a:gd name="T10" fmla="*/ 500000 w 723"/>
                <a:gd name="T11" fmla="*/ 171875 h 1338"/>
                <a:gd name="T12" fmla="*/ 375000 w 72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3" h="1338" extrusionOk="0">
                  <a:moveTo>
                    <a:pt x="24" y="1"/>
                  </a:moveTo>
                  <a:cubicBezTo>
                    <a:pt x="15" y="1"/>
                    <a:pt x="0" y="15"/>
                    <a:pt x="8" y="23"/>
                  </a:cubicBezTo>
                  <a:cubicBezTo>
                    <a:pt x="211" y="475"/>
                    <a:pt x="449" y="916"/>
                    <a:pt x="699" y="1333"/>
                  </a:cubicBezTo>
                  <a:cubicBezTo>
                    <a:pt x="699" y="1336"/>
                    <a:pt x="701" y="1337"/>
                    <a:pt x="704" y="1337"/>
                  </a:cubicBezTo>
                  <a:cubicBezTo>
                    <a:pt x="711" y="1337"/>
                    <a:pt x="723" y="1329"/>
                    <a:pt x="723" y="1321"/>
                  </a:cubicBezTo>
                  <a:cubicBezTo>
                    <a:pt x="532" y="868"/>
                    <a:pt x="294" y="428"/>
                    <a:pt x="32" y="11"/>
                  </a:cubicBezTo>
                  <a:cubicBezTo>
                    <a:pt x="32" y="4"/>
                    <a:pt x="29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7" name="Google Shape;3412;p4">
              <a:extLst>
                <a:ext uri="{FF2B5EF4-FFF2-40B4-BE49-F238E27FC236}">
                  <a16:creationId xmlns:a16="http://schemas.microsoft.com/office/drawing/2014/main" id="{BE1C9EB4-8E66-8121-FD12-A0B8B5D5D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1275" y="2800350"/>
              <a:ext cx="33275" cy="44725"/>
            </a:xfrm>
            <a:custGeom>
              <a:avLst/>
              <a:gdLst>
                <a:gd name="T0" fmla="*/ 578125 w 1331"/>
                <a:gd name="T1" fmla="*/ 15625 h 1789"/>
                <a:gd name="T2" fmla="*/ 375000 w 1331"/>
                <a:gd name="T3" fmla="*/ 265625 h 1789"/>
                <a:gd name="T4" fmla="*/ 0 w 1331"/>
                <a:gd name="T5" fmla="*/ 3625000 h 1789"/>
                <a:gd name="T6" fmla="*/ 250000 w 1331"/>
                <a:gd name="T7" fmla="*/ 4062500 h 1789"/>
                <a:gd name="T8" fmla="*/ 562500 w 1331"/>
                <a:gd name="T9" fmla="*/ 3812500 h 1789"/>
                <a:gd name="T10" fmla="*/ 1218750 w 1331"/>
                <a:gd name="T11" fmla="*/ 2484375 h 1789"/>
                <a:gd name="T12" fmla="*/ 3156250 w 1331"/>
                <a:gd name="T13" fmla="*/ 4921875 h 1789"/>
                <a:gd name="T14" fmla="*/ 8375000 w 1331"/>
                <a:gd name="T15" fmla="*/ 12171875 h 1789"/>
                <a:gd name="T16" fmla="*/ 19531250 w 1331"/>
                <a:gd name="T17" fmla="*/ 27796875 h 1789"/>
                <a:gd name="T18" fmla="*/ 19921875 w 1331"/>
                <a:gd name="T19" fmla="*/ 27953125 h 1789"/>
                <a:gd name="T20" fmla="*/ 20656250 w 1331"/>
                <a:gd name="T21" fmla="*/ 27062500 h 1789"/>
                <a:gd name="T22" fmla="*/ 11531250 w 1331"/>
                <a:gd name="T23" fmla="*/ 12921875 h 1789"/>
                <a:gd name="T24" fmla="*/ 750000 w 1331"/>
                <a:gd name="T25" fmla="*/ 78125 h 1789"/>
                <a:gd name="T26" fmla="*/ 578125 w 1331"/>
                <a:gd name="T27" fmla="*/ 15625 h 17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31" h="1789" extrusionOk="0">
                  <a:moveTo>
                    <a:pt x="37" y="1"/>
                  </a:moveTo>
                  <a:cubicBezTo>
                    <a:pt x="30" y="1"/>
                    <a:pt x="24" y="9"/>
                    <a:pt x="24" y="17"/>
                  </a:cubicBezTo>
                  <a:cubicBezTo>
                    <a:pt x="24" y="89"/>
                    <a:pt x="12" y="172"/>
                    <a:pt x="0" y="232"/>
                  </a:cubicBezTo>
                  <a:cubicBezTo>
                    <a:pt x="0" y="251"/>
                    <a:pt x="7" y="260"/>
                    <a:pt x="16" y="260"/>
                  </a:cubicBezTo>
                  <a:cubicBezTo>
                    <a:pt x="23" y="260"/>
                    <a:pt x="30" y="254"/>
                    <a:pt x="36" y="244"/>
                  </a:cubicBezTo>
                  <a:cubicBezTo>
                    <a:pt x="47" y="182"/>
                    <a:pt x="61" y="159"/>
                    <a:pt x="78" y="159"/>
                  </a:cubicBezTo>
                  <a:cubicBezTo>
                    <a:pt x="111" y="159"/>
                    <a:pt x="154" y="259"/>
                    <a:pt x="202" y="315"/>
                  </a:cubicBezTo>
                  <a:cubicBezTo>
                    <a:pt x="310" y="470"/>
                    <a:pt x="429" y="625"/>
                    <a:pt x="536" y="779"/>
                  </a:cubicBezTo>
                  <a:cubicBezTo>
                    <a:pt x="750" y="1101"/>
                    <a:pt x="964" y="1494"/>
                    <a:pt x="1250" y="1779"/>
                  </a:cubicBezTo>
                  <a:cubicBezTo>
                    <a:pt x="1257" y="1786"/>
                    <a:pt x="1266" y="1789"/>
                    <a:pt x="1275" y="1789"/>
                  </a:cubicBezTo>
                  <a:cubicBezTo>
                    <a:pt x="1301" y="1789"/>
                    <a:pt x="1330" y="1767"/>
                    <a:pt x="1322" y="1732"/>
                  </a:cubicBezTo>
                  <a:cubicBezTo>
                    <a:pt x="1191" y="1398"/>
                    <a:pt x="941" y="1101"/>
                    <a:pt x="738" y="827"/>
                  </a:cubicBezTo>
                  <a:cubicBezTo>
                    <a:pt x="536" y="541"/>
                    <a:pt x="322" y="244"/>
                    <a:pt x="48" y="5"/>
                  </a:cubicBezTo>
                  <a:cubicBezTo>
                    <a:pt x="44" y="2"/>
                    <a:pt x="41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8" name="Google Shape;3413;p4">
              <a:extLst>
                <a:ext uri="{FF2B5EF4-FFF2-40B4-BE49-F238E27FC236}">
                  <a16:creationId xmlns:a16="http://schemas.microsoft.com/office/drawing/2014/main" id="{D0EA9FAD-F9A9-F78D-F97A-FCC9B5E676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200" y="2790500"/>
              <a:ext cx="30925" cy="52575"/>
            </a:xfrm>
            <a:custGeom>
              <a:avLst/>
              <a:gdLst>
                <a:gd name="T0" fmla="*/ 640625 w 1237"/>
                <a:gd name="T1" fmla="*/ 0 h 2103"/>
                <a:gd name="T2" fmla="*/ 109375 w 1237"/>
                <a:gd name="T3" fmla="*/ 656250 h 2103"/>
                <a:gd name="T4" fmla="*/ 17968750 w 1237"/>
                <a:gd name="T5" fmla="*/ 32656250 h 2103"/>
                <a:gd name="T6" fmla="*/ 18453125 w 1237"/>
                <a:gd name="T7" fmla="*/ 32859375 h 2103"/>
                <a:gd name="T8" fmla="*/ 18906250 w 1237"/>
                <a:gd name="T9" fmla="*/ 32093750 h 2103"/>
                <a:gd name="T10" fmla="*/ 1234375 w 1237"/>
                <a:gd name="T11" fmla="*/ 468750 h 2103"/>
                <a:gd name="T12" fmla="*/ 640625 w 1237"/>
                <a:gd name="T13" fmla="*/ 0 h 21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7" h="2103" extrusionOk="0">
                  <a:moveTo>
                    <a:pt x="41" y="0"/>
                  </a:moveTo>
                  <a:cubicBezTo>
                    <a:pt x="20" y="0"/>
                    <a:pt x="1" y="16"/>
                    <a:pt x="7" y="42"/>
                  </a:cubicBezTo>
                  <a:cubicBezTo>
                    <a:pt x="198" y="780"/>
                    <a:pt x="591" y="1578"/>
                    <a:pt x="1150" y="2090"/>
                  </a:cubicBezTo>
                  <a:cubicBezTo>
                    <a:pt x="1159" y="2099"/>
                    <a:pt x="1170" y="2103"/>
                    <a:pt x="1181" y="2103"/>
                  </a:cubicBezTo>
                  <a:cubicBezTo>
                    <a:pt x="1210" y="2103"/>
                    <a:pt x="1236" y="2072"/>
                    <a:pt x="1210" y="2054"/>
                  </a:cubicBezTo>
                  <a:cubicBezTo>
                    <a:pt x="817" y="1364"/>
                    <a:pt x="388" y="745"/>
                    <a:pt x="79" y="30"/>
                  </a:cubicBezTo>
                  <a:cubicBezTo>
                    <a:pt x="74" y="9"/>
                    <a:pt x="57" y="0"/>
                    <a:pt x="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9" name="Google Shape;3414;p4">
              <a:extLst>
                <a:ext uri="{FF2B5EF4-FFF2-40B4-BE49-F238E27FC236}">
                  <a16:creationId xmlns:a16="http://schemas.microsoft.com/office/drawing/2014/main" id="{CA15C6F1-7321-1FB5-93FB-53D2B3503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6025" y="2789875"/>
              <a:ext cx="40250" cy="62900"/>
            </a:xfrm>
            <a:custGeom>
              <a:avLst/>
              <a:gdLst>
                <a:gd name="T0" fmla="*/ 1171875 w 1610"/>
                <a:gd name="T1" fmla="*/ 15625 h 2516"/>
                <a:gd name="T2" fmla="*/ 125000 w 1610"/>
                <a:gd name="T3" fmla="*/ 1046875 h 2516"/>
                <a:gd name="T4" fmla="*/ 24125000 w 1610"/>
                <a:gd name="T5" fmla="*/ 39187500 h 2516"/>
                <a:gd name="T6" fmla="*/ 24546875 w 1610"/>
                <a:gd name="T7" fmla="*/ 39312500 h 2516"/>
                <a:gd name="T8" fmla="*/ 24859375 w 1610"/>
                <a:gd name="T9" fmla="*/ 38265625 h 2516"/>
                <a:gd name="T10" fmla="*/ 11468750 w 1610"/>
                <a:gd name="T11" fmla="*/ 20578125 h 2516"/>
                <a:gd name="T12" fmla="*/ 1796875 w 1610"/>
                <a:gd name="T13" fmla="*/ 500000 h 2516"/>
                <a:gd name="T14" fmla="*/ 1171875 w 1610"/>
                <a:gd name="T15" fmla="*/ 15625 h 25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0" h="2516" extrusionOk="0">
                  <a:moveTo>
                    <a:pt x="75" y="1"/>
                  </a:moveTo>
                  <a:cubicBezTo>
                    <a:pt x="41" y="1"/>
                    <a:pt x="0" y="29"/>
                    <a:pt x="8" y="67"/>
                  </a:cubicBezTo>
                  <a:cubicBezTo>
                    <a:pt x="234" y="925"/>
                    <a:pt x="758" y="2020"/>
                    <a:pt x="1544" y="2508"/>
                  </a:cubicBezTo>
                  <a:cubicBezTo>
                    <a:pt x="1554" y="2513"/>
                    <a:pt x="1563" y="2516"/>
                    <a:pt x="1571" y="2516"/>
                  </a:cubicBezTo>
                  <a:cubicBezTo>
                    <a:pt x="1599" y="2516"/>
                    <a:pt x="1610" y="2486"/>
                    <a:pt x="1591" y="2449"/>
                  </a:cubicBezTo>
                  <a:cubicBezTo>
                    <a:pt x="1329" y="2044"/>
                    <a:pt x="996" y="1722"/>
                    <a:pt x="734" y="1317"/>
                  </a:cubicBezTo>
                  <a:cubicBezTo>
                    <a:pt x="484" y="913"/>
                    <a:pt x="293" y="484"/>
                    <a:pt x="115" y="32"/>
                  </a:cubicBezTo>
                  <a:cubicBezTo>
                    <a:pt x="110" y="10"/>
                    <a:pt x="94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0" name="Google Shape;3415;p4">
              <a:extLst>
                <a:ext uri="{FF2B5EF4-FFF2-40B4-BE49-F238E27FC236}">
                  <a16:creationId xmlns:a16="http://schemas.microsoft.com/office/drawing/2014/main" id="{3F651730-CA18-8C34-0D4E-CDAA05087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850" y="2803350"/>
              <a:ext cx="130725" cy="213025"/>
            </a:xfrm>
            <a:custGeom>
              <a:avLst/>
              <a:gdLst>
                <a:gd name="T0" fmla="*/ 500000 w 5229"/>
                <a:gd name="T1" fmla="*/ 15625 h 8521"/>
                <a:gd name="T2" fmla="*/ 125000 w 5229"/>
                <a:gd name="T3" fmla="*/ 437500 h 8521"/>
                <a:gd name="T4" fmla="*/ 41250000 w 5229"/>
                <a:gd name="T5" fmla="*/ 59781250 h 8521"/>
                <a:gd name="T6" fmla="*/ 80312500 w 5229"/>
                <a:gd name="T7" fmla="*/ 132906250 h 8521"/>
                <a:gd name="T8" fmla="*/ 80843750 w 5229"/>
                <a:gd name="T9" fmla="*/ 133125000 h 8521"/>
                <a:gd name="T10" fmla="*/ 81437500 w 5229"/>
                <a:gd name="T11" fmla="*/ 132156250 h 8521"/>
                <a:gd name="T12" fmla="*/ 48312500 w 5229"/>
                <a:gd name="T13" fmla="*/ 65375000 h 8521"/>
                <a:gd name="T14" fmla="*/ 875000 w 5229"/>
                <a:gd name="T15" fmla="*/ 250000 h 8521"/>
                <a:gd name="T16" fmla="*/ 500000 w 5229"/>
                <a:gd name="T17" fmla="*/ 15625 h 8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229" h="8521" extrusionOk="0">
                  <a:moveTo>
                    <a:pt x="32" y="1"/>
                  </a:moveTo>
                  <a:cubicBezTo>
                    <a:pt x="14" y="1"/>
                    <a:pt x="0" y="20"/>
                    <a:pt x="8" y="28"/>
                  </a:cubicBezTo>
                  <a:cubicBezTo>
                    <a:pt x="544" y="1552"/>
                    <a:pt x="1723" y="2552"/>
                    <a:pt x="2640" y="3826"/>
                  </a:cubicBezTo>
                  <a:cubicBezTo>
                    <a:pt x="3688" y="5267"/>
                    <a:pt x="4199" y="7017"/>
                    <a:pt x="5140" y="8506"/>
                  </a:cubicBezTo>
                  <a:cubicBezTo>
                    <a:pt x="5150" y="8516"/>
                    <a:pt x="5162" y="8520"/>
                    <a:pt x="5174" y="8520"/>
                  </a:cubicBezTo>
                  <a:cubicBezTo>
                    <a:pt x="5203" y="8520"/>
                    <a:pt x="5229" y="8492"/>
                    <a:pt x="5212" y="8458"/>
                  </a:cubicBezTo>
                  <a:cubicBezTo>
                    <a:pt x="4700" y="7017"/>
                    <a:pt x="3902" y="5469"/>
                    <a:pt x="3092" y="4184"/>
                  </a:cubicBezTo>
                  <a:cubicBezTo>
                    <a:pt x="2152" y="2731"/>
                    <a:pt x="747" y="1636"/>
                    <a:pt x="56" y="16"/>
                  </a:cubicBezTo>
                  <a:cubicBezTo>
                    <a:pt x="49" y="5"/>
                    <a:pt x="40" y="1"/>
                    <a:pt x="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1" name="Google Shape;3416;p4">
              <a:extLst>
                <a:ext uri="{FF2B5EF4-FFF2-40B4-BE49-F238E27FC236}">
                  <a16:creationId xmlns:a16="http://schemas.microsoft.com/office/drawing/2014/main" id="{92B42868-79B9-7723-9A36-45EA4E591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950" y="2916725"/>
              <a:ext cx="43775" cy="105025"/>
            </a:xfrm>
            <a:custGeom>
              <a:avLst/>
              <a:gdLst>
                <a:gd name="T0" fmla="*/ 781250 w 1751"/>
                <a:gd name="T1" fmla="*/ 15625 h 4201"/>
                <a:gd name="T2" fmla="*/ 250000 w 1751"/>
                <a:gd name="T3" fmla="*/ 828125 h 4201"/>
                <a:gd name="T4" fmla="*/ 25750000 w 1751"/>
                <a:gd name="T5" fmla="*/ 65203125 h 4201"/>
                <a:gd name="T6" fmla="*/ 26312500 w 1751"/>
                <a:gd name="T7" fmla="*/ 65625000 h 4201"/>
                <a:gd name="T8" fmla="*/ 27234375 w 1751"/>
                <a:gd name="T9" fmla="*/ 64453125 h 4201"/>
                <a:gd name="T10" fmla="*/ 1187500 w 1751"/>
                <a:gd name="T11" fmla="*/ 281250 h 4201"/>
                <a:gd name="T12" fmla="*/ 781250 w 1751"/>
                <a:gd name="T13" fmla="*/ 15625 h 4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51" h="4201" extrusionOk="0">
                  <a:moveTo>
                    <a:pt x="50" y="1"/>
                  </a:moveTo>
                  <a:cubicBezTo>
                    <a:pt x="27" y="1"/>
                    <a:pt x="0" y="22"/>
                    <a:pt x="16" y="53"/>
                  </a:cubicBezTo>
                  <a:cubicBezTo>
                    <a:pt x="588" y="1423"/>
                    <a:pt x="1147" y="2780"/>
                    <a:pt x="1648" y="4173"/>
                  </a:cubicBezTo>
                  <a:cubicBezTo>
                    <a:pt x="1655" y="4192"/>
                    <a:pt x="1669" y="4200"/>
                    <a:pt x="1684" y="4200"/>
                  </a:cubicBezTo>
                  <a:cubicBezTo>
                    <a:pt x="1715" y="4200"/>
                    <a:pt x="1751" y="4166"/>
                    <a:pt x="1743" y="4125"/>
                  </a:cubicBezTo>
                  <a:cubicBezTo>
                    <a:pt x="1314" y="2732"/>
                    <a:pt x="755" y="1327"/>
                    <a:pt x="76" y="18"/>
                  </a:cubicBezTo>
                  <a:cubicBezTo>
                    <a:pt x="72" y="6"/>
                    <a:pt x="61" y="1"/>
                    <a:pt x="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2" name="Google Shape;3417;p4">
              <a:extLst>
                <a:ext uri="{FF2B5EF4-FFF2-40B4-BE49-F238E27FC236}">
                  <a16:creationId xmlns:a16="http://schemas.microsoft.com/office/drawing/2014/main" id="{9082662C-AF3D-1830-1332-9DE2F4404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300" y="2826525"/>
              <a:ext cx="86500" cy="115075"/>
            </a:xfrm>
            <a:custGeom>
              <a:avLst/>
              <a:gdLst>
                <a:gd name="T0" fmla="*/ 1062500 w 3460"/>
                <a:gd name="T1" fmla="*/ 15625 h 4603"/>
                <a:gd name="T2" fmla="*/ 484375 w 3460"/>
                <a:gd name="T3" fmla="*/ 1406250 h 4603"/>
                <a:gd name="T4" fmla="*/ 28390625 w 3460"/>
                <a:gd name="T5" fmla="*/ 30609375 h 4603"/>
                <a:gd name="T6" fmla="*/ 53687500 w 3460"/>
                <a:gd name="T7" fmla="*/ 71906250 h 4603"/>
                <a:gd name="T8" fmla="*/ 54062500 w 3460"/>
                <a:gd name="T9" fmla="*/ 71531250 h 4603"/>
                <a:gd name="T10" fmla="*/ 1421875 w 3460"/>
                <a:gd name="T11" fmla="*/ 93750 h 4603"/>
                <a:gd name="T12" fmla="*/ 1062500 w 3460"/>
                <a:gd name="T13" fmla="*/ 15625 h 4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0" h="4603" extrusionOk="0">
                  <a:moveTo>
                    <a:pt x="68" y="1"/>
                  </a:moveTo>
                  <a:cubicBezTo>
                    <a:pt x="30" y="1"/>
                    <a:pt x="1" y="49"/>
                    <a:pt x="31" y="90"/>
                  </a:cubicBezTo>
                  <a:cubicBezTo>
                    <a:pt x="567" y="768"/>
                    <a:pt x="1245" y="1316"/>
                    <a:pt x="1817" y="1959"/>
                  </a:cubicBezTo>
                  <a:cubicBezTo>
                    <a:pt x="2543" y="2745"/>
                    <a:pt x="3031" y="3614"/>
                    <a:pt x="3436" y="4602"/>
                  </a:cubicBezTo>
                  <a:cubicBezTo>
                    <a:pt x="3436" y="4602"/>
                    <a:pt x="3460" y="4602"/>
                    <a:pt x="3460" y="4578"/>
                  </a:cubicBezTo>
                  <a:cubicBezTo>
                    <a:pt x="3067" y="2768"/>
                    <a:pt x="1495" y="1137"/>
                    <a:pt x="91" y="6"/>
                  </a:cubicBezTo>
                  <a:cubicBezTo>
                    <a:pt x="83" y="2"/>
                    <a:pt x="76" y="1"/>
                    <a:pt x="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3" name="Google Shape;3418;p4">
              <a:extLst>
                <a:ext uri="{FF2B5EF4-FFF2-40B4-BE49-F238E27FC236}">
                  <a16:creationId xmlns:a16="http://schemas.microsoft.com/office/drawing/2014/main" id="{48031D27-6C21-F211-1022-AD549670C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125" y="2787850"/>
              <a:ext cx="32600" cy="58150"/>
            </a:xfrm>
            <a:custGeom>
              <a:avLst/>
              <a:gdLst>
                <a:gd name="T0" fmla="*/ 578125 w 1304"/>
                <a:gd name="T1" fmla="*/ 15625 h 2326"/>
                <a:gd name="T2" fmla="*/ 140625 w 1304"/>
                <a:gd name="T3" fmla="*/ 453125 h 2326"/>
                <a:gd name="T4" fmla="*/ 19687500 w 1304"/>
                <a:gd name="T5" fmla="*/ 36171875 h 2326"/>
                <a:gd name="T6" fmla="*/ 19921875 w 1304"/>
                <a:gd name="T7" fmla="*/ 36328125 h 2326"/>
                <a:gd name="T8" fmla="*/ 20234375 w 1304"/>
                <a:gd name="T9" fmla="*/ 35984375 h 2326"/>
                <a:gd name="T10" fmla="*/ 703125 w 1304"/>
                <a:gd name="T11" fmla="*/ 78125 h 2326"/>
                <a:gd name="T12" fmla="*/ 578125 w 1304"/>
                <a:gd name="T13" fmla="*/ 15625 h 23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04" h="2326" extrusionOk="0">
                  <a:moveTo>
                    <a:pt x="37" y="1"/>
                  </a:moveTo>
                  <a:cubicBezTo>
                    <a:pt x="24" y="1"/>
                    <a:pt x="1" y="12"/>
                    <a:pt x="9" y="29"/>
                  </a:cubicBezTo>
                  <a:cubicBezTo>
                    <a:pt x="259" y="827"/>
                    <a:pt x="700" y="1684"/>
                    <a:pt x="1260" y="2315"/>
                  </a:cubicBezTo>
                  <a:cubicBezTo>
                    <a:pt x="1263" y="2323"/>
                    <a:pt x="1269" y="2325"/>
                    <a:pt x="1275" y="2325"/>
                  </a:cubicBezTo>
                  <a:cubicBezTo>
                    <a:pt x="1289" y="2325"/>
                    <a:pt x="1303" y="2312"/>
                    <a:pt x="1295" y="2303"/>
                  </a:cubicBezTo>
                  <a:cubicBezTo>
                    <a:pt x="831" y="1541"/>
                    <a:pt x="402" y="827"/>
                    <a:pt x="45" y="5"/>
                  </a:cubicBezTo>
                  <a:cubicBezTo>
                    <a:pt x="45" y="2"/>
                    <a:pt x="42" y="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4" name="Google Shape;3419;p4">
              <a:extLst>
                <a:ext uri="{FF2B5EF4-FFF2-40B4-BE49-F238E27FC236}">
                  <a16:creationId xmlns:a16="http://schemas.microsoft.com/office/drawing/2014/main" id="{CAC12F55-767B-4D09-A0B0-1649B6172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550" y="2821600"/>
              <a:ext cx="32075" cy="44050"/>
            </a:xfrm>
            <a:custGeom>
              <a:avLst/>
              <a:gdLst>
                <a:gd name="T0" fmla="*/ 15625 w 1283"/>
                <a:gd name="T1" fmla="*/ 15625 h 1762"/>
                <a:gd name="T2" fmla="*/ 19359375 w 1283"/>
                <a:gd name="T3" fmla="*/ 27359375 h 1762"/>
                <a:gd name="T4" fmla="*/ 19609375 w 1283"/>
                <a:gd name="T5" fmla="*/ 27515625 h 1762"/>
                <a:gd name="T6" fmla="*/ 19921875 w 1283"/>
                <a:gd name="T7" fmla="*/ 27171875 h 1762"/>
                <a:gd name="T8" fmla="*/ 15625 w 1283"/>
                <a:gd name="T9" fmla="*/ 15625 h 17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3" h="1762" extrusionOk="0">
                  <a:moveTo>
                    <a:pt x="1" y="1"/>
                  </a:moveTo>
                  <a:cubicBezTo>
                    <a:pt x="393" y="596"/>
                    <a:pt x="774" y="1227"/>
                    <a:pt x="1239" y="1751"/>
                  </a:cubicBezTo>
                  <a:cubicBezTo>
                    <a:pt x="1242" y="1758"/>
                    <a:pt x="1248" y="1761"/>
                    <a:pt x="1255" y="1761"/>
                  </a:cubicBezTo>
                  <a:cubicBezTo>
                    <a:pt x="1268" y="1761"/>
                    <a:pt x="1283" y="1747"/>
                    <a:pt x="1275" y="1739"/>
                  </a:cubicBezTo>
                  <a:cubicBezTo>
                    <a:pt x="917" y="1132"/>
                    <a:pt x="453" y="5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5" name="Google Shape;3420;p4">
              <a:extLst>
                <a:ext uri="{FF2B5EF4-FFF2-40B4-BE49-F238E27FC236}">
                  <a16:creationId xmlns:a16="http://schemas.microsoft.com/office/drawing/2014/main" id="{D70FB397-1211-BDDB-AF15-9CEEA64EB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700" y="2826075"/>
              <a:ext cx="26775" cy="31050"/>
            </a:xfrm>
            <a:custGeom>
              <a:avLst/>
              <a:gdLst>
                <a:gd name="T0" fmla="*/ 0 w 1071"/>
                <a:gd name="T1" fmla="*/ 0 h 1242"/>
                <a:gd name="T2" fmla="*/ 0 w 1071"/>
                <a:gd name="T3" fmla="*/ 0 h 1242"/>
                <a:gd name="T4" fmla="*/ 16000000 w 1071"/>
                <a:gd name="T5" fmla="*/ 19359375 h 1242"/>
                <a:gd name="T6" fmla="*/ 16156250 w 1071"/>
                <a:gd name="T7" fmla="*/ 19390625 h 1242"/>
                <a:gd name="T8" fmla="*/ 16562500 w 1071"/>
                <a:gd name="T9" fmla="*/ 18796875 h 1242"/>
                <a:gd name="T10" fmla="*/ 0 w 1071"/>
                <a:gd name="T11" fmla="*/ 0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71" h="1242" extrusionOk="0">
                  <a:moveTo>
                    <a:pt x="0" y="0"/>
                  </a:moveTo>
                  <a:lnTo>
                    <a:pt x="0" y="0"/>
                  </a:lnTo>
                  <a:cubicBezTo>
                    <a:pt x="286" y="453"/>
                    <a:pt x="596" y="905"/>
                    <a:pt x="1024" y="1239"/>
                  </a:cubicBezTo>
                  <a:cubicBezTo>
                    <a:pt x="1028" y="1240"/>
                    <a:pt x="1031" y="1241"/>
                    <a:pt x="1034" y="1241"/>
                  </a:cubicBezTo>
                  <a:cubicBezTo>
                    <a:pt x="1054" y="1241"/>
                    <a:pt x="1070" y="1213"/>
                    <a:pt x="1060" y="1203"/>
                  </a:cubicBezTo>
                  <a:cubicBezTo>
                    <a:pt x="703" y="810"/>
                    <a:pt x="334" y="42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6" name="Google Shape;3421;p4">
              <a:extLst>
                <a:ext uri="{FF2B5EF4-FFF2-40B4-BE49-F238E27FC236}">
                  <a16:creationId xmlns:a16="http://schemas.microsoft.com/office/drawing/2014/main" id="{BE4C811B-DCA8-F462-A121-73CA1AF17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625" y="2906975"/>
              <a:ext cx="23450" cy="45150"/>
            </a:xfrm>
            <a:custGeom>
              <a:avLst/>
              <a:gdLst>
                <a:gd name="T0" fmla="*/ 781250 w 938"/>
                <a:gd name="T1" fmla="*/ 0 h 1806"/>
                <a:gd name="T2" fmla="*/ 328125 w 938"/>
                <a:gd name="T3" fmla="*/ 609375 h 1806"/>
                <a:gd name="T4" fmla="*/ 13906250 w 938"/>
                <a:gd name="T5" fmla="*/ 27953125 h 1806"/>
                <a:gd name="T6" fmla="*/ 14375000 w 938"/>
                <a:gd name="T7" fmla="*/ 28203125 h 1806"/>
                <a:gd name="T8" fmla="*/ 14656250 w 938"/>
                <a:gd name="T9" fmla="*/ 27765625 h 1806"/>
                <a:gd name="T10" fmla="*/ 890625 w 938"/>
                <a:gd name="T11" fmla="*/ 46875 h 1806"/>
                <a:gd name="T12" fmla="*/ 781250 w 938"/>
                <a:gd name="T13" fmla="*/ 0 h 18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8" h="1806" extrusionOk="0">
                  <a:moveTo>
                    <a:pt x="50" y="0"/>
                  </a:moveTo>
                  <a:cubicBezTo>
                    <a:pt x="33" y="0"/>
                    <a:pt x="1" y="28"/>
                    <a:pt x="21" y="39"/>
                  </a:cubicBezTo>
                  <a:cubicBezTo>
                    <a:pt x="343" y="598"/>
                    <a:pt x="581" y="1229"/>
                    <a:pt x="890" y="1789"/>
                  </a:cubicBezTo>
                  <a:cubicBezTo>
                    <a:pt x="901" y="1800"/>
                    <a:pt x="912" y="1805"/>
                    <a:pt x="920" y="1805"/>
                  </a:cubicBezTo>
                  <a:cubicBezTo>
                    <a:pt x="931" y="1805"/>
                    <a:pt x="938" y="1797"/>
                    <a:pt x="938" y="1777"/>
                  </a:cubicBezTo>
                  <a:cubicBezTo>
                    <a:pt x="771" y="1146"/>
                    <a:pt x="414" y="562"/>
                    <a:pt x="57" y="3"/>
                  </a:cubicBezTo>
                  <a:cubicBezTo>
                    <a:pt x="55" y="1"/>
                    <a:pt x="53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7" name="Google Shape;3422;p4">
              <a:extLst>
                <a:ext uri="{FF2B5EF4-FFF2-40B4-BE49-F238E27FC236}">
                  <a16:creationId xmlns:a16="http://schemas.microsoft.com/office/drawing/2014/main" id="{BC66C080-B0CF-FD9F-250C-B7102525A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750" y="2925975"/>
              <a:ext cx="32975" cy="62050"/>
            </a:xfrm>
            <a:custGeom>
              <a:avLst/>
              <a:gdLst>
                <a:gd name="T0" fmla="*/ 562500 w 1319"/>
                <a:gd name="T1" fmla="*/ 0 h 2482"/>
                <a:gd name="T2" fmla="*/ 140625 w 1319"/>
                <a:gd name="T3" fmla="*/ 453125 h 2482"/>
                <a:gd name="T4" fmla="*/ 19671875 w 1319"/>
                <a:gd name="T5" fmla="*/ 38578125 h 2482"/>
                <a:gd name="T6" fmla="*/ 20031250 w 1319"/>
                <a:gd name="T7" fmla="*/ 38781250 h 2482"/>
                <a:gd name="T8" fmla="*/ 20609375 w 1319"/>
                <a:gd name="T9" fmla="*/ 38218750 h 2482"/>
                <a:gd name="T10" fmla="*/ 890625 w 1319"/>
                <a:gd name="T11" fmla="*/ 78125 h 2482"/>
                <a:gd name="T12" fmla="*/ 562500 w 1319"/>
                <a:gd name="T13" fmla="*/ 0 h 24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9" h="2482" extrusionOk="0">
                  <a:moveTo>
                    <a:pt x="36" y="0"/>
                  </a:moveTo>
                  <a:cubicBezTo>
                    <a:pt x="17" y="0"/>
                    <a:pt x="0" y="11"/>
                    <a:pt x="9" y="29"/>
                  </a:cubicBezTo>
                  <a:cubicBezTo>
                    <a:pt x="462" y="815"/>
                    <a:pt x="783" y="1696"/>
                    <a:pt x="1259" y="2469"/>
                  </a:cubicBezTo>
                  <a:cubicBezTo>
                    <a:pt x="1263" y="2478"/>
                    <a:pt x="1272" y="2482"/>
                    <a:pt x="1282" y="2482"/>
                  </a:cubicBezTo>
                  <a:cubicBezTo>
                    <a:pt x="1299" y="2482"/>
                    <a:pt x="1319" y="2469"/>
                    <a:pt x="1319" y="2446"/>
                  </a:cubicBezTo>
                  <a:cubicBezTo>
                    <a:pt x="1140" y="1588"/>
                    <a:pt x="581" y="707"/>
                    <a:pt x="57" y="5"/>
                  </a:cubicBezTo>
                  <a:cubicBezTo>
                    <a:pt x="50" y="2"/>
                    <a:pt x="43" y="0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8" name="Google Shape;3423;p4">
              <a:extLst>
                <a:ext uri="{FF2B5EF4-FFF2-40B4-BE49-F238E27FC236}">
                  <a16:creationId xmlns:a16="http://schemas.microsoft.com/office/drawing/2014/main" id="{15500904-F172-4237-6A89-1BE46D6DD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975" y="2931625"/>
              <a:ext cx="26425" cy="56525"/>
            </a:xfrm>
            <a:custGeom>
              <a:avLst/>
              <a:gdLst>
                <a:gd name="T0" fmla="*/ 312500 w 1057"/>
                <a:gd name="T1" fmla="*/ 0 h 2261"/>
                <a:gd name="T2" fmla="*/ 140625 w 1057"/>
                <a:gd name="T3" fmla="*/ 265625 h 2261"/>
                <a:gd name="T4" fmla="*/ 15953125 w 1057"/>
                <a:gd name="T5" fmla="*/ 35234375 h 2261"/>
                <a:gd name="T6" fmla="*/ 16234375 w 1057"/>
                <a:gd name="T7" fmla="*/ 35312500 h 2261"/>
                <a:gd name="T8" fmla="*/ 16515625 w 1057"/>
                <a:gd name="T9" fmla="*/ 35046875 h 2261"/>
                <a:gd name="T10" fmla="*/ 703125 w 1057"/>
                <a:gd name="T11" fmla="*/ 78125 h 2261"/>
                <a:gd name="T12" fmla="*/ 312500 w 1057"/>
                <a:gd name="T13" fmla="*/ 0 h 22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7" h="2261" extrusionOk="0">
                  <a:moveTo>
                    <a:pt x="20" y="0"/>
                  </a:moveTo>
                  <a:cubicBezTo>
                    <a:pt x="4" y="0"/>
                    <a:pt x="1" y="9"/>
                    <a:pt x="9" y="17"/>
                  </a:cubicBezTo>
                  <a:cubicBezTo>
                    <a:pt x="343" y="767"/>
                    <a:pt x="652" y="1529"/>
                    <a:pt x="1021" y="2255"/>
                  </a:cubicBezTo>
                  <a:cubicBezTo>
                    <a:pt x="1028" y="2259"/>
                    <a:pt x="1034" y="2260"/>
                    <a:pt x="1039" y="2260"/>
                  </a:cubicBezTo>
                  <a:cubicBezTo>
                    <a:pt x="1051" y="2260"/>
                    <a:pt x="1057" y="2252"/>
                    <a:pt x="1057" y="2243"/>
                  </a:cubicBezTo>
                  <a:cubicBezTo>
                    <a:pt x="747" y="1481"/>
                    <a:pt x="390" y="731"/>
                    <a:pt x="45" y="5"/>
                  </a:cubicBezTo>
                  <a:cubicBezTo>
                    <a:pt x="34" y="2"/>
                    <a:pt x="26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19" name="Google Shape;3424;p4">
              <a:extLst>
                <a:ext uri="{FF2B5EF4-FFF2-40B4-BE49-F238E27FC236}">
                  <a16:creationId xmlns:a16="http://schemas.microsoft.com/office/drawing/2014/main" id="{090B3030-4BAB-2C33-728F-80AA3EEAA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425" y="2978050"/>
              <a:ext cx="66825" cy="144875"/>
            </a:xfrm>
            <a:custGeom>
              <a:avLst/>
              <a:gdLst>
                <a:gd name="T0" fmla="*/ 328125 w 2673"/>
                <a:gd name="T1" fmla="*/ 15625 h 5795"/>
                <a:gd name="T2" fmla="*/ 250000 w 2673"/>
                <a:gd name="T3" fmla="*/ 62500 h 5795"/>
                <a:gd name="T4" fmla="*/ 250000 w 2673"/>
                <a:gd name="T5" fmla="*/ 62500 h 5795"/>
                <a:gd name="T6" fmla="*/ 328125 w 2673"/>
                <a:gd name="T7" fmla="*/ 15625 h 5795"/>
                <a:gd name="T8" fmla="*/ 250000 w 2673"/>
                <a:gd name="T9" fmla="*/ 62500 h 5795"/>
                <a:gd name="T10" fmla="*/ 203125 w 2673"/>
                <a:gd name="T11" fmla="*/ 78125 h 5795"/>
                <a:gd name="T12" fmla="*/ 203125 w 2673"/>
                <a:gd name="T13" fmla="*/ 93750 h 5795"/>
                <a:gd name="T14" fmla="*/ 203125 w 2673"/>
                <a:gd name="T15" fmla="*/ 93750 h 5795"/>
                <a:gd name="T16" fmla="*/ 250000 w 2673"/>
                <a:gd name="T17" fmla="*/ 62500 h 5795"/>
                <a:gd name="T18" fmla="*/ 203125 w 2673"/>
                <a:gd name="T19" fmla="*/ 93750 h 5795"/>
                <a:gd name="T20" fmla="*/ 15625 w 2673"/>
                <a:gd name="T21" fmla="*/ 453125 h 5795"/>
                <a:gd name="T22" fmla="*/ 40562500 w 2673"/>
                <a:gd name="T23" fmla="*/ 90312500 h 5795"/>
                <a:gd name="T24" fmla="*/ 41000000 w 2673"/>
                <a:gd name="T25" fmla="*/ 90546875 h 5795"/>
                <a:gd name="T26" fmla="*/ 41500000 w 2673"/>
                <a:gd name="T27" fmla="*/ 89750000 h 5795"/>
                <a:gd name="T28" fmla="*/ 17687500 w 2673"/>
                <a:gd name="T29" fmla="*/ 46406250 h 5795"/>
                <a:gd name="T30" fmla="*/ 203125 w 2673"/>
                <a:gd name="T31" fmla="*/ 93750 h 57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673" h="5795" extrusionOk="0">
                  <a:moveTo>
                    <a:pt x="21" y="1"/>
                  </a:moveTo>
                  <a:cubicBezTo>
                    <a:pt x="21" y="1"/>
                    <a:pt x="19" y="2"/>
                    <a:pt x="16" y="4"/>
                  </a:cubicBezTo>
                  <a:cubicBezTo>
                    <a:pt x="20" y="2"/>
                    <a:pt x="21" y="1"/>
                    <a:pt x="21" y="1"/>
                  </a:cubicBezTo>
                  <a:close/>
                  <a:moveTo>
                    <a:pt x="16" y="4"/>
                  </a:moveTo>
                  <a:cubicBezTo>
                    <a:pt x="15" y="4"/>
                    <a:pt x="14" y="5"/>
                    <a:pt x="13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5"/>
                    <a:pt x="15" y="5"/>
                    <a:pt x="16" y="4"/>
                  </a:cubicBezTo>
                  <a:close/>
                  <a:moveTo>
                    <a:pt x="13" y="6"/>
                  </a:moveTo>
                  <a:cubicBezTo>
                    <a:pt x="7" y="11"/>
                    <a:pt x="1" y="19"/>
                    <a:pt x="1" y="29"/>
                  </a:cubicBezTo>
                  <a:cubicBezTo>
                    <a:pt x="525" y="1994"/>
                    <a:pt x="1191" y="4256"/>
                    <a:pt x="2596" y="5780"/>
                  </a:cubicBezTo>
                  <a:cubicBezTo>
                    <a:pt x="2603" y="5790"/>
                    <a:pt x="2613" y="5795"/>
                    <a:pt x="2624" y="5795"/>
                  </a:cubicBezTo>
                  <a:cubicBezTo>
                    <a:pt x="2648" y="5795"/>
                    <a:pt x="2673" y="5770"/>
                    <a:pt x="2656" y="5744"/>
                  </a:cubicBezTo>
                  <a:cubicBezTo>
                    <a:pt x="2144" y="4804"/>
                    <a:pt x="1549" y="3958"/>
                    <a:pt x="1132" y="2970"/>
                  </a:cubicBezTo>
                  <a:cubicBezTo>
                    <a:pt x="715" y="2006"/>
                    <a:pt x="418" y="982"/>
                    <a:pt x="13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0" name="Google Shape;3425;p4">
              <a:extLst>
                <a:ext uri="{FF2B5EF4-FFF2-40B4-BE49-F238E27FC236}">
                  <a16:creationId xmlns:a16="http://schemas.microsoft.com/office/drawing/2014/main" id="{E4B5BAC6-B919-EA3A-09A9-08F3CDF70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6000" y="3114200"/>
              <a:ext cx="142000" cy="206300"/>
            </a:xfrm>
            <a:custGeom>
              <a:avLst/>
              <a:gdLst>
                <a:gd name="T0" fmla="*/ 750000 w 5680"/>
                <a:gd name="T1" fmla="*/ 15625 h 8252"/>
                <a:gd name="T2" fmla="*/ 187500 w 5680"/>
                <a:gd name="T3" fmla="*/ 375000 h 8252"/>
                <a:gd name="T4" fmla="*/ 32750000 w 5680"/>
                <a:gd name="T5" fmla="*/ 90234375 h 8252"/>
                <a:gd name="T6" fmla="*/ 88187500 w 5680"/>
                <a:gd name="T7" fmla="*/ 128937500 h 8252"/>
                <a:gd name="T8" fmla="*/ 88359375 w 5680"/>
                <a:gd name="T9" fmla="*/ 128375000 h 8252"/>
                <a:gd name="T10" fmla="*/ 46515625 w 5680"/>
                <a:gd name="T11" fmla="*/ 104750000 h 8252"/>
                <a:gd name="T12" fmla="*/ 26234375 w 5680"/>
                <a:gd name="T13" fmla="*/ 62890625 h 8252"/>
                <a:gd name="T14" fmla="*/ 750000 w 5680"/>
                <a:gd name="T15" fmla="*/ 15625 h 82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80" h="8252" extrusionOk="0">
                  <a:moveTo>
                    <a:pt x="48" y="1"/>
                  </a:moveTo>
                  <a:cubicBezTo>
                    <a:pt x="12" y="1"/>
                    <a:pt x="0" y="13"/>
                    <a:pt x="12" y="24"/>
                  </a:cubicBezTo>
                  <a:cubicBezTo>
                    <a:pt x="1298" y="1751"/>
                    <a:pt x="1167" y="3906"/>
                    <a:pt x="2096" y="5775"/>
                  </a:cubicBezTo>
                  <a:cubicBezTo>
                    <a:pt x="2798" y="7156"/>
                    <a:pt x="4167" y="7930"/>
                    <a:pt x="5644" y="8252"/>
                  </a:cubicBezTo>
                  <a:cubicBezTo>
                    <a:pt x="5667" y="8252"/>
                    <a:pt x="5679" y="8216"/>
                    <a:pt x="5655" y="8216"/>
                  </a:cubicBezTo>
                  <a:cubicBezTo>
                    <a:pt x="4703" y="7823"/>
                    <a:pt x="3727" y="7466"/>
                    <a:pt x="2977" y="6704"/>
                  </a:cubicBezTo>
                  <a:cubicBezTo>
                    <a:pt x="2262" y="5978"/>
                    <a:pt x="1941" y="5013"/>
                    <a:pt x="1679" y="4025"/>
                  </a:cubicBezTo>
                  <a:cubicBezTo>
                    <a:pt x="1310" y="2620"/>
                    <a:pt x="1119" y="1084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1" name="Google Shape;3426;p4">
              <a:extLst>
                <a:ext uri="{FF2B5EF4-FFF2-40B4-BE49-F238E27FC236}">
                  <a16:creationId xmlns:a16="http://schemas.microsoft.com/office/drawing/2014/main" id="{AB94B051-43AB-EE28-B725-03B0E14F0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9000" y="3128025"/>
              <a:ext cx="132275" cy="193550"/>
            </a:xfrm>
            <a:custGeom>
              <a:avLst/>
              <a:gdLst>
                <a:gd name="T0" fmla="*/ 1296875 w 5291"/>
                <a:gd name="T1" fmla="*/ 0 h 7742"/>
                <a:gd name="T2" fmla="*/ 250000 w 5291"/>
                <a:gd name="T3" fmla="*/ 1046875 h 7742"/>
                <a:gd name="T4" fmla="*/ 29078125 w 5291"/>
                <a:gd name="T5" fmla="*/ 76203125 h 7742"/>
                <a:gd name="T6" fmla="*/ 49359375 w 5291"/>
                <a:gd name="T7" fmla="*/ 99828125 h 7742"/>
                <a:gd name="T8" fmla="*/ 80234375 w 5291"/>
                <a:gd name="T9" fmla="*/ 120109375 h 7742"/>
                <a:gd name="T10" fmla="*/ 80828125 w 5291"/>
                <a:gd name="T11" fmla="*/ 120968750 h 7742"/>
                <a:gd name="T12" fmla="*/ 81734375 w 5291"/>
                <a:gd name="T13" fmla="*/ 120296875 h 7742"/>
                <a:gd name="T14" fmla="*/ 82656250 w 5291"/>
                <a:gd name="T15" fmla="*/ 116390625 h 7742"/>
                <a:gd name="T16" fmla="*/ 81921875 w 5291"/>
                <a:gd name="T17" fmla="*/ 114890625 h 7742"/>
                <a:gd name="T18" fmla="*/ 27218750 w 5291"/>
                <a:gd name="T19" fmla="*/ 66906250 h 7742"/>
                <a:gd name="T20" fmla="*/ 2109375 w 5291"/>
                <a:gd name="T21" fmla="*/ 484375 h 7742"/>
                <a:gd name="T22" fmla="*/ 1296875 w 5291"/>
                <a:gd name="T23" fmla="*/ 0 h 77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91" h="7742" extrusionOk="0">
                  <a:moveTo>
                    <a:pt x="83" y="0"/>
                  </a:moveTo>
                  <a:cubicBezTo>
                    <a:pt x="44" y="0"/>
                    <a:pt x="1" y="29"/>
                    <a:pt x="16" y="67"/>
                  </a:cubicBezTo>
                  <a:cubicBezTo>
                    <a:pt x="468" y="1662"/>
                    <a:pt x="1004" y="3448"/>
                    <a:pt x="1861" y="4877"/>
                  </a:cubicBezTo>
                  <a:cubicBezTo>
                    <a:pt x="2218" y="5436"/>
                    <a:pt x="2647" y="5960"/>
                    <a:pt x="3159" y="6389"/>
                  </a:cubicBezTo>
                  <a:cubicBezTo>
                    <a:pt x="3385" y="6579"/>
                    <a:pt x="5135" y="7437"/>
                    <a:pt x="5135" y="7687"/>
                  </a:cubicBezTo>
                  <a:cubicBezTo>
                    <a:pt x="5129" y="7724"/>
                    <a:pt x="5149" y="7742"/>
                    <a:pt x="5173" y="7742"/>
                  </a:cubicBezTo>
                  <a:cubicBezTo>
                    <a:pt x="5194" y="7742"/>
                    <a:pt x="5219" y="7727"/>
                    <a:pt x="5231" y="7699"/>
                  </a:cubicBezTo>
                  <a:cubicBezTo>
                    <a:pt x="5243" y="7615"/>
                    <a:pt x="5255" y="7544"/>
                    <a:pt x="5290" y="7449"/>
                  </a:cubicBezTo>
                  <a:cubicBezTo>
                    <a:pt x="5290" y="7413"/>
                    <a:pt x="5266" y="7377"/>
                    <a:pt x="5243" y="7353"/>
                  </a:cubicBezTo>
                  <a:cubicBezTo>
                    <a:pt x="3742" y="6734"/>
                    <a:pt x="2504" y="5734"/>
                    <a:pt x="1742" y="4282"/>
                  </a:cubicBezTo>
                  <a:cubicBezTo>
                    <a:pt x="1040" y="2936"/>
                    <a:pt x="718" y="1424"/>
                    <a:pt x="135" y="31"/>
                  </a:cubicBezTo>
                  <a:cubicBezTo>
                    <a:pt x="126" y="10"/>
                    <a:pt x="105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2" name="Google Shape;3427;p4">
              <a:extLst>
                <a:ext uri="{FF2B5EF4-FFF2-40B4-BE49-F238E27FC236}">
                  <a16:creationId xmlns:a16="http://schemas.microsoft.com/office/drawing/2014/main" id="{E390D598-F410-7A82-0664-94F5DFF4B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4375" y="3216000"/>
              <a:ext cx="30725" cy="55525"/>
            </a:xfrm>
            <a:custGeom>
              <a:avLst/>
              <a:gdLst>
                <a:gd name="T0" fmla="*/ 546875 w 1229"/>
                <a:gd name="T1" fmla="*/ 0 h 2221"/>
                <a:gd name="T2" fmla="*/ 15625 w 1229"/>
                <a:gd name="T3" fmla="*/ 562500 h 2221"/>
                <a:gd name="T4" fmla="*/ 16750000 w 1229"/>
                <a:gd name="T5" fmla="*/ 34234375 h 2221"/>
                <a:gd name="T6" fmla="*/ 17609375 w 1229"/>
                <a:gd name="T7" fmla="*/ 34703125 h 2221"/>
                <a:gd name="T8" fmla="*/ 18796875 w 1229"/>
                <a:gd name="T9" fmla="*/ 33125000 h 2221"/>
                <a:gd name="T10" fmla="*/ 765625 w 1229"/>
                <a:gd name="T11" fmla="*/ 187500 h 2221"/>
                <a:gd name="T12" fmla="*/ 546875 w 1229"/>
                <a:gd name="T13" fmla="*/ 0 h 22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9" h="2221" extrusionOk="0">
                  <a:moveTo>
                    <a:pt x="35" y="0"/>
                  </a:moveTo>
                  <a:cubicBezTo>
                    <a:pt x="21" y="0"/>
                    <a:pt x="1" y="13"/>
                    <a:pt x="1" y="36"/>
                  </a:cubicBezTo>
                  <a:cubicBezTo>
                    <a:pt x="203" y="774"/>
                    <a:pt x="608" y="1560"/>
                    <a:pt x="1072" y="2191"/>
                  </a:cubicBezTo>
                  <a:cubicBezTo>
                    <a:pt x="1086" y="2212"/>
                    <a:pt x="1106" y="2221"/>
                    <a:pt x="1127" y="2221"/>
                  </a:cubicBezTo>
                  <a:cubicBezTo>
                    <a:pt x="1177" y="2221"/>
                    <a:pt x="1229" y="2170"/>
                    <a:pt x="1203" y="2120"/>
                  </a:cubicBezTo>
                  <a:cubicBezTo>
                    <a:pt x="822" y="1417"/>
                    <a:pt x="441" y="703"/>
                    <a:pt x="49" y="12"/>
                  </a:cubicBezTo>
                  <a:cubicBezTo>
                    <a:pt x="49" y="4"/>
                    <a:pt x="43" y="0"/>
                    <a:pt x="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3" name="Google Shape;3428;p4">
              <a:extLst>
                <a:ext uri="{FF2B5EF4-FFF2-40B4-BE49-F238E27FC236}">
                  <a16:creationId xmlns:a16="http://schemas.microsoft.com/office/drawing/2014/main" id="{E2F25246-E070-CD40-2154-CD352E04D5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9075" y="3214725"/>
              <a:ext cx="30550" cy="61250"/>
            </a:xfrm>
            <a:custGeom>
              <a:avLst/>
              <a:gdLst>
                <a:gd name="T0" fmla="*/ 1031250 w 1222"/>
                <a:gd name="T1" fmla="*/ 0 h 2450"/>
                <a:gd name="T2" fmla="*/ 234375 w 1222"/>
                <a:gd name="T3" fmla="*/ 984375 h 2450"/>
                <a:gd name="T4" fmla="*/ 17734375 w 1222"/>
                <a:gd name="T5" fmla="*/ 38015625 h 2450"/>
                <a:gd name="T6" fmla="*/ 18343750 w 1222"/>
                <a:gd name="T7" fmla="*/ 38281250 h 2450"/>
                <a:gd name="T8" fmla="*/ 18843750 w 1222"/>
                <a:gd name="T9" fmla="*/ 37453125 h 2450"/>
                <a:gd name="T10" fmla="*/ 11031250 w 1222"/>
                <a:gd name="T11" fmla="*/ 20343750 h 2450"/>
                <a:gd name="T12" fmla="*/ 1734375 w 1222"/>
                <a:gd name="T13" fmla="*/ 625000 h 2450"/>
                <a:gd name="T14" fmla="*/ 1031250 w 1222"/>
                <a:gd name="T15" fmla="*/ 0 h 24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2" h="2450" extrusionOk="0">
                  <a:moveTo>
                    <a:pt x="66" y="0"/>
                  </a:moveTo>
                  <a:cubicBezTo>
                    <a:pt x="35" y="0"/>
                    <a:pt x="1" y="27"/>
                    <a:pt x="15" y="63"/>
                  </a:cubicBezTo>
                  <a:cubicBezTo>
                    <a:pt x="301" y="825"/>
                    <a:pt x="599" y="1814"/>
                    <a:pt x="1135" y="2433"/>
                  </a:cubicBezTo>
                  <a:cubicBezTo>
                    <a:pt x="1146" y="2445"/>
                    <a:pt x="1161" y="2450"/>
                    <a:pt x="1174" y="2450"/>
                  </a:cubicBezTo>
                  <a:cubicBezTo>
                    <a:pt x="1201" y="2450"/>
                    <a:pt x="1222" y="2429"/>
                    <a:pt x="1206" y="2397"/>
                  </a:cubicBezTo>
                  <a:cubicBezTo>
                    <a:pt x="1123" y="2016"/>
                    <a:pt x="884" y="1659"/>
                    <a:pt x="706" y="1302"/>
                  </a:cubicBezTo>
                  <a:cubicBezTo>
                    <a:pt x="492" y="885"/>
                    <a:pt x="301" y="456"/>
                    <a:pt x="111" y="40"/>
                  </a:cubicBezTo>
                  <a:cubicBezTo>
                    <a:pt x="106" y="12"/>
                    <a:pt x="86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4" name="Google Shape;3429;p4">
              <a:extLst>
                <a:ext uri="{FF2B5EF4-FFF2-40B4-BE49-F238E27FC236}">
                  <a16:creationId xmlns:a16="http://schemas.microsoft.com/office/drawing/2014/main" id="{AF516C16-3F17-264D-F83E-11DD8A828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6275" y="3220300"/>
              <a:ext cx="47050" cy="70050"/>
            </a:xfrm>
            <a:custGeom>
              <a:avLst/>
              <a:gdLst>
                <a:gd name="T0" fmla="*/ 750000 w 1882"/>
                <a:gd name="T1" fmla="*/ 0 h 2802"/>
                <a:gd name="T2" fmla="*/ 125000 w 1882"/>
                <a:gd name="T3" fmla="*/ 1046875 h 2802"/>
                <a:gd name="T4" fmla="*/ 27468750 w 1882"/>
                <a:gd name="T5" fmla="*/ 43640625 h 2802"/>
                <a:gd name="T6" fmla="*/ 27953125 w 1882"/>
                <a:gd name="T7" fmla="*/ 43781250 h 2802"/>
                <a:gd name="T8" fmla="*/ 28781250 w 1882"/>
                <a:gd name="T9" fmla="*/ 41968750 h 2802"/>
                <a:gd name="T10" fmla="*/ 14078125 w 1882"/>
                <a:gd name="T11" fmla="*/ 23734375 h 2802"/>
                <a:gd name="T12" fmla="*/ 1437500 w 1882"/>
                <a:gd name="T13" fmla="*/ 484375 h 2802"/>
                <a:gd name="T14" fmla="*/ 750000 w 1882"/>
                <a:gd name="T15" fmla="*/ 0 h 2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2802" extrusionOk="0">
                  <a:moveTo>
                    <a:pt x="48" y="0"/>
                  </a:moveTo>
                  <a:cubicBezTo>
                    <a:pt x="22" y="0"/>
                    <a:pt x="1" y="29"/>
                    <a:pt x="8" y="67"/>
                  </a:cubicBezTo>
                  <a:cubicBezTo>
                    <a:pt x="306" y="1055"/>
                    <a:pt x="925" y="2162"/>
                    <a:pt x="1758" y="2793"/>
                  </a:cubicBezTo>
                  <a:cubicBezTo>
                    <a:pt x="1768" y="2799"/>
                    <a:pt x="1779" y="2802"/>
                    <a:pt x="1789" y="2802"/>
                  </a:cubicBezTo>
                  <a:cubicBezTo>
                    <a:pt x="1839" y="2802"/>
                    <a:pt x="1882" y="2736"/>
                    <a:pt x="1842" y="2686"/>
                  </a:cubicBezTo>
                  <a:cubicBezTo>
                    <a:pt x="1544" y="2281"/>
                    <a:pt x="1199" y="1924"/>
                    <a:pt x="901" y="1519"/>
                  </a:cubicBezTo>
                  <a:cubicBezTo>
                    <a:pt x="580" y="1043"/>
                    <a:pt x="342" y="555"/>
                    <a:pt x="92" y="31"/>
                  </a:cubicBezTo>
                  <a:cubicBezTo>
                    <a:pt x="79" y="9"/>
                    <a:pt x="63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5" name="Google Shape;3430;p4">
              <a:extLst>
                <a:ext uri="{FF2B5EF4-FFF2-40B4-BE49-F238E27FC236}">
                  <a16:creationId xmlns:a16="http://schemas.microsoft.com/office/drawing/2014/main" id="{45025028-480C-06E4-B9FF-B98A50F621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225" y="3115925"/>
              <a:ext cx="32975" cy="94375"/>
            </a:xfrm>
            <a:custGeom>
              <a:avLst/>
              <a:gdLst>
                <a:gd name="T0" fmla="*/ 687500 w 1319"/>
                <a:gd name="T1" fmla="*/ 0 h 3775"/>
                <a:gd name="T2" fmla="*/ 140625 w 1319"/>
                <a:gd name="T3" fmla="*/ 984375 h 3775"/>
                <a:gd name="T4" fmla="*/ 11484375 w 1319"/>
                <a:gd name="T5" fmla="*/ 27203125 h 3775"/>
                <a:gd name="T6" fmla="*/ 20406250 w 1319"/>
                <a:gd name="T7" fmla="*/ 58093750 h 3775"/>
                <a:gd name="T8" fmla="*/ 20125000 w 1319"/>
                <a:gd name="T9" fmla="*/ 57875000 h 3775"/>
                <a:gd name="T10" fmla="*/ 19859375 w 1319"/>
                <a:gd name="T11" fmla="*/ 58093750 h 3775"/>
                <a:gd name="T12" fmla="*/ 20234375 w 1319"/>
                <a:gd name="T13" fmla="*/ 58828125 h 3775"/>
                <a:gd name="T14" fmla="*/ 20406250 w 1319"/>
                <a:gd name="T15" fmla="*/ 58968750 h 3775"/>
                <a:gd name="T16" fmla="*/ 20593750 w 1319"/>
                <a:gd name="T17" fmla="*/ 58828125 h 3775"/>
                <a:gd name="T18" fmla="*/ 1062500 w 1319"/>
                <a:gd name="T19" fmla="*/ 234375 h 3775"/>
                <a:gd name="T20" fmla="*/ 687500 w 1319"/>
                <a:gd name="T21" fmla="*/ 0 h 37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19" h="3775" extrusionOk="0">
                  <a:moveTo>
                    <a:pt x="44" y="0"/>
                  </a:moveTo>
                  <a:cubicBezTo>
                    <a:pt x="22" y="0"/>
                    <a:pt x="0" y="28"/>
                    <a:pt x="9" y="63"/>
                  </a:cubicBezTo>
                  <a:cubicBezTo>
                    <a:pt x="235" y="622"/>
                    <a:pt x="533" y="1158"/>
                    <a:pt x="735" y="1741"/>
                  </a:cubicBezTo>
                  <a:cubicBezTo>
                    <a:pt x="961" y="2384"/>
                    <a:pt x="1056" y="3099"/>
                    <a:pt x="1306" y="3718"/>
                  </a:cubicBezTo>
                  <a:cubicBezTo>
                    <a:pt x="1301" y="3708"/>
                    <a:pt x="1294" y="3704"/>
                    <a:pt x="1288" y="3704"/>
                  </a:cubicBezTo>
                  <a:cubicBezTo>
                    <a:pt x="1279" y="3704"/>
                    <a:pt x="1271" y="3711"/>
                    <a:pt x="1271" y="3718"/>
                  </a:cubicBezTo>
                  <a:cubicBezTo>
                    <a:pt x="1271" y="3742"/>
                    <a:pt x="1271" y="3754"/>
                    <a:pt x="1295" y="3765"/>
                  </a:cubicBezTo>
                  <a:cubicBezTo>
                    <a:pt x="1295" y="3771"/>
                    <a:pt x="1300" y="3774"/>
                    <a:pt x="1306" y="3774"/>
                  </a:cubicBezTo>
                  <a:cubicBezTo>
                    <a:pt x="1312" y="3774"/>
                    <a:pt x="1318" y="3771"/>
                    <a:pt x="1318" y="3765"/>
                  </a:cubicBezTo>
                  <a:cubicBezTo>
                    <a:pt x="1271" y="2539"/>
                    <a:pt x="783" y="1015"/>
                    <a:pt x="68" y="15"/>
                  </a:cubicBezTo>
                  <a:cubicBezTo>
                    <a:pt x="61" y="5"/>
                    <a:pt x="53" y="0"/>
                    <a:pt x="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6" name="Google Shape;3431;p4">
              <a:extLst>
                <a:ext uri="{FF2B5EF4-FFF2-40B4-BE49-F238E27FC236}">
                  <a16:creationId xmlns:a16="http://schemas.microsoft.com/office/drawing/2014/main" id="{E5564530-944C-3919-6EDD-AB3C85FCF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2075" y="3143325"/>
              <a:ext cx="9425" cy="15800"/>
            </a:xfrm>
            <a:custGeom>
              <a:avLst/>
              <a:gdLst>
                <a:gd name="T0" fmla="*/ 1375000 w 377"/>
                <a:gd name="T1" fmla="*/ 0 h 632"/>
                <a:gd name="T2" fmla="*/ 375000 w 377"/>
                <a:gd name="T3" fmla="*/ 1531250 h 632"/>
                <a:gd name="T4" fmla="*/ 4468750 w 377"/>
                <a:gd name="T5" fmla="*/ 9343750 h 632"/>
                <a:gd name="T6" fmla="*/ 5031250 w 377"/>
                <a:gd name="T7" fmla="*/ 9859375 h 632"/>
                <a:gd name="T8" fmla="*/ 5765625 w 377"/>
                <a:gd name="T9" fmla="*/ 8781250 h 632"/>
                <a:gd name="T10" fmla="*/ 2234375 w 377"/>
                <a:gd name="T11" fmla="*/ 593750 h 632"/>
                <a:gd name="T12" fmla="*/ 1375000 w 377"/>
                <a:gd name="T13" fmla="*/ 0 h 6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7" h="632" extrusionOk="0">
                  <a:moveTo>
                    <a:pt x="88" y="0"/>
                  </a:moveTo>
                  <a:cubicBezTo>
                    <a:pt x="46" y="0"/>
                    <a:pt x="1" y="37"/>
                    <a:pt x="24" y="98"/>
                  </a:cubicBezTo>
                  <a:cubicBezTo>
                    <a:pt x="119" y="264"/>
                    <a:pt x="190" y="431"/>
                    <a:pt x="286" y="598"/>
                  </a:cubicBezTo>
                  <a:cubicBezTo>
                    <a:pt x="290" y="621"/>
                    <a:pt x="306" y="631"/>
                    <a:pt x="322" y="631"/>
                  </a:cubicBezTo>
                  <a:cubicBezTo>
                    <a:pt x="348" y="631"/>
                    <a:pt x="376" y="606"/>
                    <a:pt x="369" y="562"/>
                  </a:cubicBezTo>
                  <a:cubicBezTo>
                    <a:pt x="298" y="372"/>
                    <a:pt x="226" y="217"/>
                    <a:pt x="143" y="38"/>
                  </a:cubicBezTo>
                  <a:cubicBezTo>
                    <a:pt x="134" y="12"/>
                    <a:pt x="111" y="0"/>
                    <a:pt x="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7" name="Google Shape;3432;p4">
              <a:extLst>
                <a:ext uri="{FF2B5EF4-FFF2-40B4-BE49-F238E27FC236}">
                  <a16:creationId xmlns:a16="http://schemas.microsoft.com/office/drawing/2014/main" id="{50F7549B-225F-6CDF-F669-FA82DE4AF9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825" y="2880150"/>
              <a:ext cx="368825" cy="297175"/>
            </a:xfrm>
            <a:custGeom>
              <a:avLst/>
              <a:gdLst>
                <a:gd name="T0" fmla="*/ 1406250 w 14753"/>
                <a:gd name="T1" fmla="*/ 0 h 11887"/>
                <a:gd name="T2" fmla="*/ 109375 w 14753"/>
                <a:gd name="T3" fmla="*/ 1562500 h 11887"/>
                <a:gd name="T4" fmla="*/ 29687500 w 14753"/>
                <a:gd name="T5" fmla="*/ 95687500 h 11887"/>
                <a:gd name="T6" fmla="*/ 52750000 w 14753"/>
                <a:gd name="T7" fmla="*/ 136437500 h 11887"/>
                <a:gd name="T8" fmla="*/ 80843750 w 14753"/>
                <a:gd name="T9" fmla="*/ 169171875 h 11887"/>
                <a:gd name="T10" fmla="*/ 113218750 w 14753"/>
                <a:gd name="T11" fmla="*/ 176421875 h 11887"/>
                <a:gd name="T12" fmla="*/ 147625000 w 14753"/>
                <a:gd name="T13" fmla="*/ 185734375 h 11887"/>
                <a:gd name="T14" fmla="*/ 179625000 w 14753"/>
                <a:gd name="T15" fmla="*/ 174750000 h 11887"/>
                <a:gd name="T16" fmla="*/ 197859375 w 14753"/>
                <a:gd name="T17" fmla="*/ 163406250 h 11887"/>
                <a:gd name="T18" fmla="*/ 207578125 w 14753"/>
                <a:gd name="T19" fmla="*/ 160703125 h 11887"/>
                <a:gd name="T20" fmla="*/ 218515625 w 14753"/>
                <a:gd name="T21" fmla="*/ 166203125 h 11887"/>
                <a:gd name="T22" fmla="*/ 229859375 w 14753"/>
                <a:gd name="T23" fmla="*/ 184796875 h 11887"/>
                <a:gd name="T24" fmla="*/ 230140625 w 14753"/>
                <a:gd name="T25" fmla="*/ 185359375 h 11887"/>
                <a:gd name="T26" fmla="*/ 230421875 w 14753"/>
                <a:gd name="T27" fmla="*/ 184796875 h 11887"/>
                <a:gd name="T28" fmla="*/ 208359375 w 14753"/>
                <a:gd name="T29" fmla="*/ 157984375 h 11887"/>
                <a:gd name="T30" fmla="*/ 202515625 w 14753"/>
                <a:gd name="T31" fmla="*/ 158750000 h 11887"/>
                <a:gd name="T32" fmla="*/ 166609375 w 14753"/>
                <a:gd name="T33" fmla="*/ 178109375 h 11887"/>
                <a:gd name="T34" fmla="*/ 149812500 w 14753"/>
                <a:gd name="T35" fmla="*/ 181437500 h 11887"/>
                <a:gd name="T36" fmla="*/ 114328125 w 14753"/>
                <a:gd name="T37" fmla="*/ 172890625 h 11887"/>
                <a:gd name="T38" fmla="*/ 71359375 w 14753"/>
                <a:gd name="T39" fmla="*/ 155781250 h 11887"/>
                <a:gd name="T40" fmla="*/ 40109375 w 14753"/>
                <a:gd name="T41" fmla="*/ 107781250 h 11887"/>
                <a:gd name="T42" fmla="*/ 2703125 w 14753"/>
                <a:gd name="T43" fmla="*/ 1000000 h 11887"/>
                <a:gd name="T44" fmla="*/ 1406250 w 14753"/>
                <a:gd name="T45" fmla="*/ 0 h 118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753" h="11887" extrusionOk="0">
                  <a:moveTo>
                    <a:pt x="90" y="0"/>
                  </a:moveTo>
                  <a:cubicBezTo>
                    <a:pt x="45" y="0"/>
                    <a:pt x="0" y="33"/>
                    <a:pt x="7" y="100"/>
                  </a:cubicBezTo>
                  <a:cubicBezTo>
                    <a:pt x="209" y="2147"/>
                    <a:pt x="1007" y="4279"/>
                    <a:pt x="1900" y="6124"/>
                  </a:cubicBezTo>
                  <a:cubicBezTo>
                    <a:pt x="2328" y="7017"/>
                    <a:pt x="2829" y="7898"/>
                    <a:pt x="3376" y="8732"/>
                  </a:cubicBezTo>
                  <a:cubicBezTo>
                    <a:pt x="3852" y="9458"/>
                    <a:pt x="4364" y="10398"/>
                    <a:pt x="5174" y="10827"/>
                  </a:cubicBezTo>
                  <a:cubicBezTo>
                    <a:pt x="5805" y="11172"/>
                    <a:pt x="6579" y="11113"/>
                    <a:pt x="7246" y="11291"/>
                  </a:cubicBezTo>
                  <a:cubicBezTo>
                    <a:pt x="7984" y="11494"/>
                    <a:pt x="8651" y="11887"/>
                    <a:pt x="9448" y="11887"/>
                  </a:cubicBezTo>
                  <a:cubicBezTo>
                    <a:pt x="10187" y="11887"/>
                    <a:pt x="10877" y="11577"/>
                    <a:pt x="11496" y="11184"/>
                  </a:cubicBezTo>
                  <a:cubicBezTo>
                    <a:pt x="11889" y="10958"/>
                    <a:pt x="12246" y="10637"/>
                    <a:pt x="12663" y="10458"/>
                  </a:cubicBezTo>
                  <a:cubicBezTo>
                    <a:pt x="12929" y="10348"/>
                    <a:pt x="13115" y="10285"/>
                    <a:pt x="13285" y="10285"/>
                  </a:cubicBezTo>
                  <a:cubicBezTo>
                    <a:pt x="13501" y="10285"/>
                    <a:pt x="13690" y="10389"/>
                    <a:pt x="13985" y="10637"/>
                  </a:cubicBezTo>
                  <a:cubicBezTo>
                    <a:pt x="14544" y="11113"/>
                    <a:pt x="14509" y="11149"/>
                    <a:pt x="14711" y="11827"/>
                  </a:cubicBezTo>
                  <a:cubicBezTo>
                    <a:pt x="14705" y="11851"/>
                    <a:pt x="14717" y="11863"/>
                    <a:pt x="14729" y="11863"/>
                  </a:cubicBezTo>
                  <a:cubicBezTo>
                    <a:pt x="14741" y="11863"/>
                    <a:pt x="14753" y="11851"/>
                    <a:pt x="14747" y="11827"/>
                  </a:cubicBezTo>
                  <a:cubicBezTo>
                    <a:pt x="14589" y="10987"/>
                    <a:pt x="14200" y="10111"/>
                    <a:pt x="13335" y="10111"/>
                  </a:cubicBezTo>
                  <a:cubicBezTo>
                    <a:pt x="13219" y="10111"/>
                    <a:pt x="13095" y="10127"/>
                    <a:pt x="12961" y="10160"/>
                  </a:cubicBezTo>
                  <a:cubicBezTo>
                    <a:pt x="12127" y="10363"/>
                    <a:pt x="11461" y="11089"/>
                    <a:pt x="10663" y="11399"/>
                  </a:cubicBezTo>
                  <a:cubicBezTo>
                    <a:pt x="10275" y="11552"/>
                    <a:pt x="9924" y="11612"/>
                    <a:pt x="9588" y="11612"/>
                  </a:cubicBezTo>
                  <a:cubicBezTo>
                    <a:pt x="8830" y="11612"/>
                    <a:pt x="8151" y="11305"/>
                    <a:pt x="7317" y="11065"/>
                  </a:cubicBezTo>
                  <a:cubicBezTo>
                    <a:pt x="6281" y="10768"/>
                    <a:pt x="5341" y="10875"/>
                    <a:pt x="4567" y="9970"/>
                  </a:cubicBezTo>
                  <a:cubicBezTo>
                    <a:pt x="3781" y="9053"/>
                    <a:pt x="3150" y="7958"/>
                    <a:pt x="2567" y="6898"/>
                  </a:cubicBezTo>
                  <a:cubicBezTo>
                    <a:pt x="1400" y="4707"/>
                    <a:pt x="816" y="2445"/>
                    <a:pt x="173" y="64"/>
                  </a:cubicBezTo>
                  <a:cubicBezTo>
                    <a:pt x="163" y="22"/>
                    <a:pt x="126" y="0"/>
                    <a:pt x="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8" name="Google Shape;3433;p4">
              <a:extLst>
                <a:ext uri="{FF2B5EF4-FFF2-40B4-BE49-F238E27FC236}">
                  <a16:creationId xmlns:a16="http://schemas.microsoft.com/office/drawing/2014/main" id="{073ECBCF-750A-19A1-AE72-D9F756526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775" y="2886100"/>
              <a:ext cx="3175" cy="4125"/>
            </a:xfrm>
            <a:custGeom>
              <a:avLst/>
              <a:gdLst>
                <a:gd name="T0" fmla="*/ 828125 w 127"/>
                <a:gd name="T1" fmla="*/ 0 h 165"/>
                <a:gd name="T2" fmla="*/ 500000 w 127"/>
                <a:gd name="T3" fmla="*/ 812500 h 165"/>
                <a:gd name="T4" fmla="*/ 1609375 w 127"/>
                <a:gd name="T5" fmla="*/ 2484375 h 165"/>
                <a:gd name="T6" fmla="*/ 1687500 w 127"/>
                <a:gd name="T7" fmla="*/ 2562500 h 165"/>
                <a:gd name="T8" fmla="*/ 1984375 w 127"/>
                <a:gd name="T9" fmla="*/ 2296875 h 165"/>
                <a:gd name="T10" fmla="*/ 1421875 w 127"/>
                <a:gd name="T11" fmla="*/ 437500 h 165"/>
                <a:gd name="T12" fmla="*/ 828125 w 127"/>
                <a:gd name="T13" fmla="*/ 0 h 1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65" extrusionOk="0">
                  <a:moveTo>
                    <a:pt x="53" y="0"/>
                  </a:moveTo>
                  <a:cubicBezTo>
                    <a:pt x="26" y="0"/>
                    <a:pt x="0" y="29"/>
                    <a:pt x="32" y="52"/>
                  </a:cubicBezTo>
                  <a:cubicBezTo>
                    <a:pt x="44" y="76"/>
                    <a:pt x="91" y="147"/>
                    <a:pt x="103" y="159"/>
                  </a:cubicBezTo>
                  <a:cubicBezTo>
                    <a:pt x="103" y="163"/>
                    <a:pt x="105" y="164"/>
                    <a:pt x="108" y="164"/>
                  </a:cubicBezTo>
                  <a:cubicBezTo>
                    <a:pt x="115" y="164"/>
                    <a:pt x="127" y="156"/>
                    <a:pt x="127" y="147"/>
                  </a:cubicBezTo>
                  <a:cubicBezTo>
                    <a:pt x="127" y="135"/>
                    <a:pt x="103" y="40"/>
                    <a:pt x="91" y="28"/>
                  </a:cubicBezTo>
                  <a:cubicBezTo>
                    <a:pt x="83" y="8"/>
                    <a:pt x="68" y="0"/>
                    <a:pt x="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29" name="Google Shape;3434;p4">
              <a:extLst>
                <a:ext uri="{FF2B5EF4-FFF2-40B4-BE49-F238E27FC236}">
                  <a16:creationId xmlns:a16="http://schemas.microsoft.com/office/drawing/2014/main" id="{C6EE55D6-82BE-2DC3-0E64-58A51337B8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600" y="2712450"/>
              <a:ext cx="35625" cy="184425"/>
            </a:xfrm>
            <a:custGeom>
              <a:avLst/>
              <a:gdLst>
                <a:gd name="T0" fmla="*/ 17750000 w 1425"/>
                <a:gd name="T1" fmla="*/ 15625 h 7377"/>
                <a:gd name="T2" fmla="*/ 16937500 w 1425"/>
                <a:gd name="T3" fmla="*/ 515625 h 7377"/>
                <a:gd name="T4" fmla="*/ 4843750 w 1425"/>
                <a:gd name="T5" fmla="*/ 51109375 h 7377"/>
                <a:gd name="T6" fmla="*/ 12093750 w 1425"/>
                <a:gd name="T7" fmla="*/ 66375000 h 7377"/>
                <a:gd name="T8" fmla="*/ 15625000 w 1425"/>
                <a:gd name="T9" fmla="*/ 95953125 h 7377"/>
                <a:gd name="T10" fmla="*/ 21406250 w 1425"/>
                <a:gd name="T11" fmla="*/ 114921875 h 7377"/>
                <a:gd name="T12" fmla="*/ 21890625 w 1425"/>
                <a:gd name="T13" fmla="*/ 115265625 h 7377"/>
                <a:gd name="T14" fmla="*/ 22140625 w 1425"/>
                <a:gd name="T15" fmla="*/ 114734375 h 7377"/>
                <a:gd name="T16" fmla="*/ 14890625 w 1425"/>
                <a:gd name="T17" fmla="*/ 65250000 h 7377"/>
                <a:gd name="T18" fmla="*/ 7812500 w 1425"/>
                <a:gd name="T19" fmla="*/ 31953125 h 7377"/>
                <a:gd name="T20" fmla="*/ 18796875 w 1425"/>
                <a:gd name="T21" fmla="*/ 1437500 h 7377"/>
                <a:gd name="T22" fmla="*/ 17750000 w 1425"/>
                <a:gd name="T23" fmla="*/ 15625 h 73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25" h="7377" extrusionOk="0">
                  <a:moveTo>
                    <a:pt x="1136" y="1"/>
                  </a:moveTo>
                  <a:cubicBezTo>
                    <a:pt x="1118" y="1"/>
                    <a:pt x="1099" y="10"/>
                    <a:pt x="1084" y="33"/>
                  </a:cubicBezTo>
                  <a:cubicBezTo>
                    <a:pt x="548" y="950"/>
                    <a:pt x="0" y="2200"/>
                    <a:pt x="310" y="3271"/>
                  </a:cubicBezTo>
                  <a:cubicBezTo>
                    <a:pt x="417" y="3629"/>
                    <a:pt x="619" y="3926"/>
                    <a:pt x="774" y="4248"/>
                  </a:cubicBezTo>
                  <a:cubicBezTo>
                    <a:pt x="1072" y="4938"/>
                    <a:pt x="977" y="5438"/>
                    <a:pt x="1000" y="6141"/>
                  </a:cubicBezTo>
                  <a:cubicBezTo>
                    <a:pt x="1012" y="6629"/>
                    <a:pt x="1072" y="6974"/>
                    <a:pt x="1370" y="7355"/>
                  </a:cubicBezTo>
                  <a:cubicBezTo>
                    <a:pt x="1380" y="7370"/>
                    <a:pt x="1392" y="7377"/>
                    <a:pt x="1401" y="7377"/>
                  </a:cubicBezTo>
                  <a:cubicBezTo>
                    <a:pt x="1415" y="7377"/>
                    <a:pt x="1424" y="7364"/>
                    <a:pt x="1417" y="7343"/>
                  </a:cubicBezTo>
                  <a:cubicBezTo>
                    <a:pt x="905" y="6343"/>
                    <a:pt x="1417" y="5212"/>
                    <a:pt x="953" y="4176"/>
                  </a:cubicBezTo>
                  <a:cubicBezTo>
                    <a:pt x="643" y="3450"/>
                    <a:pt x="322" y="2867"/>
                    <a:pt x="500" y="2045"/>
                  </a:cubicBezTo>
                  <a:cubicBezTo>
                    <a:pt x="655" y="1378"/>
                    <a:pt x="1000" y="747"/>
                    <a:pt x="1203" y="92"/>
                  </a:cubicBezTo>
                  <a:cubicBezTo>
                    <a:pt x="1211" y="44"/>
                    <a:pt x="1175" y="1"/>
                    <a:pt x="11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0" name="Google Shape;3435;p4">
              <a:extLst>
                <a:ext uri="{FF2B5EF4-FFF2-40B4-BE49-F238E27FC236}">
                  <a16:creationId xmlns:a16="http://schemas.microsoft.com/office/drawing/2014/main" id="{D6DC5BB4-83DE-9918-27D7-A915D0597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575" y="2853300"/>
              <a:ext cx="6875" cy="43200"/>
            </a:xfrm>
            <a:custGeom>
              <a:avLst/>
              <a:gdLst>
                <a:gd name="T0" fmla="*/ 281250 w 275"/>
                <a:gd name="T1" fmla="*/ 15625 h 1728"/>
                <a:gd name="T2" fmla="*/ 187500 w 275"/>
                <a:gd name="T3" fmla="*/ 296875 h 1728"/>
                <a:gd name="T4" fmla="*/ 937500 w 275"/>
                <a:gd name="T5" fmla="*/ 13500000 h 1728"/>
                <a:gd name="T6" fmla="*/ 2796875 w 275"/>
                <a:gd name="T7" fmla="*/ 26703125 h 1728"/>
                <a:gd name="T8" fmla="*/ 3171875 w 275"/>
                <a:gd name="T9" fmla="*/ 27000000 h 1728"/>
                <a:gd name="T10" fmla="*/ 3734375 w 275"/>
                <a:gd name="T11" fmla="*/ 26515625 h 1728"/>
                <a:gd name="T12" fmla="*/ 2796875 w 275"/>
                <a:gd name="T13" fmla="*/ 13312500 h 1728"/>
                <a:gd name="T14" fmla="*/ 375000 w 275"/>
                <a:gd name="T15" fmla="*/ 296875 h 1728"/>
                <a:gd name="T16" fmla="*/ 281250 w 275"/>
                <a:gd name="T17" fmla="*/ 15625 h 17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5" h="1728" extrusionOk="0">
                  <a:moveTo>
                    <a:pt x="18" y="1"/>
                  </a:moveTo>
                  <a:cubicBezTo>
                    <a:pt x="15" y="1"/>
                    <a:pt x="12" y="7"/>
                    <a:pt x="12" y="19"/>
                  </a:cubicBezTo>
                  <a:cubicBezTo>
                    <a:pt x="1" y="293"/>
                    <a:pt x="24" y="578"/>
                    <a:pt x="60" y="864"/>
                  </a:cubicBezTo>
                  <a:cubicBezTo>
                    <a:pt x="84" y="1150"/>
                    <a:pt x="84" y="1447"/>
                    <a:pt x="179" y="1709"/>
                  </a:cubicBezTo>
                  <a:cubicBezTo>
                    <a:pt x="184" y="1722"/>
                    <a:pt x="193" y="1728"/>
                    <a:pt x="203" y="1728"/>
                  </a:cubicBezTo>
                  <a:cubicBezTo>
                    <a:pt x="220" y="1728"/>
                    <a:pt x="239" y="1713"/>
                    <a:pt x="239" y="1697"/>
                  </a:cubicBezTo>
                  <a:cubicBezTo>
                    <a:pt x="274" y="1412"/>
                    <a:pt x="203" y="1114"/>
                    <a:pt x="179" y="852"/>
                  </a:cubicBezTo>
                  <a:cubicBezTo>
                    <a:pt x="143" y="566"/>
                    <a:pt x="120" y="281"/>
                    <a:pt x="24" y="19"/>
                  </a:cubicBezTo>
                  <a:cubicBezTo>
                    <a:pt x="24" y="7"/>
                    <a:pt x="21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1" name="Google Shape;3436;p4">
              <a:extLst>
                <a:ext uri="{FF2B5EF4-FFF2-40B4-BE49-F238E27FC236}">
                  <a16:creationId xmlns:a16="http://schemas.microsoft.com/office/drawing/2014/main" id="{DE9A557B-B4E8-0E5B-3486-A36798BD8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2500" y="2856175"/>
              <a:ext cx="8350" cy="48250"/>
            </a:xfrm>
            <a:custGeom>
              <a:avLst/>
              <a:gdLst>
                <a:gd name="T0" fmla="*/ 250000 w 334"/>
                <a:gd name="T1" fmla="*/ 0 h 1930"/>
                <a:gd name="T2" fmla="*/ 0 w 334"/>
                <a:gd name="T3" fmla="*/ 359375 h 1930"/>
                <a:gd name="T4" fmla="*/ 3718750 w 334"/>
                <a:gd name="T5" fmla="*/ 29750000 h 1930"/>
                <a:gd name="T6" fmla="*/ 4453125 w 334"/>
                <a:gd name="T7" fmla="*/ 30140625 h 1930"/>
                <a:gd name="T8" fmla="*/ 5031250 w 334"/>
                <a:gd name="T9" fmla="*/ 29562500 h 1930"/>
                <a:gd name="T10" fmla="*/ 562500 w 334"/>
                <a:gd name="T11" fmla="*/ 359375 h 1930"/>
                <a:gd name="T12" fmla="*/ 250000 w 334"/>
                <a:gd name="T13" fmla="*/ 0 h 19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1930" extrusionOk="0">
                  <a:moveTo>
                    <a:pt x="16" y="0"/>
                  </a:moveTo>
                  <a:cubicBezTo>
                    <a:pt x="7" y="0"/>
                    <a:pt x="0" y="10"/>
                    <a:pt x="0" y="23"/>
                  </a:cubicBezTo>
                  <a:cubicBezTo>
                    <a:pt x="24" y="630"/>
                    <a:pt x="24" y="1332"/>
                    <a:pt x="238" y="1904"/>
                  </a:cubicBezTo>
                  <a:cubicBezTo>
                    <a:pt x="249" y="1920"/>
                    <a:pt x="268" y="1929"/>
                    <a:pt x="285" y="1929"/>
                  </a:cubicBezTo>
                  <a:cubicBezTo>
                    <a:pt x="305" y="1929"/>
                    <a:pt x="322" y="1918"/>
                    <a:pt x="322" y="1892"/>
                  </a:cubicBezTo>
                  <a:cubicBezTo>
                    <a:pt x="334" y="1285"/>
                    <a:pt x="155" y="618"/>
                    <a:pt x="36" y="23"/>
                  </a:cubicBezTo>
                  <a:cubicBezTo>
                    <a:pt x="31" y="7"/>
                    <a:pt x="23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2" name="Google Shape;3437;p4">
              <a:extLst>
                <a:ext uri="{FF2B5EF4-FFF2-40B4-BE49-F238E27FC236}">
                  <a16:creationId xmlns:a16="http://schemas.microsoft.com/office/drawing/2014/main" id="{00D26051-1D83-54DD-3979-8DA3DC26D6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700" y="2548900"/>
              <a:ext cx="68425" cy="174350"/>
            </a:xfrm>
            <a:custGeom>
              <a:avLst/>
              <a:gdLst>
                <a:gd name="T0" fmla="*/ 41125000 w 2737"/>
                <a:gd name="T1" fmla="*/ 0 h 6974"/>
                <a:gd name="T2" fmla="*/ 40500000 w 2737"/>
                <a:gd name="T3" fmla="*/ 234375 h 6974"/>
                <a:gd name="T4" fmla="*/ 30640625 w 2737"/>
                <a:gd name="T5" fmla="*/ 19015625 h 6974"/>
                <a:gd name="T6" fmla="*/ 16687500 w 2737"/>
                <a:gd name="T7" fmla="*/ 50078125 h 6974"/>
                <a:gd name="T8" fmla="*/ 10734375 w 2737"/>
                <a:gd name="T9" fmla="*/ 70546875 h 6974"/>
                <a:gd name="T10" fmla="*/ 125000 w 2737"/>
                <a:gd name="T11" fmla="*/ 108875000 h 6974"/>
                <a:gd name="T12" fmla="*/ 281250 w 2737"/>
                <a:gd name="T13" fmla="*/ 108953125 h 6974"/>
                <a:gd name="T14" fmla="*/ 500000 w 2737"/>
                <a:gd name="T15" fmla="*/ 108875000 h 6974"/>
                <a:gd name="T16" fmla="*/ 12406250 w 2737"/>
                <a:gd name="T17" fmla="*/ 84875000 h 6974"/>
                <a:gd name="T18" fmla="*/ 18546875 w 2737"/>
                <a:gd name="T19" fmla="*/ 53812500 h 6974"/>
                <a:gd name="T20" fmla="*/ 31015625 w 2737"/>
                <a:gd name="T21" fmla="*/ 30734375 h 6974"/>
                <a:gd name="T22" fmla="*/ 42171875 w 2737"/>
                <a:gd name="T23" fmla="*/ 1718750 h 6974"/>
                <a:gd name="T24" fmla="*/ 41125000 w 2737"/>
                <a:gd name="T25" fmla="*/ 0 h 69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737" h="6974" extrusionOk="0">
                  <a:moveTo>
                    <a:pt x="2632" y="0"/>
                  </a:moveTo>
                  <a:cubicBezTo>
                    <a:pt x="2618" y="0"/>
                    <a:pt x="2604" y="5"/>
                    <a:pt x="2592" y="15"/>
                  </a:cubicBezTo>
                  <a:cubicBezTo>
                    <a:pt x="2175" y="312"/>
                    <a:pt x="2080" y="729"/>
                    <a:pt x="1961" y="1217"/>
                  </a:cubicBezTo>
                  <a:cubicBezTo>
                    <a:pt x="1759" y="1967"/>
                    <a:pt x="1437" y="2527"/>
                    <a:pt x="1068" y="3205"/>
                  </a:cubicBezTo>
                  <a:cubicBezTo>
                    <a:pt x="830" y="3634"/>
                    <a:pt x="723" y="4015"/>
                    <a:pt x="687" y="4515"/>
                  </a:cubicBezTo>
                  <a:cubicBezTo>
                    <a:pt x="628" y="5444"/>
                    <a:pt x="413" y="6123"/>
                    <a:pt x="8" y="6968"/>
                  </a:cubicBezTo>
                  <a:cubicBezTo>
                    <a:pt x="0" y="6968"/>
                    <a:pt x="8" y="6973"/>
                    <a:pt x="18" y="6973"/>
                  </a:cubicBezTo>
                  <a:cubicBezTo>
                    <a:pt x="23" y="6973"/>
                    <a:pt x="28" y="6972"/>
                    <a:pt x="32" y="6968"/>
                  </a:cubicBezTo>
                  <a:cubicBezTo>
                    <a:pt x="389" y="6515"/>
                    <a:pt x="663" y="6003"/>
                    <a:pt x="794" y="5432"/>
                  </a:cubicBezTo>
                  <a:cubicBezTo>
                    <a:pt x="949" y="4753"/>
                    <a:pt x="854" y="4098"/>
                    <a:pt x="1187" y="3444"/>
                  </a:cubicBezTo>
                  <a:cubicBezTo>
                    <a:pt x="1437" y="2932"/>
                    <a:pt x="1794" y="2503"/>
                    <a:pt x="1985" y="1967"/>
                  </a:cubicBezTo>
                  <a:cubicBezTo>
                    <a:pt x="2223" y="1312"/>
                    <a:pt x="2282" y="705"/>
                    <a:pt x="2699" y="110"/>
                  </a:cubicBezTo>
                  <a:cubicBezTo>
                    <a:pt x="2737" y="63"/>
                    <a:pt x="2685" y="0"/>
                    <a:pt x="26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3" name="Google Shape;3438;p4">
              <a:extLst>
                <a:ext uri="{FF2B5EF4-FFF2-40B4-BE49-F238E27FC236}">
                  <a16:creationId xmlns:a16="http://schemas.microsoft.com/office/drawing/2014/main" id="{FDFCD186-78DB-8186-DCB2-9B3B4828B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8900" y="2551250"/>
              <a:ext cx="319375" cy="204725"/>
            </a:xfrm>
            <a:custGeom>
              <a:avLst/>
              <a:gdLst>
                <a:gd name="T0" fmla="*/ 109375 w 12775"/>
                <a:gd name="T1" fmla="*/ 0 h 8189"/>
                <a:gd name="T2" fmla="*/ 171875 w 12775"/>
                <a:gd name="T3" fmla="*/ 437500 h 8189"/>
                <a:gd name="T4" fmla="*/ 67140625 w 12775"/>
                <a:gd name="T5" fmla="*/ 29640625 h 8189"/>
                <a:gd name="T6" fmla="*/ 102500000 w 12775"/>
                <a:gd name="T7" fmla="*/ 62937500 h 8189"/>
                <a:gd name="T8" fmla="*/ 149750000 w 12775"/>
                <a:gd name="T9" fmla="*/ 77078125 h 8189"/>
                <a:gd name="T10" fmla="*/ 198484375 w 12775"/>
                <a:gd name="T11" fmla="*/ 127687500 h 8189"/>
                <a:gd name="T12" fmla="*/ 198937500 w 12775"/>
                <a:gd name="T13" fmla="*/ 127953125 h 8189"/>
                <a:gd name="T14" fmla="*/ 199609375 w 12775"/>
                <a:gd name="T15" fmla="*/ 127125000 h 8189"/>
                <a:gd name="T16" fmla="*/ 117562500 w 12775"/>
                <a:gd name="T17" fmla="*/ 64437500 h 8189"/>
                <a:gd name="T18" fmla="*/ 89468750 w 12775"/>
                <a:gd name="T19" fmla="*/ 49546875 h 8189"/>
                <a:gd name="T20" fmla="*/ 69375000 w 12775"/>
                <a:gd name="T21" fmla="*/ 26671875 h 8189"/>
                <a:gd name="T22" fmla="*/ 39250000 w 12775"/>
                <a:gd name="T23" fmla="*/ 13453125 h 8189"/>
                <a:gd name="T24" fmla="*/ 359375 w 12775"/>
                <a:gd name="T25" fmla="*/ 250000 h 8189"/>
                <a:gd name="T26" fmla="*/ 109375 w 12775"/>
                <a:gd name="T27" fmla="*/ 0 h 818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775" h="8189" extrusionOk="0">
                  <a:moveTo>
                    <a:pt x="7" y="0"/>
                  </a:moveTo>
                  <a:cubicBezTo>
                    <a:pt x="0" y="0"/>
                    <a:pt x="3" y="20"/>
                    <a:pt x="11" y="28"/>
                  </a:cubicBezTo>
                  <a:cubicBezTo>
                    <a:pt x="1357" y="695"/>
                    <a:pt x="3095" y="992"/>
                    <a:pt x="4297" y="1897"/>
                  </a:cubicBezTo>
                  <a:cubicBezTo>
                    <a:pt x="5190" y="2588"/>
                    <a:pt x="5500" y="3528"/>
                    <a:pt x="6560" y="4028"/>
                  </a:cubicBezTo>
                  <a:cubicBezTo>
                    <a:pt x="7512" y="4481"/>
                    <a:pt x="8584" y="4612"/>
                    <a:pt x="9584" y="4933"/>
                  </a:cubicBezTo>
                  <a:cubicBezTo>
                    <a:pt x="11179" y="5457"/>
                    <a:pt x="12144" y="6600"/>
                    <a:pt x="12703" y="8172"/>
                  </a:cubicBezTo>
                  <a:cubicBezTo>
                    <a:pt x="12711" y="8184"/>
                    <a:pt x="12722" y="8189"/>
                    <a:pt x="12732" y="8189"/>
                  </a:cubicBezTo>
                  <a:cubicBezTo>
                    <a:pt x="12754" y="8189"/>
                    <a:pt x="12775" y="8168"/>
                    <a:pt x="12775" y="8136"/>
                  </a:cubicBezTo>
                  <a:cubicBezTo>
                    <a:pt x="12453" y="5290"/>
                    <a:pt x="9786" y="4802"/>
                    <a:pt x="7524" y="4124"/>
                  </a:cubicBezTo>
                  <a:cubicBezTo>
                    <a:pt x="6857" y="3909"/>
                    <a:pt x="6214" y="3659"/>
                    <a:pt x="5726" y="3171"/>
                  </a:cubicBezTo>
                  <a:cubicBezTo>
                    <a:pt x="5262" y="2707"/>
                    <a:pt x="4988" y="2099"/>
                    <a:pt x="4440" y="1707"/>
                  </a:cubicBezTo>
                  <a:cubicBezTo>
                    <a:pt x="3881" y="1290"/>
                    <a:pt x="3154" y="1099"/>
                    <a:pt x="2512" y="861"/>
                  </a:cubicBezTo>
                  <a:cubicBezTo>
                    <a:pt x="1690" y="564"/>
                    <a:pt x="868" y="230"/>
                    <a:pt x="23" y="16"/>
                  </a:cubicBezTo>
                  <a:cubicBezTo>
                    <a:pt x="16" y="5"/>
                    <a:pt x="10" y="0"/>
                    <a:pt x="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4" name="Google Shape;3439;p4">
              <a:extLst>
                <a:ext uri="{FF2B5EF4-FFF2-40B4-BE49-F238E27FC236}">
                  <a16:creationId xmlns:a16="http://schemas.microsoft.com/office/drawing/2014/main" id="{6FF5AEFF-9CDE-CD56-FDD8-05381B93B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525" y="2739325"/>
              <a:ext cx="111050" cy="428375"/>
            </a:xfrm>
            <a:custGeom>
              <a:avLst/>
              <a:gdLst>
                <a:gd name="T0" fmla="*/ 13140625 w 4442"/>
                <a:gd name="T1" fmla="*/ 15625 h 17135"/>
                <a:gd name="T2" fmla="*/ 12843750 w 4442"/>
                <a:gd name="T3" fmla="*/ 281250 h 17135"/>
                <a:gd name="T4" fmla="*/ 38515625 w 4442"/>
                <a:gd name="T5" fmla="*/ 63531250 h 17135"/>
                <a:gd name="T6" fmla="*/ 52281250 w 4442"/>
                <a:gd name="T7" fmla="*/ 161937500 h 17135"/>
                <a:gd name="T8" fmla="*/ 39453125 w 4442"/>
                <a:gd name="T9" fmla="*/ 189843750 h 17135"/>
                <a:gd name="T10" fmla="*/ 14515625 w 4442"/>
                <a:gd name="T11" fmla="*/ 223515625 h 17135"/>
                <a:gd name="T12" fmla="*/ 5968750 w 4442"/>
                <a:gd name="T13" fmla="*/ 267046875 h 17135"/>
                <a:gd name="T14" fmla="*/ 7000000 w 4442"/>
                <a:gd name="T15" fmla="*/ 267734375 h 17135"/>
                <a:gd name="T16" fmla="*/ 8375000 w 4442"/>
                <a:gd name="T17" fmla="*/ 266296875 h 17135"/>
                <a:gd name="T18" fmla="*/ 21031250 w 4442"/>
                <a:gd name="T19" fmla="*/ 223515625 h 17135"/>
                <a:gd name="T20" fmla="*/ 38328125 w 4442"/>
                <a:gd name="T21" fmla="*/ 204906250 h 17135"/>
                <a:gd name="T22" fmla="*/ 52656250 w 4442"/>
                <a:gd name="T23" fmla="*/ 169187500 h 17135"/>
                <a:gd name="T24" fmla="*/ 63625000 w 4442"/>
                <a:gd name="T25" fmla="*/ 144265625 h 17135"/>
                <a:gd name="T26" fmla="*/ 51171875 w 4442"/>
                <a:gd name="T27" fmla="*/ 75625000 h 17135"/>
                <a:gd name="T28" fmla="*/ 32000000 w 4442"/>
                <a:gd name="T29" fmla="*/ 47718750 h 17135"/>
                <a:gd name="T30" fmla="*/ 13406250 w 4442"/>
                <a:gd name="T31" fmla="*/ 453125 h 17135"/>
                <a:gd name="T32" fmla="*/ 13140625 w 4442"/>
                <a:gd name="T33" fmla="*/ 15625 h 171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442" h="17135" extrusionOk="0">
                  <a:moveTo>
                    <a:pt x="841" y="1"/>
                  </a:moveTo>
                  <a:cubicBezTo>
                    <a:pt x="832" y="1"/>
                    <a:pt x="822" y="7"/>
                    <a:pt x="822" y="18"/>
                  </a:cubicBezTo>
                  <a:cubicBezTo>
                    <a:pt x="834" y="1637"/>
                    <a:pt x="1596" y="2792"/>
                    <a:pt x="2465" y="4066"/>
                  </a:cubicBezTo>
                  <a:cubicBezTo>
                    <a:pt x="3620" y="5744"/>
                    <a:pt x="4442" y="8459"/>
                    <a:pt x="3346" y="10364"/>
                  </a:cubicBezTo>
                  <a:cubicBezTo>
                    <a:pt x="2989" y="10971"/>
                    <a:pt x="2751" y="11471"/>
                    <a:pt x="2525" y="12150"/>
                  </a:cubicBezTo>
                  <a:cubicBezTo>
                    <a:pt x="2203" y="13162"/>
                    <a:pt x="1691" y="13638"/>
                    <a:pt x="929" y="14305"/>
                  </a:cubicBezTo>
                  <a:cubicBezTo>
                    <a:pt x="24" y="15103"/>
                    <a:pt x="1" y="15984"/>
                    <a:pt x="382" y="17091"/>
                  </a:cubicBezTo>
                  <a:cubicBezTo>
                    <a:pt x="395" y="17122"/>
                    <a:pt x="421" y="17135"/>
                    <a:pt x="448" y="17135"/>
                  </a:cubicBezTo>
                  <a:cubicBezTo>
                    <a:pt x="494" y="17135"/>
                    <a:pt x="544" y="17096"/>
                    <a:pt x="536" y="17043"/>
                  </a:cubicBezTo>
                  <a:cubicBezTo>
                    <a:pt x="310" y="15865"/>
                    <a:pt x="382" y="15091"/>
                    <a:pt x="1346" y="14305"/>
                  </a:cubicBezTo>
                  <a:cubicBezTo>
                    <a:pt x="1810" y="13936"/>
                    <a:pt x="2179" y="13638"/>
                    <a:pt x="2453" y="13114"/>
                  </a:cubicBezTo>
                  <a:cubicBezTo>
                    <a:pt x="2834" y="12376"/>
                    <a:pt x="2941" y="11555"/>
                    <a:pt x="3370" y="10828"/>
                  </a:cubicBezTo>
                  <a:cubicBezTo>
                    <a:pt x="3703" y="10293"/>
                    <a:pt x="3989" y="9876"/>
                    <a:pt x="4072" y="9233"/>
                  </a:cubicBezTo>
                  <a:cubicBezTo>
                    <a:pt x="4263" y="7792"/>
                    <a:pt x="3942" y="6125"/>
                    <a:pt x="3275" y="4840"/>
                  </a:cubicBezTo>
                  <a:cubicBezTo>
                    <a:pt x="2929" y="4197"/>
                    <a:pt x="2453" y="3649"/>
                    <a:pt x="2048" y="3054"/>
                  </a:cubicBezTo>
                  <a:cubicBezTo>
                    <a:pt x="1429" y="2113"/>
                    <a:pt x="1096" y="1137"/>
                    <a:pt x="858" y="29"/>
                  </a:cubicBezTo>
                  <a:cubicBezTo>
                    <a:pt x="864" y="10"/>
                    <a:pt x="853" y="1"/>
                    <a:pt x="8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5" name="Google Shape;3440;p4">
              <a:extLst>
                <a:ext uri="{FF2B5EF4-FFF2-40B4-BE49-F238E27FC236}">
                  <a16:creationId xmlns:a16="http://schemas.microsoft.com/office/drawing/2014/main" id="{F21E1B2F-C720-708F-6DAC-702E6973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325" y="2596875"/>
              <a:ext cx="7750" cy="38575"/>
            </a:xfrm>
            <a:custGeom>
              <a:avLst/>
              <a:gdLst>
                <a:gd name="T0" fmla="*/ 4843750 w 310"/>
                <a:gd name="T1" fmla="*/ 15625 h 1543"/>
                <a:gd name="T2" fmla="*/ 4843750 w 310"/>
                <a:gd name="T3" fmla="*/ 15625 h 1543"/>
                <a:gd name="T4" fmla="*/ 0 w 310"/>
                <a:gd name="T5" fmla="*/ 23828125 h 1543"/>
                <a:gd name="T6" fmla="*/ 203125 w 310"/>
                <a:gd name="T7" fmla="*/ 24093750 h 1543"/>
                <a:gd name="T8" fmla="*/ 562500 w 310"/>
                <a:gd name="T9" fmla="*/ 23828125 h 1543"/>
                <a:gd name="T10" fmla="*/ 4843750 w 310"/>
                <a:gd name="T11" fmla="*/ 15625 h 15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0" h="1543" extrusionOk="0">
                  <a:moveTo>
                    <a:pt x="310" y="1"/>
                  </a:moveTo>
                  <a:lnTo>
                    <a:pt x="310" y="1"/>
                  </a:lnTo>
                  <a:cubicBezTo>
                    <a:pt x="191" y="501"/>
                    <a:pt x="83" y="1013"/>
                    <a:pt x="0" y="1525"/>
                  </a:cubicBezTo>
                  <a:cubicBezTo>
                    <a:pt x="0" y="1537"/>
                    <a:pt x="6" y="1542"/>
                    <a:pt x="13" y="1542"/>
                  </a:cubicBezTo>
                  <a:cubicBezTo>
                    <a:pt x="21" y="1542"/>
                    <a:pt x="30" y="1537"/>
                    <a:pt x="36" y="1525"/>
                  </a:cubicBezTo>
                  <a:cubicBezTo>
                    <a:pt x="131" y="1013"/>
                    <a:pt x="238" y="513"/>
                    <a:pt x="3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6" name="Google Shape;3441;p4">
              <a:extLst>
                <a:ext uri="{FF2B5EF4-FFF2-40B4-BE49-F238E27FC236}">
                  <a16:creationId xmlns:a16="http://schemas.microsoft.com/office/drawing/2014/main" id="{960B60B3-86AF-316A-BB72-4E14C724B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5625" y="2608300"/>
              <a:ext cx="13575" cy="39025"/>
            </a:xfrm>
            <a:custGeom>
              <a:avLst/>
              <a:gdLst>
                <a:gd name="T0" fmla="*/ 8125000 w 543"/>
                <a:gd name="T1" fmla="*/ 0 h 1561"/>
                <a:gd name="T2" fmla="*/ 7921875 w 543"/>
                <a:gd name="T3" fmla="*/ 125000 h 1561"/>
                <a:gd name="T4" fmla="*/ 296875 w 543"/>
                <a:gd name="T5" fmla="*/ 23750000 h 1561"/>
                <a:gd name="T6" fmla="*/ 703125 w 543"/>
                <a:gd name="T7" fmla="*/ 24375000 h 1561"/>
                <a:gd name="T8" fmla="*/ 1031250 w 543"/>
                <a:gd name="T9" fmla="*/ 24312500 h 1561"/>
                <a:gd name="T10" fmla="*/ 8468750 w 543"/>
                <a:gd name="T11" fmla="*/ 312500 h 1561"/>
                <a:gd name="T12" fmla="*/ 8125000 w 543"/>
                <a:gd name="T13" fmla="*/ 0 h 15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3" h="1561" extrusionOk="0">
                  <a:moveTo>
                    <a:pt x="520" y="0"/>
                  </a:moveTo>
                  <a:cubicBezTo>
                    <a:pt x="513" y="0"/>
                    <a:pt x="507" y="3"/>
                    <a:pt x="507" y="8"/>
                  </a:cubicBezTo>
                  <a:cubicBezTo>
                    <a:pt x="400" y="544"/>
                    <a:pt x="221" y="1032"/>
                    <a:pt x="19" y="1520"/>
                  </a:cubicBezTo>
                  <a:cubicBezTo>
                    <a:pt x="1" y="1547"/>
                    <a:pt x="23" y="1560"/>
                    <a:pt x="45" y="1560"/>
                  </a:cubicBezTo>
                  <a:cubicBezTo>
                    <a:pt x="53" y="1560"/>
                    <a:pt x="60" y="1559"/>
                    <a:pt x="66" y="1556"/>
                  </a:cubicBezTo>
                  <a:cubicBezTo>
                    <a:pt x="316" y="1080"/>
                    <a:pt x="483" y="544"/>
                    <a:pt x="542" y="20"/>
                  </a:cubicBezTo>
                  <a:cubicBezTo>
                    <a:pt x="542" y="6"/>
                    <a:pt x="530" y="0"/>
                    <a:pt x="5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7" name="Google Shape;3442;p4">
              <a:extLst>
                <a:ext uri="{FF2B5EF4-FFF2-40B4-BE49-F238E27FC236}">
                  <a16:creationId xmlns:a16="http://schemas.microsoft.com/office/drawing/2014/main" id="{AC60E5BB-7994-7748-C8AC-AA4D9A491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025" y="2584975"/>
              <a:ext cx="26800" cy="32775"/>
            </a:xfrm>
            <a:custGeom>
              <a:avLst/>
              <a:gdLst>
                <a:gd name="T0" fmla="*/ 0 w 1072"/>
                <a:gd name="T1" fmla="*/ 0 h 1311"/>
                <a:gd name="T2" fmla="*/ 16375000 w 1072"/>
                <a:gd name="T3" fmla="*/ 20468750 h 1311"/>
                <a:gd name="T4" fmla="*/ 16562500 w 1072"/>
                <a:gd name="T5" fmla="*/ 20093750 h 1311"/>
                <a:gd name="T6" fmla="*/ 0 w 1072"/>
                <a:gd name="T7" fmla="*/ 0 h 13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72" h="1311" extrusionOk="0">
                  <a:moveTo>
                    <a:pt x="0" y="0"/>
                  </a:moveTo>
                  <a:cubicBezTo>
                    <a:pt x="143" y="548"/>
                    <a:pt x="501" y="1108"/>
                    <a:pt x="1048" y="1310"/>
                  </a:cubicBezTo>
                  <a:cubicBezTo>
                    <a:pt x="1060" y="1310"/>
                    <a:pt x="1072" y="1298"/>
                    <a:pt x="1060" y="1286"/>
                  </a:cubicBezTo>
                  <a:cubicBezTo>
                    <a:pt x="560" y="953"/>
                    <a:pt x="179" y="58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8" name="Google Shape;3443;p4">
              <a:extLst>
                <a:ext uri="{FF2B5EF4-FFF2-40B4-BE49-F238E27FC236}">
                  <a16:creationId xmlns:a16="http://schemas.microsoft.com/office/drawing/2014/main" id="{9C17ED77-A6B7-D4C7-7CD2-20BD60C0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3225" y="2579325"/>
              <a:ext cx="19575" cy="31350"/>
            </a:xfrm>
            <a:custGeom>
              <a:avLst/>
              <a:gdLst>
                <a:gd name="T0" fmla="*/ 187500 w 783"/>
                <a:gd name="T1" fmla="*/ 0 h 1254"/>
                <a:gd name="T2" fmla="*/ 0 w 783"/>
                <a:gd name="T3" fmla="*/ 375000 h 1254"/>
                <a:gd name="T4" fmla="*/ 11343750 w 783"/>
                <a:gd name="T5" fmla="*/ 19343750 h 1254"/>
                <a:gd name="T6" fmla="*/ 11718750 w 783"/>
                <a:gd name="T7" fmla="*/ 19578125 h 1254"/>
                <a:gd name="T8" fmla="*/ 12093750 w 783"/>
                <a:gd name="T9" fmla="*/ 18984375 h 1254"/>
                <a:gd name="T10" fmla="*/ 187500 w 783"/>
                <a:gd name="T11" fmla="*/ 0 h 12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83" h="1254" extrusionOk="0">
                  <a:moveTo>
                    <a:pt x="12" y="0"/>
                  </a:moveTo>
                  <a:cubicBezTo>
                    <a:pt x="12" y="0"/>
                    <a:pt x="0" y="0"/>
                    <a:pt x="0" y="24"/>
                  </a:cubicBezTo>
                  <a:cubicBezTo>
                    <a:pt x="155" y="476"/>
                    <a:pt x="405" y="893"/>
                    <a:pt x="726" y="1238"/>
                  </a:cubicBezTo>
                  <a:cubicBezTo>
                    <a:pt x="734" y="1249"/>
                    <a:pt x="742" y="1253"/>
                    <a:pt x="750" y="1253"/>
                  </a:cubicBezTo>
                  <a:cubicBezTo>
                    <a:pt x="767" y="1253"/>
                    <a:pt x="782" y="1231"/>
                    <a:pt x="774" y="1215"/>
                  </a:cubicBezTo>
                  <a:cubicBezTo>
                    <a:pt x="464" y="834"/>
                    <a:pt x="226" y="453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39" name="Google Shape;3444;p4">
              <a:extLst>
                <a:ext uri="{FF2B5EF4-FFF2-40B4-BE49-F238E27FC236}">
                  <a16:creationId xmlns:a16="http://schemas.microsoft.com/office/drawing/2014/main" id="{AEB2B3F5-BE86-7187-051E-E9133B32C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900" y="2577125"/>
              <a:ext cx="10175" cy="40800"/>
            </a:xfrm>
            <a:custGeom>
              <a:avLst/>
              <a:gdLst>
                <a:gd name="T0" fmla="*/ 6031250 w 407"/>
                <a:gd name="T1" fmla="*/ 0 h 1632"/>
                <a:gd name="T2" fmla="*/ 5593750 w 407"/>
                <a:gd name="T3" fmla="*/ 265625 h 1632"/>
                <a:gd name="T4" fmla="*/ 3171875 w 407"/>
                <a:gd name="T5" fmla="*/ 12906250 h 1632"/>
                <a:gd name="T6" fmla="*/ 0 w 407"/>
                <a:gd name="T7" fmla="*/ 25187500 h 1632"/>
                <a:gd name="T8" fmla="*/ 281250 w 407"/>
                <a:gd name="T9" fmla="*/ 25500000 h 1632"/>
                <a:gd name="T10" fmla="*/ 562500 w 407"/>
                <a:gd name="T11" fmla="*/ 25375000 h 1632"/>
                <a:gd name="T12" fmla="*/ 6140625 w 407"/>
                <a:gd name="T13" fmla="*/ 453125 h 1632"/>
                <a:gd name="T14" fmla="*/ 6031250 w 407"/>
                <a:gd name="T15" fmla="*/ 0 h 16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7" h="1632" extrusionOk="0">
                  <a:moveTo>
                    <a:pt x="386" y="0"/>
                  </a:moveTo>
                  <a:cubicBezTo>
                    <a:pt x="375" y="0"/>
                    <a:pt x="363" y="6"/>
                    <a:pt x="358" y="17"/>
                  </a:cubicBezTo>
                  <a:cubicBezTo>
                    <a:pt x="310" y="291"/>
                    <a:pt x="262" y="552"/>
                    <a:pt x="203" y="826"/>
                  </a:cubicBezTo>
                  <a:cubicBezTo>
                    <a:pt x="143" y="1088"/>
                    <a:pt x="60" y="1338"/>
                    <a:pt x="0" y="1612"/>
                  </a:cubicBezTo>
                  <a:cubicBezTo>
                    <a:pt x="0" y="1626"/>
                    <a:pt x="9" y="1632"/>
                    <a:pt x="18" y="1632"/>
                  </a:cubicBezTo>
                  <a:cubicBezTo>
                    <a:pt x="24" y="1632"/>
                    <a:pt x="31" y="1629"/>
                    <a:pt x="36" y="1624"/>
                  </a:cubicBezTo>
                  <a:cubicBezTo>
                    <a:pt x="262" y="1160"/>
                    <a:pt x="381" y="552"/>
                    <a:pt x="393" y="29"/>
                  </a:cubicBezTo>
                  <a:cubicBezTo>
                    <a:pt x="406" y="9"/>
                    <a:pt x="398" y="0"/>
                    <a:pt x="3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" name="Google Shape;3445;p4">
              <a:extLst>
                <a:ext uri="{FF2B5EF4-FFF2-40B4-BE49-F238E27FC236}">
                  <a16:creationId xmlns:a16="http://schemas.microsoft.com/office/drawing/2014/main" id="{00F7BD67-A7D7-AFFB-E7FD-B31F1C93A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0450" y="2579650"/>
              <a:ext cx="13675" cy="39700"/>
            </a:xfrm>
            <a:custGeom>
              <a:avLst/>
              <a:gdLst>
                <a:gd name="T0" fmla="*/ 8171875 w 547"/>
                <a:gd name="T1" fmla="*/ 0 h 1588"/>
                <a:gd name="T2" fmla="*/ 7921875 w 547"/>
                <a:gd name="T3" fmla="*/ 171875 h 1588"/>
                <a:gd name="T4" fmla="*/ 4937500 w 547"/>
                <a:gd name="T5" fmla="*/ 12453125 h 1588"/>
                <a:gd name="T6" fmla="*/ 281250 w 547"/>
                <a:gd name="T7" fmla="*/ 24359375 h 1588"/>
                <a:gd name="T8" fmla="*/ 609375 w 547"/>
                <a:gd name="T9" fmla="*/ 24796875 h 1588"/>
                <a:gd name="T10" fmla="*/ 843750 w 547"/>
                <a:gd name="T11" fmla="*/ 24734375 h 1588"/>
                <a:gd name="T12" fmla="*/ 8281250 w 547"/>
                <a:gd name="T13" fmla="*/ 171875 h 1588"/>
                <a:gd name="T14" fmla="*/ 8171875 w 547"/>
                <a:gd name="T15" fmla="*/ 0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7" h="1588" extrusionOk="0">
                  <a:moveTo>
                    <a:pt x="523" y="0"/>
                  </a:moveTo>
                  <a:cubicBezTo>
                    <a:pt x="517" y="0"/>
                    <a:pt x="510" y="3"/>
                    <a:pt x="507" y="11"/>
                  </a:cubicBezTo>
                  <a:cubicBezTo>
                    <a:pt x="435" y="273"/>
                    <a:pt x="387" y="547"/>
                    <a:pt x="316" y="797"/>
                  </a:cubicBezTo>
                  <a:cubicBezTo>
                    <a:pt x="221" y="1059"/>
                    <a:pt x="102" y="1297"/>
                    <a:pt x="18" y="1559"/>
                  </a:cubicBezTo>
                  <a:cubicBezTo>
                    <a:pt x="1" y="1576"/>
                    <a:pt x="22" y="1587"/>
                    <a:pt x="39" y="1587"/>
                  </a:cubicBezTo>
                  <a:cubicBezTo>
                    <a:pt x="45" y="1587"/>
                    <a:pt x="51" y="1586"/>
                    <a:pt x="54" y="1583"/>
                  </a:cubicBezTo>
                  <a:cubicBezTo>
                    <a:pt x="340" y="1154"/>
                    <a:pt x="530" y="523"/>
                    <a:pt x="530" y="11"/>
                  </a:cubicBezTo>
                  <a:cubicBezTo>
                    <a:pt x="546" y="11"/>
                    <a:pt x="536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" name="Google Shape;3446;p4">
              <a:extLst>
                <a:ext uri="{FF2B5EF4-FFF2-40B4-BE49-F238E27FC236}">
                  <a16:creationId xmlns:a16="http://schemas.microsoft.com/office/drawing/2014/main" id="{817D5328-DA25-5EDD-6CD9-ECD8FC4CD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9000" y="2591825"/>
              <a:ext cx="24125" cy="47300"/>
            </a:xfrm>
            <a:custGeom>
              <a:avLst/>
              <a:gdLst>
                <a:gd name="T0" fmla="*/ 0 w 965"/>
                <a:gd name="T1" fmla="*/ 0 h 1892"/>
                <a:gd name="T2" fmla="*/ 0 w 965"/>
                <a:gd name="T3" fmla="*/ 0 h 1892"/>
                <a:gd name="T4" fmla="*/ 14515625 w 965"/>
                <a:gd name="T5" fmla="*/ 29390625 h 1892"/>
                <a:gd name="T6" fmla="*/ 14812500 w 965"/>
                <a:gd name="T7" fmla="*/ 29562500 h 1892"/>
                <a:gd name="T8" fmla="*/ 15078125 w 965"/>
                <a:gd name="T9" fmla="*/ 29203125 h 1892"/>
                <a:gd name="T10" fmla="*/ 0 w 965"/>
                <a:gd name="T11" fmla="*/ 0 h 18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65" h="1892" extrusionOk="0">
                  <a:moveTo>
                    <a:pt x="0" y="0"/>
                  </a:moveTo>
                  <a:lnTo>
                    <a:pt x="0" y="0"/>
                  </a:lnTo>
                  <a:cubicBezTo>
                    <a:pt x="238" y="631"/>
                    <a:pt x="536" y="1334"/>
                    <a:pt x="929" y="1881"/>
                  </a:cubicBezTo>
                  <a:cubicBezTo>
                    <a:pt x="936" y="1889"/>
                    <a:pt x="942" y="1892"/>
                    <a:pt x="948" y="1892"/>
                  </a:cubicBezTo>
                  <a:cubicBezTo>
                    <a:pt x="959" y="1892"/>
                    <a:pt x="965" y="1878"/>
                    <a:pt x="965" y="1869"/>
                  </a:cubicBezTo>
                  <a:cubicBezTo>
                    <a:pt x="679" y="1227"/>
                    <a:pt x="322" y="61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" name="Google Shape;3447;p4">
              <a:extLst>
                <a:ext uri="{FF2B5EF4-FFF2-40B4-BE49-F238E27FC236}">
                  <a16:creationId xmlns:a16="http://schemas.microsoft.com/office/drawing/2014/main" id="{AB40D323-013A-569D-DD70-71BC7377C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4125" y="2601225"/>
              <a:ext cx="59650" cy="116425"/>
            </a:xfrm>
            <a:custGeom>
              <a:avLst/>
              <a:gdLst>
                <a:gd name="T0" fmla="*/ 406250 w 2386"/>
                <a:gd name="T1" fmla="*/ 0 h 4657"/>
                <a:gd name="T2" fmla="*/ 140625 w 2386"/>
                <a:gd name="T3" fmla="*/ 265625 h 4657"/>
                <a:gd name="T4" fmla="*/ 36796875 w 2386"/>
                <a:gd name="T5" fmla="*/ 72640625 h 4657"/>
                <a:gd name="T6" fmla="*/ 36984375 w 2386"/>
                <a:gd name="T7" fmla="*/ 72750000 h 4657"/>
                <a:gd name="T8" fmla="*/ 37171875 w 2386"/>
                <a:gd name="T9" fmla="*/ 72453125 h 4657"/>
                <a:gd name="T10" fmla="*/ 515625 w 2386"/>
                <a:gd name="T11" fmla="*/ 78125 h 4657"/>
                <a:gd name="T12" fmla="*/ 406250 w 2386"/>
                <a:gd name="T13" fmla="*/ 0 h 46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86" h="4657" extrusionOk="0">
                  <a:moveTo>
                    <a:pt x="26" y="0"/>
                  </a:moveTo>
                  <a:cubicBezTo>
                    <a:pt x="16" y="0"/>
                    <a:pt x="1" y="9"/>
                    <a:pt x="9" y="17"/>
                  </a:cubicBezTo>
                  <a:cubicBezTo>
                    <a:pt x="664" y="1648"/>
                    <a:pt x="1760" y="2994"/>
                    <a:pt x="2355" y="4649"/>
                  </a:cubicBezTo>
                  <a:cubicBezTo>
                    <a:pt x="2355" y="4654"/>
                    <a:pt x="2361" y="4656"/>
                    <a:pt x="2367" y="4656"/>
                  </a:cubicBezTo>
                  <a:cubicBezTo>
                    <a:pt x="2376" y="4656"/>
                    <a:pt x="2386" y="4651"/>
                    <a:pt x="2379" y="4637"/>
                  </a:cubicBezTo>
                  <a:cubicBezTo>
                    <a:pt x="1998" y="2958"/>
                    <a:pt x="807" y="1529"/>
                    <a:pt x="33" y="5"/>
                  </a:cubicBezTo>
                  <a:cubicBezTo>
                    <a:pt x="33" y="2"/>
                    <a:pt x="30" y="0"/>
                    <a:pt x="2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" name="Google Shape;3448;p4">
              <a:extLst>
                <a:ext uri="{FF2B5EF4-FFF2-40B4-BE49-F238E27FC236}">
                  <a16:creationId xmlns:a16="http://schemas.microsoft.com/office/drawing/2014/main" id="{1A10E528-F466-3F28-3341-8592FA44D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775" y="2593600"/>
              <a:ext cx="26800" cy="72500"/>
            </a:xfrm>
            <a:custGeom>
              <a:avLst/>
              <a:gdLst>
                <a:gd name="T0" fmla="*/ 16750000 w 1072"/>
                <a:gd name="T1" fmla="*/ 15625 h 2900"/>
                <a:gd name="T2" fmla="*/ 16750000 w 1072"/>
                <a:gd name="T3" fmla="*/ 15625 h 2900"/>
                <a:gd name="T4" fmla="*/ 12093750 w 1072"/>
                <a:gd name="T5" fmla="*/ 14890625 h 2900"/>
                <a:gd name="T6" fmla="*/ 4281250 w 1072"/>
                <a:gd name="T7" fmla="*/ 24937500 h 2900"/>
                <a:gd name="T8" fmla="*/ 0 w 1072"/>
                <a:gd name="T9" fmla="*/ 45031250 h 2900"/>
                <a:gd name="T10" fmla="*/ 281250 w 1072"/>
                <a:gd name="T11" fmla="*/ 45312500 h 2900"/>
                <a:gd name="T12" fmla="*/ 562500 w 1072"/>
                <a:gd name="T13" fmla="*/ 45031250 h 2900"/>
                <a:gd name="T14" fmla="*/ 10046875 w 1072"/>
                <a:gd name="T15" fmla="*/ 18796875 h 2900"/>
                <a:gd name="T16" fmla="*/ 16750000 w 1072"/>
                <a:gd name="T17" fmla="*/ 15625 h 29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72" h="2900" extrusionOk="0">
                  <a:moveTo>
                    <a:pt x="1072" y="1"/>
                  </a:moveTo>
                  <a:lnTo>
                    <a:pt x="1072" y="1"/>
                  </a:lnTo>
                  <a:cubicBezTo>
                    <a:pt x="1012" y="322"/>
                    <a:pt x="977" y="667"/>
                    <a:pt x="774" y="953"/>
                  </a:cubicBezTo>
                  <a:cubicBezTo>
                    <a:pt x="608" y="1179"/>
                    <a:pt x="405" y="1334"/>
                    <a:pt x="274" y="1596"/>
                  </a:cubicBezTo>
                  <a:cubicBezTo>
                    <a:pt x="60" y="1965"/>
                    <a:pt x="0" y="2453"/>
                    <a:pt x="0" y="2882"/>
                  </a:cubicBezTo>
                  <a:cubicBezTo>
                    <a:pt x="0" y="2894"/>
                    <a:pt x="9" y="2900"/>
                    <a:pt x="18" y="2900"/>
                  </a:cubicBezTo>
                  <a:cubicBezTo>
                    <a:pt x="27" y="2900"/>
                    <a:pt x="36" y="2894"/>
                    <a:pt x="36" y="2882"/>
                  </a:cubicBezTo>
                  <a:cubicBezTo>
                    <a:pt x="143" y="2227"/>
                    <a:pt x="179" y="1727"/>
                    <a:pt x="643" y="1203"/>
                  </a:cubicBezTo>
                  <a:cubicBezTo>
                    <a:pt x="941" y="834"/>
                    <a:pt x="1048" y="477"/>
                    <a:pt x="10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" name="Google Shape;3449;p4">
              <a:extLst>
                <a:ext uri="{FF2B5EF4-FFF2-40B4-BE49-F238E27FC236}">
                  <a16:creationId xmlns:a16="http://schemas.microsoft.com/office/drawing/2014/main" id="{10DF97AB-428F-D697-2A3F-7C6B28A6E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3750" y="2676825"/>
              <a:ext cx="46950" cy="119375"/>
            </a:xfrm>
            <a:custGeom>
              <a:avLst/>
              <a:gdLst>
                <a:gd name="T0" fmla="*/ 29250000 w 1878"/>
                <a:gd name="T1" fmla="*/ 0 h 4775"/>
                <a:gd name="T2" fmla="*/ 29203125 w 1878"/>
                <a:gd name="T3" fmla="*/ 78125 h 4775"/>
                <a:gd name="T4" fmla="*/ 29250000 w 1878"/>
                <a:gd name="T5" fmla="*/ 0 h 4775"/>
                <a:gd name="T6" fmla="*/ 29203125 w 1878"/>
                <a:gd name="T7" fmla="*/ 78125 h 4775"/>
                <a:gd name="T8" fmla="*/ 29203125 w 1878"/>
                <a:gd name="T9" fmla="*/ 78125 h 4775"/>
                <a:gd name="T10" fmla="*/ 10796875 w 1878"/>
                <a:gd name="T11" fmla="*/ 74500000 h 4775"/>
                <a:gd name="T12" fmla="*/ 10968750 w 1878"/>
                <a:gd name="T13" fmla="*/ 74609375 h 4775"/>
                <a:gd name="T14" fmla="*/ 11343750 w 1878"/>
                <a:gd name="T15" fmla="*/ 74125000 h 4775"/>
                <a:gd name="T16" fmla="*/ 17296875 w 1878"/>
                <a:gd name="T17" fmla="*/ 30968750 h 4775"/>
                <a:gd name="T18" fmla="*/ 29203125 w 1878"/>
                <a:gd name="T19" fmla="*/ 78125 h 47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78" h="4775" extrusionOk="0">
                  <a:moveTo>
                    <a:pt x="1872" y="0"/>
                  </a:moveTo>
                  <a:cubicBezTo>
                    <a:pt x="1871" y="0"/>
                    <a:pt x="1869" y="1"/>
                    <a:pt x="1869" y="5"/>
                  </a:cubicBezTo>
                  <a:cubicBezTo>
                    <a:pt x="1877" y="5"/>
                    <a:pt x="1875" y="0"/>
                    <a:pt x="1872" y="0"/>
                  </a:cubicBezTo>
                  <a:close/>
                  <a:moveTo>
                    <a:pt x="1869" y="5"/>
                  </a:moveTo>
                  <a:lnTo>
                    <a:pt x="1869" y="5"/>
                  </a:lnTo>
                  <a:cubicBezTo>
                    <a:pt x="1512" y="1565"/>
                    <a:pt x="0" y="3089"/>
                    <a:pt x="691" y="4768"/>
                  </a:cubicBezTo>
                  <a:cubicBezTo>
                    <a:pt x="691" y="4772"/>
                    <a:pt x="695" y="4775"/>
                    <a:pt x="702" y="4775"/>
                  </a:cubicBezTo>
                  <a:cubicBezTo>
                    <a:pt x="712" y="4775"/>
                    <a:pt x="726" y="4767"/>
                    <a:pt x="726" y="4744"/>
                  </a:cubicBezTo>
                  <a:cubicBezTo>
                    <a:pt x="441" y="3768"/>
                    <a:pt x="679" y="2887"/>
                    <a:pt x="1107" y="1982"/>
                  </a:cubicBezTo>
                  <a:cubicBezTo>
                    <a:pt x="1429" y="1363"/>
                    <a:pt x="1846" y="732"/>
                    <a:pt x="1869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" name="Google Shape;3450;p4">
              <a:extLst>
                <a:ext uri="{FF2B5EF4-FFF2-40B4-BE49-F238E27FC236}">
                  <a16:creationId xmlns:a16="http://schemas.microsoft.com/office/drawing/2014/main" id="{4CC730DD-D7B4-DB80-A75F-421E75B014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900" y="2803700"/>
              <a:ext cx="58075" cy="213025"/>
            </a:xfrm>
            <a:custGeom>
              <a:avLst/>
              <a:gdLst>
                <a:gd name="T0" fmla="*/ 156250 w 2323"/>
                <a:gd name="T1" fmla="*/ 15625 h 8521"/>
                <a:gd name="T2" fmla="*/ 0 w 2323"/>
                <a:gd name="T3" fmla="*/ 218750 h 8521"/>
                <a:gd name="T4" fmla="*/ 156250 w 2323"/>
                <a:gd name="T5" fmla="*/ 15625 h 8521"/>
                <a:gd name="T6" fmla="*/ 0 w 2323"/>
                <a:gd name="T7" fmla="*/ 218750 h 8521"/>
                <a:gd name="T8" fmla="*/ 0 w 2323"/>
                <a:gd name="T9" fmla="*/ 218750 h 8521"/>
                <a:gd name="T10" fmla="*/ 7265625 w 2323"/>
                <a:gd name="T11" fmla="*/ 40593750 h 8521"/>
                <a:gd name="T12" fmla="*/ 10421875 w 2323"/>
                <a:gd name="T13" fmla="*/ 62921875 h 8521"/>
                <a:gd name="T14" fmla="*/ 35718750 w 2323"/>
                <a:gd name="T15" fmla="*/ 133046875 h 8521"/>
                <a:gd name="T16" fmla="*/ 36000000 w 2323"/>
                <a:gd name="T17" fmla="*/ 133125000 h 8521"/>
                <a:gd name="T18" fmla="*/ 36281250 w 2323"/>
                <a:gd name="T19" fmla="*/ 132859375 h 8521"/>
                <a:gd name="T20" fmla="*/ 9687500 w 2323"/>
                <a:gd name="T21" fmla="*/ 56968750 h 8521"/>
                <a:gd name="T22" fmla="*/ 7640625 w 2323"/>
                <a:gd name="T23" fmla="*/ 25156250 h 8521"/>
                <a:gd name="T24" fmla="*/ 0 w 2323"/>
                <a:gd name="T25" fmla="*/ 218750 h 85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23" h="8521" extrusionOk="0">
                  <a:moveTo>
                    <a:pt x="10" y="1"/>
                  </a:moveTo>
                  <a:cubicBezTo>
                    <a:pt x="8" y="1"/>
                    <a:pt x="0" y="7"/>
                    <a:pt x="0" y="14"/>
                  </a:cubicBezTo>
                  <a:cubicBezTo>
                    <a:pt x="10" y="4"/>
                    <a:pt x="12" y="1"/>
                    <a:pt x="10" y="1"/>
                  </a:cubicBezTo>
                  <a:close/>
                  <a:moveTo>
                    <a:pt x="0" y="14"/>
                  </a:moveTo>
                  <a:lnTo>
                    <a:pt x="0" y="14"/>
                  </a:lnTo>
                  <a:cubicBezTo>
                    <a:pt x="298" y="907"/>
                    <a:pt x="441" y="1657"/>
                    <a:pt x="465" y="2598"/>
                  </a:cubicBezTo>
                  <a:cubicBezTo>
                    <a:pt x="477" y="3086"/>
                    <a:pt x="536" y="3539"/>
                    <a:pt x="667" y="4027"/>
                  </a:cubicBezTo>
                  <a:cubicBezTo>
                    <a:pt x="1096" y="5527"/>
                    <a:pt x="1691" y="7063"/>
                    <a:pt x="2286" y="8515"/>
                  </a:cubicBezTo>
                  <a:cubicBezTo>
                    <a:pt x="2293" y="8519"/>
                    <a:pt x="2299" y="8520"/>
                    <a:pt x="2304" y="8520"/>
                  </a:cubicBezTo>
                  <a:cubicBezTo>
                    <a:pt x="2316" y="8520"/>
                    <a:pt x="2322" y="8512"/>
                    <a:pt x="2322" y="8503"/>
                  </a:cubicBezTo>
                  <a:cubicBezTo>
                    <a:pt x="1798" y="6896"/>
                    <a:pt x="1001" y="5301"/>
                    <a:pt x="620" y="3646"/>
                  </a:cubicBezTo>
                  <a:cubicBezTo>
                    <a:pt x="477" y="2967"/>
                    <a:pt x="572" y="2277"/>
                    <a:pt x="489" y="1610"/>
                  </a:cubicBezTo>
                  <a:cubicBezTo>
                    <a:pt x="417" y="1062"/>
                    <a:pt x="203" y="526"/>
                    <a:pt x="0" y="1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" name="Google Shape;3451;p4">
              <a:extLst>
                <a:ext uri="{FF2B5EF4-FFF2-40B4-BE49-F238E27FC236}">
                  <a16:creationId xmlns:a16="http://schemas.microsoft.com/office/drawing/2014/main" id="{C2A0A6B6-49D6-A76D-B3B1-92F6FE48E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750" y="3026125"/>
              <a:ext cx="138900" cy="129775"/>
            </a:xfrm>
            <a:custGeom>
              <a:avLst/>
              <a:gdLst>
                <a:gd name="T0" fmla="*/ 187500 w 5556"/>
                <a:gd name="T1" fmla="*/ 15625 h 5191"/>
                <a:gd name="T2" fmla="*/ 109375 w 5556"/>
                <a:gd name="T3" fmla="*/ 359375 h 5191"/>
                <a:gd name="T4" fmla="*/ 19093750 w 5556"/>
                <a:gd name="T5" fmla="*/ 35515625 h 5191"/>
                <a:gd name="T6" fmla="*/ 34906250 w 5556"/>
                <a:gd name="T7" fmla="*/ 62687500 h 5191"/>
                <a:gd name="T8" fmla="*/ 86437500 w 5556"/>
                <a:gd name="T9" fmla="*/ 81093750 h 5191"/>
                <a:gd name="T10" fmla="*/ 86625000 w 5556"/>
                <a:gd name="T11" fmla="*/ 80546875 h 5191"/>
                <a:gd name="T12" fmla="*/ 29312500 w 5556"/>
                <a:gd name="T13" fmla="*/ 51156250 h 5191"/>
                <a:gd name="T14" fmla="*/ 484375 w 5556"/>
                <a:gd name="T15" fmla="*/ 359375 h 5191"/>
                <a:gd name="T16" fmla="*/ 187500 w 5556"/>
                <a:gd name="T17" fmla="*/ 15625 h 51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56" h="5191" extrusionOk="0">
                  <a:moveTo>
                    <a:pt x="12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388" y="785"/>
                    <a:pt x="829" y="1523"/>
                    <a:pt x="1222" y="2273"/>
                  </a:cubicBezTo>
                  <a:cubicBezTo>
                    <a:pt x="1543" y="2833"/>
                    <a:pt x="1805" y="3524"/>
                    <a:pt x="2234" y="4012"/>
                  </a:cubicBezTo>
                  <a:cubicBezTo>
                    <a:pt x="2948" y="4809"/>
                    <a:pt x="4520" y="5036"/>
                    <a:pt x="5532" y="5190"/>
                  </a:cubicBezTo>
                  <a:cubicBezTo>
                    <a:pt x="5544" y="5190"/>
                    <a:pt x="5555" y="5155"/>
                    <a:pt x="5544" y="5155"/>
                  </a:cubicBezTo>
                  <a:cubicBezTo>
                    <a:pt x="4139" y="4809"/>
                    <a:pt x="2650" y="4619"/>
                    <a:pt x="1876" y="3274"/>
                  </a:cubicBezTo>
                  <a:cubicBezTo>
                    <a:pt x="1257" y="2202"/>
                    <a:pt x="686" y="1083"/>
                    <a:pt x="31" y="23"/>
                  </a:cubicBezTo>
                  <a:cubicBezTo>
                    <a:pt x="26" y="7"/>
                    <a:pt x="18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7" name="Google Shape;3452;p4">
              <a:extLst>
                <a:ext uri="{FF2B5EF4-FFF2-40B4-BE49-F238E27FC236}">
                  <a16:creationId xmlns:a16="http://schemas.microsoft.com/office/drawing/2014/main" id="{18FFA14E-0A7A-C8DF-2C09-12BF87561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6275" y="3131825"/>
              <a:ext cx="121050" cy="33500"/>
            </a:xfrm>
            <a:custGeom>
              <a:avLst/>
              <a:gdLst>
                <a:gd name="T0" fmla="*/ 74890625 w 4842"/>
                <a:gd name="T1" fmla="*/ 0 h 1340"/>
                <a:gd name="T2" fmla="*/ 74484375 w 4842"/>
                <a:gd name="T3" fmla="*/ 156250 h 1340"/>
                <a:gd name="T4" fmla="*/ 57187500 w 4842"/>
                <a:gd name="T5" fmla="*/ 6296875 h 1340"/>
                <a:gd name="T6" fmla="*/ 43421875 w 4842"/>
                <a:gd name="T7" fmla="*/ 14484375 h 1340"/>
                <a:gd name="T8" fmla="*/ 22187500 w 4842"/>
                <a:gd name="T9" fmla="*/ 19343750 h 1340"/>
                <a:gd name="T10" fmla="*/ 640625 w 4842"/>
                <a:gd name="T11" fmla="*/ 14296875 h 1340"/>
                <a:gd name="T12" fmla="*/ 328125 w 4842"/>
                <a:gd name="T13" fmla="*/ 14125000 h 1340"/>
                <a:gd name="T14" fmla="*/ 453125 w 4842"/>
                <a:gd name="T15" fmla="*/ 15031250 h 1340"/>
                <a:gd name="T16" fmla="*/ 24828125 w 4842"/>
                <a:gd name="T17" fmla="*/ 20937500 h 1340"/>
                <a:gd name="T18" fmla="*/ 34125000 w 4842"/>
                <a:gd name="T19" fmla="*/ 19875000 h 1340"/>
                <a:gd name="T20" fmla="*/ 48453125 w 4842"/>
                <a:gd name="T21" fmla="*/ 12812500 h 1340"/>
                <a:gd name="T22" fmla="*/ 75046875 w 4842"/>
                <a:gd name="T23" fmla="*/ 1265625 h 1340"/>
                <a:gd name="T24" fmla="*/ 74890625 w 4842"/>
                <a:gd name="T25" fmla="*/ 0 h 13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42" h="1340" extrusionOk="0">
                  <a:moveTo>
                    <a:pt x="4793" y="0"/>
                  </a:moveTo>
                  <a:cubicBezTo>
                    <a:pt x="4785" y="0"/>
                    <a:pt x="4777" y="3"/>
                    <a:pt x="4767" y="10"/>
                  </a:cubicBezTo>
                  <a:cubicBezTo>
                    <a:pt x="4410" y="189"/>
                    <a:pt x="4029" y="248"/>
                    <a:pt x="3660" y="403"/>
                  </a:cubicBezTo>
                  <a:cubicBezTo>
                    <a:pt x="3339" y="546"/>
                    <a:pt x="3077" y="784"/>
                    <a:pt x="2779" y="927"/>
                  </a:cubicBezTo>
                  <a:cubicBezTo>
                    <a:pt x="2354" y="1134"/>
                    <a:pt x="1887" y="1238"/>
                    <a:pt x="1420" y="1238"/>
                  </a:cubicBezTo>
                  <a:cubicBezTo>
                    <a:pt x="946" y="1238"/>
                    <a:pt x="472" y="1131"/>
                    <a:pt x="41" y="915"/>
                  </a:cubicBezTo>
                  <a:cubicBezTo>
                    <a:pt x="33" y="907"/>
                    <a:pt x="26" y="904"/>
                    <a:pt x="21" y="904"/>
                  </a:cubicBezTo>
                  <a:cubicBezTo>
                    <a:pt x="2" y="904"/>
                    <a:pt x="1" y="944"/>
                    <a:pt x="29" y="962"/>
                  </a:cubicBezTo>
                  <a:cubicBezTo>
                    <a:pt x="467" y="1195"/>
                    <a:pt x="1049" y="1340"/>
                    <a:pt x="1589" y="1340"/>
                  </a:cubicBezTo>
                  <a:cubicBezTo>
                    <a:pt x="1797" y="1340"/>
                    <a:pt x="1999" y="1318"/>
                    <a:pt x="2184" y="1272"/>
                  </a:cubicBezTo>
                  <a:cubicBezTo>
                    <a:pt x="2517" y="1201"/>
                    <a:pt x="2803" y="986"/>
                    <a:pt x="3101" y="820"/>
                  </a:cubicBezTo>
                  <a:cubicBezTo>
                    <a:pt x="3672" y="498"/>
                    <a:pt x="4232" y="343"/>
                    <a:pt x="4803" y="81"/>
                  </a:cubicBezTo>
                  <a:cubicBezTo>
                    <a:pt x="4842" y="53"/>
                    <a:pt x="4826" y="0"/>
                    <a:pt x="4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8" name="Google Shape;3453;p4">
              <a:extLst>
                <a:ext uri="{FF2B5EF4-FFF2-40B4-BE49-F238E27FC236}">
                  <a16:creationId xmlns:a16="http://schemas.microsoft.com/office/drawing/2014/main" id="{E23067DE-D20A-B7FB-1F70-8C0202B2F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7825" y="3126650"/>
              <a:ext cx="19675" cy="6775"/>
            </a:xfrm>
            <a:custGeom>
              <a:avLst/>
              <a:gdLst>
                <a:gd name="T0" fmla="*/ 5140625 w 787"/>
                <a:gd name="T1" fmla="*/ 15625 h 271"/>
                <a:gd name="T2" fmla="*/ 390625 w 787"/>
                <a:gd name="T3" fmla="*/ 1156250 h 271"/>
                <a:gd name="T4" fmla="*/ 937500 w 787"/>
                <a:gd name="T5" fmla="*/ 2093750 h 271"/>
                <a:gd name="T6" fmla="*/ 5734375 w 787"/>
                <a:gd name="T7" fmla="*/ 1781250 h 271"/>
                <a:gd name="T8" fmla="*/ 7453125 w 787"/>
                <a:gd name="T9" fmla="*/ 1906250 h 271"/>
                <a:gd name="T10" fmla="*/ 11546875 w 787"/>
                <a:gd name="T11" fmla="*/ 3765625 h 271"/>
                <a:gd name="T12" fmla="*/ 11546875 w 787"/>
                <a:gd name="T13" fmla="*/ 3953125 h 271"/>
                <a:gd name="T14" fmla="*/ 11921875 w 787"/>
                <a:gd name="T15" fmla="*/ 4234375 h 271"/>
                <a:gd name="T16" fmla="*/ 12296875 w 787"/>
                <a:gd name="T17" fmla="*/ 3953125 h 271"/>
                <a:gd name="T18" fmla="*/ 12296875 w 787"/>
                <a:gd name="T19" fmla="*/ 3765625 h 271"/>
                <a:gd name="T20" fmla="*/ 10609375 w 787"/>
                <a:gd name="T21" fmla="*/ 1531250 h 271"/>
                <a:gd name="T22" fmla="*/ 7640625 w 787"/>
                <a:gd name="T23" fmla="*/ 234375 h 271"/>
                <a:gd name="T24" fmla="*/ 5140625 w 787"/>
                <a:gd name="T25" fmla="*/ 15625 h 2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87" h="271" extrusionOk="0">
                  <a:moveTo>
                    <a:pt x="329" y="1"/>
                  </a:moveTo>
                  <a:cubicBezTo>
                    <a:pt x="220" y="1"/>
                    <a:pt x="102" y="20"/>
                    <a:pt x="25" y="74"/>
                  </a:cubicBezTo>
                  <a:cubicBezTo>
                    <a:pt x="1" y="98"/>
                    <a:pt x="25" y="134"/>
                    <a:pt x="60" y="134"/>
                  </a:cubicBezTo>
                  <a:cubicBezTo>
                    <a:pt x="167" y="134"/>
                    <a:pt x="261" y="114"/>
                    <a:pt x="367" y="114"/>
                  </a:cubicBezTo>
                  <a:cubicBezTo>
                    <a:pt x="402" y="114"/>
                    <a:pt x="438" y="116"/>
                    <a:pt x="477" y="122"/>
                  </a:cubicBezTo>
                  <a:cubicBezTo>
                    <a:pt x="525" y="134"/>
                    <a:pt x="739" y="193"/>
                    <a:pt x="739" y="241"/>
                  </a:cubicBezTo>
                  <a:lnTo>
                    <a:pt x="739" y="253"/>
                  </a:lnTo>
                  <a:cubicBezTo>
                    <a:pt x="751" y="265"/>
                    <a:pt x="757" y="271"/>
                    <a:pt x="763" y="271"/>
                  </a:cubicBezTo>
                  <a:cubicBezTo>
                    <a:pt x="769" y="271"/>
                    <a:pt x="775" y="265"/>
                    <a:pt x="787" y="253"/>
                  </a:cubicBezTo>
                  <a:lnTo>
                    <a:pt x="787" y="241"/>
                  </a:lnTo>
                  <a:cubicBezTo>
                    <a:pt x="775" y="146"/>
                    <a:pt x="751" y="146"/>
                    <a:pt x="679" y="98"/>
                  </a:cubicBezTo>
                  <a:cubicBezTo>
                    <a:pt x="620" y="62"/>
                    <a:pt x="548" y="38"/>
                    <a:pt x="489" y="15"/>
                  </a:cubicBezTo>
                  <a:cubicBezTo>
                    <a:pt x="443" y="6"/>
                    <a:pt x="388" y="1"/>
                    <a:pt x="3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9" name="Google Shape;3454;p4">
              <a:extLst>
                <a:ext uri="{FF2B5EF4-FFF2-40B4-BE49-F238E27FC236}">
                  <a16:creationId xmlns:a16="http://schemas.microsoft.com/office/drawing/2014/main" id="{7A49358D-234E-AC0F-C72A-4F2498A8C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850" y="3070325"/>
              <a:ext cx="38725" cy="61500"/>
            </a:xfrm>
            <a:custGeom>
              <a:avLst/>
              <a:gdLst>
                <a:gd name="T0" fmla="*/ 23984375 w 1549"/>
                <a:gd name="T1" fmla="*/ 0 h 2460"/>
                <a:gd name="T2" fmla="*/ 23812500 w 1549"/>
                <a:gd name="T3" fmla="*/ 78125 h 2460"/>
                <a:gd name="T4" fmla="*/ 5593750 w 1549"/>
                <a:gd name="T5" fmla="*/ 18687500 h 2460"/>
                <a:gd name="T6" fmla="*/ 0 w 1549"/>
                <a:gd name="T7" fmla="*/ 37843750 h 2460"/>
                <a:gd name="T8" fmla="*/ 421875 w 1549"/>
                <a:gd name="T9" fmla="*/ 38437500 h 2460"/>
                <a:gd name="T10" fmla="*/ 750000 w 1549"/>
                <a:gd name="T11" fmla="*/ 38031250 h 2460"/>
                <a:gd name="T12" fmla="*/ 3546875 w 1549"/>
                <a:gd name="T13" fmla="*/ 24828125 h 2460"/>
                <a:gd name="T14" fmla="*/ 13593750 w 1549"/>
                <a:gd name="T15" fmla="*/ 13671875 h 2460"/>
                <a:gd name="T16" fmla="*/ 24187500 w 1549"/>
                <a:gd name="T17" fmla="*/ 265625 h 2460"/>
                <a:gd name="T18" fmla="*/ 23984375 w 1549"/>
                <a:gd name="T19" fmla="*/ 0 h 24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49" h="2460" extrusionOk="0">
                  <a:moveTo>
                    <a:pt x="1535" y="0"/>
                  </a:moveTo>
                  <a:cubicBezTo>
                    <a:pt x="1531" y="0"/>
                    <a:pt x="1528" y="2"/>
                    <a:pt x="1524" y="5"/>
                  </a:cubicBezTo>
                  <a:cubicBezTo>
                    <a:pt x="1251" y="541"/>
                    <a:pt x="727" y="767"/>
                    <a:pt x="358" y="1196"/>
                  </a:cubicBezTo>
                  <a:cubicBezTo>
                    <a:pt x="60" y="1541"/>
                    <a:pt x="0" y="1970"/>
                    <a:pt x="0" y="2422"/>
                  </a:cubicBezTo>
                  <a:cubicBezTo>
                    <a:pt x="0" y="2448"/>
                    <a:pt x="14" y="2460"/>
                    <a:pt x="27" y="2460"/>
                  </a:cubicBezTo>
                  <a:cubicBezTo>
                    <a:pt x="38" y="2460"/>
                    <a:pt x="48" y="2451"/>
                    <a:pt x="48" y="2434"/>
                  </a:cubicBezTo>
                  <a:cubicBezTo>
                    <a:pt x="84" y="2149"/>
                    <a:pt x="108" y="1851"/>
                    <a:pt x="227" y="1589"/>
                  </a:cubicBezTo>
                  <a:cubicBezTo>
                    <a:pt x="358" y="1267"/>
                    <a:pt x="608" y="1065"/>
                    <a:pt x="870" y="875"/>
                  </a:cubicBezTo>
                  <a:cubicBezTo>
                    <a:pt x="1167" y="636"/>
                    <a:pt x="1441" y="398"/>
                    <a:pt x="1548" y="17"/>
                  </a:cubicBezTo>
                  <a:cubicBezTo>
                    <a:pt x="1548" y="9"/>
                    <a:pt x="1542" y="0"/>
                    <a:pt x="15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0" name="Google Shape;3455;p4">
              <a:extLst>
                <a:ext uri="{FF2B5EF4-FFF2-40B4-BE49-F238E27FC236}">
                  <a16:creationId xmlns:a16="http://schemas.microsoft.com/office/drawing/2014/main" id="{DF7107F0-5355-D510-DAAA-B952BC594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050" y="2778575"/>
              <a:ext cx="80350" cy="285150"/>
            </a:xfrm>
            <a:custGeom>
              <a:avLst/>
              <a:gdLst>
                <a:gd name="T0" fmla="*/ 843750 w 3214"/>
                <a:gd name="T1" fmla="*/ 15625 h 11406"/>
                <a:gd name="T2" fmla="*/ 171875 w 3214"/>
                <a:gd name="T3" fmla="*/ 859375 h 11406"/>
                <a:gd name="T4" fmla="*/ 43515625 w 3214"/>
                <a:gd name="T5" fmla="*/ 91265625 h 11406"/>
                <a:gd name="T6" fmla="*/ 17468750 w 3214"/>
                <a:gd name="T7" fmla="*/ 177781250 h 11406"/>
                <a:gd name="T8" fmla="*/ 17875000 w 3214"/>
                <a:gd name="T9" fmla="*/ 178203125 h 11406"/>
                <a:gd name="T10" fmla="*/ 18203125 w 3214"/>
                <a:gd name="T11" fmla="*/ 177968750 h 11406"/>
                <a:gd name="T12" fmla="*/ 45562500 w 3214"/>
                <a:gd name="T13" fmla="*/ 93875000 h 11406"/>
                <a:gd name="T14" fmla="*/ 1093750 w 3214"/>
                <a:gd name="T15" fmla="*/ 109375 h 11406"/>
                <a:gd name="T16" fmla="*/ 843750 w 3214"/>
                <a:gd name="T17" fmla="*/ 15625 h 114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14" h="11406" extrusionOk="0">
                  <a:moveTo>
                    <a:pt x="54" y="1"/>
                  </a:moveTo>
                  <a:cubicBezTo>
                    <a:pt x="30" y="1"/>
                    <a:pt x="1" y="36"/>
                    <a:pt x="11" y="55"/>
                  </a:cubicBezTo>
                  <a:cubicBezTo>
                    <a:pt x="1142" y="1793"/>
                    <a:pt x="2380" y="3770"/>
                    <a:pt x="2785" y="5841"/>
                  </a:cubicBezTo>
                  <a:cubicBezTo>
                    <a:pt x="3190" y="7901"/>
                    <a:pt x="1904" y="9592"/>
                    <a:pt x="1118" y="11378"/>
                  </a:cubicBezTo>
                  <a:cubicBezTo>
                    <a:pt x="1118" y="11386"/>
                    <a:pt x="1129" y="11405"/>
                    <a:pt x="1144" y="11405"/>
                  </a:cubicBezTo>
                  <a:cubicBezTo>
                    <a:pt x="1150" y="11405"/>
                    <a:pt x="1158" y="11401"/>
                    <a:pt x="1165" y="11390"/>
                  </a:cubicBezTo>
                  <a:cubicBezTo>
                    <a:pt x="2035" y="9747"/>
                    <a:pt x="3213" y="7937"/>
                    <a:pt x="2916" y="6008"/>
                  </a:cubicBezTo>
                  <a:cubicBezTo>
                    <a:pt x="2594" y="3948"/>
                    <a:pt x="1392" y="1603"/>
                    <a:pt x="70" y="7"/>
                  </a:cubicBezTo>
                  <a:cubicBezTo>
                    <a:pt x="66" y="3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1" name="Google Shape;3456;p4">
              <a:extLst>
                <a:ext uri="{FF2B5EF4-FFF2-40B4-BE49-F238E27FC236}">
                  <a16:creationId xmlns:a16="http://schemas.microsoft.com/office/drawing/2014/main" id="{A1546A96-36D7-E360-963D-6289FF56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0650" y="2559075"/>
              <a:ext cx="163450" cy="97050"/>
            </a:xfrm>
            <a:custGeom>
              <a:avLst/>
              <a:gdLst>
                <a:gd name="T0" fmla="*/ 750000 w 6538"/>
                <a:gd name="T1" fmla="*/ 15625 h 3882"/>
                <a:gd name="T2" fmla="*/ 562500 w 6538"/>
                <a:gd name="T3" fmla="*/ 562500 h 3882"/>
                <a:gd name="T4" fmla="*/ 70515625 w 6538"/>
                <a:gd name="T5" fmla="*/ 32562500 h 3882"/>
                <a:gd name="T6" fmla="*/ 101406250 w 6538"/>
                <a:gd name="T7" fmla="*/ 60656250 h 3882"/>
                <a:gd name="T8" fmla="*/ 101593750 w 6538"/>
                <a:gd name="T9" fmla="*/ 59906250 h 3882"/>
                <a:gd name="T10" fmla="*/ 56937500 w 6538"/>
                <a:gd name="T11" fmla="*/ 21031250 h 3882"/>
                <a:gd name="T12" fmla="*/ 750000 w 6538"/>
                <a:gd name="T13" fmla="*/ 15625 h 3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38" h="3882" extrusionOk="0">
                  <a:moveTo>
                    <a:pt x="48" y="1"/>
                  </a:moveTo>
                  <a:cubicBezTo>
                    <a:pt x="13" y="1"/>
                    <a:pt x="1" y="24"/>
                    <a:pt x="36" y="36"/>
                  </a:cubicBezTo>
                  <a:cubicBezTo>
                    <a:pt x="1501" y="512"/>
                    <a:pt x="3430" y="893"/>
                    <a:pt x="4513" y="2084"/>
                  </a:cubicBezTo>
                  <a:cubicBezTo>
                    <a:pt x="5216" y="2834"/>
                    <a:pt x="5394" y="3608"/>
                    <a:pt x="6490" y="3882"/>
                  </a:cubicBezTo>
                  <a:cubicBezTo>
                    <a:pt x="6525" y="3882"/>
                    <a:pt x="6537" y="3834"/>
                    <a:pt x="6502" y="3834"/>
                  </a:cubicBezTo>
                  <a:cubicBezTo>
                    <a:pt x="5228" y="3406"/>
                    <a:pt x="4811" y="2025"/>
                    <a:pt x="3644" y="1346"/>
                  </a:cubicBezTo>
                  <a:cubicBezTo>
                    <a:pt x="2537" y="715"/>
                    <a:pt x="1287" y="32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2" name="Google Shape;3457;p4">
              <a:extLst>
                <a:ext uri="{FF2B5EF4-FFF2-40B4-BE49-F238E27FC236}">
                  <a16:creationId xmlns:a16="http://schemas.microsoft.com/office/drawing/2014/main" id="{B4A2B03B-738B-D8C0-714A-11AC81EBA6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5850" y="2662350"/>
              <a:ext cx="135350" cy="88050"/>
            </a:xfrm>
            <a:custGeom>
              <a:avLst/>
              <a:gdLst>
                <a:gd name="T0" fmla="*/ 203125 w 5414"/>
                <a:gd name="T1" fmla="*/ 15625 h 3522"/>
                <a:gd name="T2" fmla="*/ 203125 w 5414"/>
                <a:gd name="T3" fmla="*/ 578125 h 3522"/>
                <a:gd name="T4" fmla="*/ 46703125 w 5414"/>
                <a:gd name="T5" fmla="*/ 11734375 h 3522"/>
                <a:gd name="T6" fmla="*/ 83906250 w 5414"/>
                <a:gd name="T7" fmla="*/ 54890625 h 3522"/>
                <a:gd name="T8" fmla="*/ 84171875 w 5414"/>
                <a:gd name="T9" fmla="*/ 55015625 h 3522"/>
                <a:gd name="T10" fmla="*/ 84468750 w 5414"/>
                <a:gd name="T11" fmla="*/ 54703125 h 3522"/>
                <a:gd name="T12" fmla="*/ 203125 w 5414"/>
                <a:gd name="T13" fmla="*/ 15625 h 35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14" h="3522" extrusionOk="0">
                  <a:moveTo>
                    <a:pt x="13" y="1"/>
                  </a:moveTo>
                  <a:cubicBezTo>
                    <a:pt x="1" y="1"/>
                    <a:pt x="1" y="37"/>
                    <a:pt x="13" y="37"/>
                  </a:cubicBezTo>
                  <a:cubicBezTo>
                    <a:pt x="1001" y="275"/>
                    <a:pt x="2060" y="358"/>
                    <a:pt x="2989" y="751"/>
                  </a:cubicBezTo>
                  <a:cubicBezTo>
                    <a:pt x="4168" y="1227"/>
                    <a:pt x="4966" y="2358"/>
                    <a:pt x="5370" y="3513"/>
                  </a:cubicBezTo>
                  <a:cubicBezTo>
                    <a:pt x="5370" y="3518"/>
                    <a:pt x="5379" y="3521"/>
                    <a:pt x="5387" y="3521"/>
                  </a:cubicBezTo>
                  <a:cubicBezTo>
                    <a:pt x="5400" y="3521"/>
                    <a:pt x="5413" y="3515"/>
                    <a:pt x="5406" y="3501"/>
                  </a:cubicBezTo>
                  <a:cubicBezTo>
                    <a:pt x="5013" y="834"/>
                    <a:pt x="2180" y="334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3" name="Google Shape;3458;p4">
              <a:extLst>
                <a:ext uri="{FF2B5EF4-FFF2-40B4-BE49-F238E27FC236}">
                  <a16:creationId xmlns:a16="http://schemas.microsoft.com/office/drawing/2014/main" id="{3FB8BF76-9D75-10DC-5676-FD28B7B6A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2175" y="2755400"/>
              <a:ext cx="9775" cy="21400"/>
            </a:xfrm>
            <a:custGeom>
              <a:avLst/>
              <a:gdLst>
                <a:gd name="T0" fmla="*/ 250000 w 391"/>
                <a:gd name="T1" fmla="*/ 15625 h 856"/>
                <a:gd name="T2" fmla="*/ 15625 w 391"/>
                <a:gd name="T3" fmla="*/ 453125 h 856"/>
                <a:gd name="T4" fmla="*/ 1687500 w 391"/>
                <a:gd name="T5" fmla="*/ 6781250 h 856"/>
                <a:gd name="T6" fmla="*/ 5406250 w 391"/>
                <a:gd name="T7" fmla="*/ 13296875 h 856"/>
                <a:gd name="T8" fmla="*/ 5687500 w 391"/>
                <a:gd name="T9" fmla="*/ 13375000 h 856"/>
                <a:gd name="T10" fmla="*/ 5968750 w 391"/>
                <a:gd name="T11" fmla="*/ 12921875 h 856"/>
                <a:gd name="T12" fmla="*/ 3734375 w 391"/>
                <a:gd name="T13" fmla="*/ 6968750 h 856"/>
                <a:gd name="T14" fmla="*/ 1203125 w 391"/>
                <a:gd name="T15" fmla="*/ 968750 h 856"/>
                <a:gd name="T16" fmla="*/ 1203125 w 391"/>
                <a:gd name="T17" fmla="*/ 968750 h 856"/>
                <a:gd name="T18" fmla="*/ 1125000 w 391"/>
                <a:gd name="T19" fmla="*/ 640625 h 856"/>
                <a:gd name="T20" fmla="*/ 906250 w 391"/>
                <a:gd name="T21" fmla="*/ 500000 h 856"/>
                <a:gd name="T22" fmla="*/ 906250 w 391"/>
                <a:gd name="T23" fmla="*/ 500000 h 856"/>
                <a:gd name="T24" fmla="*/ 750000 w 391"/>
                <a:gd name="T25" fmla="*/ 281250 h 856"/>
                <a:gd name="T26" fmla="*/ 671875 w 391"/>
                <a:gd name="T27" fmla="*/ 343750 h 856"/>
                <a:gd name="T28" fmla="*/ 671875 w 391"/>
                <a:gd name="T29" fmla="*/ 343750 h 856"/>
                <a:gd name="T30" fmla="*/ 562500 w 391"/>
                <a:gd name="T31" fmla="*/ 281250 h 856"/>
                <a:gd name="T32" fmla="*/ 250000 w 391"/>
                <a:gd name="T33" fmla="*/ 15625 h 85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91" h="856" extrusionOk="0">
                  <a:moveTo>
                    <a:pt x="16" y="1"/>
                  </a:moveTo>
                  <a:cubicBezTo>
                    <a:pt x="8" y="1"/>
                    <a:pt x="1" y="10"/>
                    <a:pt x="1" y="29"/>
                  </a:cubicBezTo>
                  <a:cubicBezTo>
                    <a:pt x="1" y="172"/>
                    <a:pt x="48" y="315"/>
                    <a:pt x="108" y="434"/>
                  </a:cubicBezTo>
                  <a:cubicBezTo>
                    <a:pt x="167" y="577"/>
                    <a:pt x="227" y="732"/>
                    <a:pt x="346" y="851"/>
                  </a:cubicBezTo>
                  <a:cubicBezTo>
                    <a:pt x="352" y="854"/>
                    <a:pt x="359" y="856"/>
                    <a:pt x="364" y="856"/>
                  </a:cubicBezTo>
                  <a:cubicBezTo>
                    <a:pt x="380" y="856"/>
                    <a:pt x="390" y="845"/>
                    <a:pt x="382" y="827"/>
                  </a:cubicBezTo>
                  <a:cubicBezTo>
                    <a:pt x="346" y="696"/>
                    <a:pt x="275" y="577"/>
                    <a:pt x="239" y="446"/>
                  </a:cubicBezTo>
                  <a:cubicBezTo>
                    <a:pt x="186" y="310"/>
                    <a:pt x="143" y="173"/>
                    <a:pt x="77" y="62"/>
                  </a:cubicBezTo>
                  <a:cubicBezTo>
                    <a:pt x="76" y="56"/>
                    <a:pt x="75" y="49"/>
                    <a:pt x="72" y="41"/>
                  </a:cubicBezTo>
                  <a:lnTo>
                    <a:pt x="58" y="32"/>
                  </a:lnTo>
                  <a:cubicBezTo>
                    <a:pt x="55" y="27"/>
                    <a:pt x="52" y="22"/>
                    <a:pt x="48" y="18"/>
                  </a:cubicBezTo>
                  <a:cubicBezTo>
                    <a:pt x="47" y="19"/>
                    <a:pt x="45" y="21"/>
                    <a:pt x="43" y="22"/>
                  </a:cubicBezTo>
                  <a:lnTo>
                    <a:pt x="36" y="18"/>
                  </a:lnTo>
                  <a:cubicBezTo>
                    <a:pt x="31" y="7"/>
                    <a:pt x="23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4" name="Google Shape;3459;p4">
              <a:extLst>
                <a:ext uri="{FF2B5EF4-FFF2-40B4-BE49-F238E27FC236}">
                  <a16:creationId xmlns:a16="http://schemas.microsoft.com/office/drawing/2014/main" id="{A4392302-9DC9-6907-0D60-203BC438B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701350"/>
              <a:ext cx="14375" cy="35025"/>
            </a:xfrm>
            <a:custGeom>
              <a:avLst/>
              <a:gdLst>
                <a:gd name="T0" fmla="*/ 0 w 575"/>
                <a:gd name="T1" fmla="*/ 15625 h 1401"/>
                <a:gd name="T2" fmla="*/ 0 w 575"/>
                <a:gd name="T3" fmla="*/ 15625 h 1401"/>
                <a:gd name="T4" fmla="*/ 3906250 w 575"/>
                <a:gd name="T5" fmla="*/ 10062500 h 1401"/>
                <a:gd name="T6" fmla="*/ 8375000 w 575"/>
                <a:gd name="T7" fmla="*/ 21781250 h 1401"/>
                <a:gd name="T8" fmla="*/ 8671875 w 575"/>
                <a:gd name="T9" fmla="*/ 21890625 h 1401"/>
                <a:gd name="T10" fmla="*/ 8750000 w 575"/>
                <a:gd name="T11" fmla="*/ 21406250 h 1401"/>
                <a:gd name="T12" fmla="*/ 0 w 575"/>
                <a:gd name="T13" fmla="*/ 15625 h 14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5" h="1401" extrusionOk="0">
                  <a:moveTo>
                    <a:pt x="0" y="1"/>
                  </a:moveTo>
                  <a:lnTo>
                    <a:pt x="0" y="1"/>
                  </a:lnTo>
                  <a:cubicBezTo>
                    <a:pt x="60" y="227"/>
                    <a:pt x="179" y="417"/>
                    <a:pt x="250" y="644"/>
                  </a:cubicBezTo>
                  <a:cubicBezTo>
                    <a:pt x="357" y="882"/>
                    <a:pt x="429" y="1132"/>
                    <a:pt x="536" y="1394"/>
                  </a:cubicBezTo>
                  <a:cubicBezTo>
                    <a:pt x="540" y="1398"/>
                    <a:pt x="548" y="1401"/>
                    <a:pt x="555" y="1401"/>
                  </a:cubicBezTo>
                  <a:cubicBezTo>
                    <a:pt x="566" y="1401"/>
                    <a:pt x="575" y="1393"/>
                    <a:pt x="560" y="1370"/>
                  </a:cubicBezTo>
                  <a:cubicBezTo>
                    <a:pt x="453" y="929"/>
                    <a:pt x="262" y="394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5" name="Google Shape;3460;p4">
              <a:extLst>
                <a:ext uri="{FF2B5EF4-FFF2-40B4-BE49-F238E27FC236}">
                  <a16:creationId xmlns:a16="http://schemas.microsoft.com/office/drawing/2014/main" id="{CB07E6AF-2CBD-47C3-BC55-54A80FA71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4050" y="2697775"/>
              <a:ext cx="25925" cy="58575"/>
            </a:xfrm>
            <a:custGeom>
              <a:avLst/>
              <a:gdLst>
                <a:gd name="T0" fmla="*/ 390625 w 1037"/>
                <a:gd name="T1" fmla="*/ 15625 h 2343"/>
                <a:gd name="T2" fmla="*/ 15625 w 1037"/>
                <a:gd name="T3" fmla="*/ 203125 h 2343"/>
                <a:gd name="T4" fmla="*/ 15453125 w 1037"/>
                <a:gd name="T5" fmla="*/ 36468750 h 2343"/>
                <a:gd name="T6" fmla="*/ 15890625 w 1037"/>
                <a:gd name="T7" fmla="*/ 36593750 h 2343"/>
                <a:gd name="T8" fmla="*/ 16203125 w 1037"/>
                <a:gd name="T9" fmla="*/ 36296875 h 2343"/>
                <a:gd name="T10" fmla="*/ 390625 w 1037"/>
                <a:gd name="T11" fmla="*/ 15625 h 2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7" h="2343" extrusionOk="0">
                  <a:moveTo>
                    <a:pt x="25" y="1"/>
                  </a:moveTo>
                  <a:cubicBezTo>
                    <a:pt x="13" y="1"/>
                    <a:pt x="1" y="1"/>
                    <a:pt x="1" y="13"/>
                  </a:cubicBezTo>
                  <a:cubicBezTo>
                    <a:pt x="322" y="787"/>
                    <a:pt x="620" y="1596"/>
                    <a:pt x="989" y="2334"/>
                  </a:cubicBezTo>
                  <a:cubicBezTo>
                    <a:pt x="999" y="2339"/>
                    <a:pt x="1009" y="2342"/>
                    <a:pt x="1017" y="2342"/>
                  </a:cubicBezTo>
                  <a:cubicBezTo>
                    <a:pt x="1028" y="2342"/>
                    <a:pt x="1037" y="2336"/>
                    <a:pt x="1037" y="2323"/>
                  </a:cubicBezTo>
                  <a:cubicBezTo>
                    <a:pt x="834" y="1513"/>
                    <a:pt x="429" y="715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6" name="Google Shape;3461;p4">
              <a:extLst>
                <a:ext uri="{FF2B5EF4-FFF2-40B4-BE49-F238E27FC236}">
                  <a16:creationId xmlns:a16="http://schemas.microsoft.com/office/drawing/2014/main" id="{3221EF6A-9B36-F90A-43E4-AB72A537F1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725" y="2615175"/>
              <a:ext cx="32775" cy="124000"/>
            </a:xfrm>
            <a:custGeom>
              <a:avLst/>
              <a:gdLst>
                <a:gd name="T0" fmla="*/ 19734375 w 1311"/>
                <a:gd name="T1" fmla="*/ 15625 h 4960"/>
                <a:gd name="T2" fmla="*/ 19546875 w 1311"/>
                <a:gd name="T3" fmla="*/ 296875 h 4960"/>
                <a:gd name="T4" fmla="*/ 8562500 w 1311"/>
                <a:gd name="T5" fmla="*/ 45875000 h 4960"/>
                <a:gd name="T6" fmla="*/ 2796875 w 1311"/>
                <a:gd name="T7" fmla="*/ 77500000 h 4960"/>
                <a:gd name="T8" fmla="*/ 15265625 w 1311"/>
                <a:gd name="T9" fmla="*/ 32468750 h 4960"/>
                <a:gd name="T10" fmla="*/ 19906250 w 1311"/>
                <a:gd name="T11" fmla="*/ 296875 h 4960"/>
                <a:gd name="T12" fmla="*/ 19734375 w 1311"/>
                <a:gd name="T13" fmla="*/ 15625 h 4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11" h="4960" extrusionOk="0">
                  <a:moveTo>
                    <a:pt x="1263" y="1"/>
                  </a:moveTo>
                  <a:cubicBezTo>
                    <a:pt x="1257" y="1"/>
                    <a:pt x="1251" y="7"/>
                    <a:pt x="1251" y="19"/>
                  </a:cubicBezTo>
                  <a:cubicBezTo>
                    <a:pt x="1191" y="1055"/>
                    <a:pt x="953" y="1983"/>
                    <a:pt x="548" y="2936"/>
                  </a:cubicBezTo>
                  <a:cubicBezTo>
                    <a:pt x="251" y="3591"/>
                    <a:pt x="1" y="4245"/>
                    <a:pt x="179" y="4960"/>
                  </a:cubicBezTo>
                  <a:cubicBezTo>
                    <a:pt x="84" y="3864"/>
                    <a:pt x="643" y="3067"/>
                    <a:pt x="977" y="2078"/>
                  </a:cubicBezTo>
                  <a:cubicBezTo>
                    <a:pt x="1203" y="1412"/>
                    <a:pt x="1310" y="709"/>
                    <a:pt x="1274" y="19"/>
                  </a:cubicBezTo>
                  <a:cubicBezTo>
                    <a:pt x="1274" y="7"/>
                    <a:pt x="1269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7" name="Google Shape;3462;p4">
              <a:extLst>
                <a:ext uri="{FF2B5EF4-FFF2-40B4-BE49-F238E27FC236}">
                  <a16:creationId xmlns:a16="http://schemas.microsoft.com/office/drawing/2014/main" id="{1D74EC35-F542-346C-6B2D-32641C59AF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675" y="2608475"/>
              <a:ext cx="34200" cy="100125"/>
            </a:xfrm>
            <a:custGeom>
              <a:avLst/>
              <a:gdLst>
                <a:gd name="T0" fmla="*/ 21375000 w 1368"/>
                <a:gd name="T1" fmla="*/ 15625 h 4005"/>
                <a:gd name="T2" fmla="*/ 171875 w 1368"/>
                <a:gd name="T3" fmla="*/ 62156250 h 4005"/>
                <a:gd name="T4" fmla="*/ 578125 w 1368"/>
                <a:gd name="T5" fmla="*/ 62578125 h 4005"/>
                <a:gd name="T6" fmla="*/ 718750 w 1368"/>
                <a:gd name="T7" fmla="*/ 62515625 h 4005"/>
                <a:gd name="T8" fmla="*/ 12812500 w 1368"/>
                <a:gd name="T9" fmla="*/ 35734375 h 4005"/>
                <a:gd name="T10" fmla="*/ 21375000 w 1368"/>
                <a:gd name="T11" fmla="*/ 15625 h 40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68" h="4005" extrusionOk="0">
                  <a:moveTo>
                    <a:pt x="1368" y="1"/>
                  </a:moveTo>
                  <a:cubicBezTo>
                    <a:pt x="963" y="1323"/>
                    <a:pt x="832" y="2811"/>
                    <a:pt x="11" y="3978"/>
                  </a:cubicBezTo>
                  <a:cubicBezTo>
                    <a:pt x="1" y="3987"/>
                    <a:pt x="22" y="4005"/>
                    <a:pt x="37" y="4005"/>
                  </a:cubicBezTo>
                  <a:cubicBezTo>
                    <a:pt x="41" y="4005"/>
                    <a:pt x="44" y="4004"/>
                    <a:pt x="46" y="4001"/>
                  </a:cubicBezTo>
                  <a:cubicBezTo>
                    <a:pt x="487" y="3537"/>
                    <a:pt x="665" y="2906"/>
                    <a:pt x="820" y="2287"/>
                  </a:cubicBezTo>
                  <a:cubicBezTo>
                    <a:pt x="1011" y="1525"/>
                    <a:pt x="1225" y="775"/>
                    <a:pt x="13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8" name="Google Shape;3463;p4">
              <a:extLst>
                <a:ext uri="{FF2B5EF4-FFF2-40B4-BE49-F238E27FC236}">
                  <a16:creationId xmlns:a16="http://schemas.microsoft.com/office/drawing/2014/main" id="{5F492158-2060-21D8-63AB-6E14108BD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825" y="2609525"/>
              <a:ext cx="25475" cy="88500"/>
            </a:xfrm>
            <a:custGeom>
              <a:avLst/>
              <a:gdLst>
                <a:gd name="T0" fmla="*/ 15078125 w 1019"/>
                <a:gd name="T1" fmla="*/ 15625 h 3540"/>
                <a:gd name="T2" fmla="*/ 14796875 w 1019"/>
                <a:gd name="T3" fmla="*/ 281250 h 3540"/>
                <a:gd name="T4" fmla="*/ 93750 w 1019"/>
                <a:gd name="T5" fmla="*/ 55171875 h 3540"/>
                <a:gd name="T6" fmla="*/ 15359375 w 1019"/>
                <a:gd name="T7" fmla="*/ 281250 h 3540"/>
                <a:gd name="T8" fmla="*/ 15078125 w 1019"/>
                <a:gd name="T9" fmla="*/ 15625 h 3540"/>
                <a:gd name="T10" fmla="*/ 93750 w 1019"/>
                <a:gd name="T11" fmla="*/ 55171875 h 3540"/>
                <a:gd name="T12" fmla="*/ 93750 w 1019"/>
                <a:gd name="T13" fmla="*/ 55171875 h 3540"/>
                <a:gd name="T14" fmla="*/ 31250 w 1019"/>
                <a:gd name="T15" fmla="*/ 55312500 h 3540"/>
                <a:gd name="T16" fmla="*/ 93750 w 1019"/>
                <a:gd name="T17" fmla="*/ 55171875 h 35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9" h="3540" extrusionOk="0">
                  <a:moveTo>
                    <a:pt x="965" y="1"/>
                  </a:moveTo>
                  <a:cubicBezTo>
                    <a:pt x="956" y="1"/>
                    <a:pt x="947" y="7"/>
                    <a:pt x="947" y="18"/>
                  </a:cubicBezTo>
                  <a:cubicBezTo>
                    <a:pt x="804" y="1257"/>
                    <a:pt x="423" y="2388"/>
                    <a:pt x="6" y="3531"/>
                  </a:cubicBezTo>
                  <a:cubicBezTo>
                    <a:pt x="483" y="2471"/>
                    <a:pt x="1018" y="1197"/>
                    <a:pt x="983" y="18"/>
                  </a:cubicBezTo>
                  <a:cubicBezTo>
                    <a:pt x="983" y="7"/>
                    <a:pt x="974" y="1"/>
                    <a:pt x="965" y="1"/>
                  </a:cubicBezTo>
                  <a:close/>
                  <a:moveTo>
                    <a:pt x="6" y="3531"/>
                  </a:moveTo>
                  <a:lnTo>
                    <a:pt x="6" y="3531"/>
                  </a:lnTo>
                  <a:cubicBezTo>
                    <a:pt x="0" y="3537"/>
                    <a:pt x="0" y="3540"/>
                    <a:pt x="2" y="3540"/>
                  </a:cubicBezTo>
                  <a:cubicBezTo>
                    <a:pt x="3" y="3540"/>
                    <a:pt x="6" y="3537"/>
                    <a:pt x="6" y="353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59" name="Google Shape;3464;p4">
              <a:extLst>
                <a:ext uri="{FF2B5EF4-FFF2-40B4-BE49-F238E27FC236}">
                  <a16:creationId xmlns:a16="http://schemas.microsoft.com/office/drawing/2014/main" id="{3E23CB67-DF8B-35A7-7AED-B97FAA07B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725" y="2598700"/>
              <a:ext cx="24725" cy="75300"/>
            </a:xfrm>
            <a:custGeom>
              <a:avLst/>
              <a:gdLst>
                <a:gd name="T0" fmla="*/ 15125000 w 989"/>
                <a:gd name="T1" fmla="*/ 0 h 3012"/>
                <a:gd name="T2" fmla="*/ 14890625 w 989"/>
                <a:gd name="T3" fmla="*/ 359375 h 3012"/>
                <a:gd name="T4" fmla="*/ 0 w 989"/>
                <a:gd name="T5" fmla="*/ 47046875 h 3012"/>
                <a:gd name="T6" fmla="*/ 187500 w 989"/>
                <a:gd name="T7" fmla="*/ 47046875 h 3012"/>
                <a:gd name="T8" fmla="*/ 15453125 w 989"/>
                <a:gd name="T9" fmla="*/ 359375 h 3012"/>
                <a:gd name="T10" fmla="*/ 15125000 w 989"/>
                <a:gd name="T11" fmla="*/ 0 h 30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89" h="3012" extrusionOk="0">
                  <a:moveTo>
                    <a:pt x="968" y="0"/>
                  </a:moveTo>
                  <a:cubicBezTo>
                    <a:pt x="960" y="0"/>
                    <a:pt x="953" y="7"/>
                    <a:pt x="953" y="23"/>
                  </a:cubicBezTo>
                  <a:cubicBezTo>
                    <a:pt x="655" y="1035"/>
                    <a:pt x="369" y="2011"/>
                    <a:pt x="0" y="3011"/>
                  </a:cubicBezTo>
                  <a:lnTo>
                    <a:pt x="12" y="3011"/>
                  </a:lnTo>
                  <a:cubicBezTo>
                    <a:pt x="477" y="2106"/>
                    <a:pt x="846" y="1035"/>
                    <a:pt x="989" y="23"/>
                  </a:cubicBezTo>
                  <a:cubicBezTo>
                    <a:pt x="989" y="10"/>
                    <a:pt x="978" y="0"/>
                    <a:pt x="9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0" name="Google Shape;3465;p4">
              <a:extLst>
                <a:ext uri="{FF2B5EF4-FFF2-40B4-BE49-F238E27FC236}">
                  <a16:creationId xmlns:a16="http://schemas.microsoft.com/office/drawing/2014/main" id="{D5D423C2-C6BF-CE5E-B544-312FD3108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00" y="2590800"/>
              <a:ext cx="26525" cy="70400"/>
            </a:xfrm>
            <a:custGeom>
              <a:avLst/>
              <a:gdLst>
                <a:gd name="T0" fmla="*/ 16265625 w 1061"/>
                <a:gd name="T1" fmla="*/ 15625 h 2816"/>
                <a:gd name="T2" fmla="*/ 16187500 w 1061"/>
                <a:gd name="T3" fmla="*/ 78125 h 2816"/>
                <a:gd name="T4" fmla="*/ 15625 w 1061"/>
                <a:gd name="T5" fmla="*/ 43796875 h 2816"/>
                <a:gd name="T6" fmla="*/ 375000 w 1061"/>
                <a:gd name="T7" fmla="*/ 43984375 h 2816"/>
                <a:gd name="T8" fmla="*/ 16562500 w 1061"/>
                <a:gd name="T9" fmla="*/ 265625 h 2816"/>
                <a:gd name="T10" fmla="*/ 16265625 w 1061"/>
                <a:gd name="T11" fmla="*/ 15625 h 28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61" h="2816" extrusionOk="0">
                  <a:moveTo>
                    <a:pt x="1041" y="1"/>
                  </a:moveTo>
                  <a:cubicBezTo>
                    <a:pt x="1038" y="1"/>
                    <a:pt x="1036" y="2"/>
                    <a:pt x="1036" y="5"/>
                  </a:cubicBezTo>
                  <a:cubicBezTo>
                    <a:pt x="703" y="946"/>
                    <a:pt x="382" y="1887"/>
                    <a:pt x="1" y="2803"/>
                  </a:cubicBezTo>
                  <a:cubicBezTo>
                    <a:pt x="1" y="2815"/>
                    <a:pt x="24" y="2815"/>
                    <a:pt x="24" y="2815"/>
                  </a:cubicBezTo>
                  <a:cubicBezTo>
                    <a:pt x="465" y="1946"/>
                    <a:pt x="834" y="970"/>
                    <a:pt x="1060" y="17"/>
                  </a:cubicBezTo>
                  <a:cubicBezTo>
                    <a:pt x="1060" y="9"/>
                    <a:pt x="1048" y="1"/>
                    <a:pt x="104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1" name="Google Shape;3466;p4">
              <a:extLst>
                <a:ext uri="{FF2B5EF4-FFF2-40B4-BE49-F238E27FC236}">
                  <a16:creationId xmlns:a16="http://schemas.microsoft.com/office/drawing/2014/main" id="{28E7D263-CD45-0C93-BD18-8A902E1A7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3650" y="2673225"/>
              <a:ext cx="35450" cy="123325"/>
            </a:xfrm>
            <a:custGeom>
              <a:avLst/>
              <a:gdLst>
                <a:gd name="T0" fmla="*/ 16375000 w 1418"/>
                <a:gd name="T1" fmla="*/ 15625 h 4933"/>
                <a:gd name="T2" fmla="*/ 16187500 w 1418"/>
                <a:gd name="T3" fmla="*/ 281250 h 4933"/>
                <a:gd name="T4" fmla="*/ 10796875 w 1418"/>
                <a:gd name="T5" fmla="*/ 41218750 h 4933"/>
                <a:gd name="T6" fmla="*/ 5953125 w 1418"/>
                <a:gd name="T7" fmla="*/ 57593750 h 4933"/>
                <a:gd name="T8" fmla="*/ 3171875 w 1418"/>
                <a:gd name="T9" fmla="*/ 67265625 h 4933"/>
                <a:gd name="T10" fmla="*/ 0 w 1418"/>
                <a:gd name="T11" fmla="*/ 73765625 h 4933"/>
                <a:gd name="T12" fmla="*/ 750000 w 1418"/>
                <a:gd name="T13" fmla="*/ 76937500 h 4933"/>
                <a:gd name="T14" fmla="*/ 1031250 w 1418"/>
                <a:gd name="T15" fmla="*/ 77078125 h 4933"/>
                <a:gd name="T16" fmla="*/ 1312500 w 1418"/>
                <a:gd name="T17" fmla="*/ 76937500 h 4933"/>
                <a:gd name="T18" fmla="*/ 16562500 w 1418"/>
                <a:gd name="T19" fmla="*/ 281250 h 4933"/>
                <a:gd name="T20" fmla="*/ 16375000 w 1418"/>
                <a:gd name="T21" fmla="*/ 15625 h 4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18" h="4933" extrusionOk="0">
                  <a:moveTo>
                    <a:pt x="1048" y="1"/>
                  </a:moveTo>
                  <a:cubicBezTo>
                    <a:pt x="1042" y="1"/>
                    <a:pt x="1036" y="7"/>
                    <a:pt x="1036" y="18"/>
                  </a:cubicBezTo>
                  <a:cubicBezTo>
                    <a:pt x="1119" y="935"/>
                    <a:pt x="953" y="1745"/>
                    <a:pt x="691" y="2638"/>
                  </a:cubicBezTo>
                  <a:cubicBezTo>
                    <a:pt x="584" y="2995"/>
                    <a:pt x="477" y="3328"/>
                    <a:pt x="381" y="3686"/>
                  </a:cubicBezTo>
                  <a:cubicBezTo>
                    <a:pt x="322" y="3900"/>
                    <a:pt x="262" y="4090"/>
                    <a:pt x="203" y="4305"/>
                  </a:cubicBezTo>
                  <a:cubicBezTo>
                    <a:pt x="227" y="4495"/>
                    <a:pt x="167" y="4638"/>
                    <a:pt x="0" y="4721"/>
                  </a:cubicBezTo>
                  <a:cubicBezTo>
                    <a:pt x="24" y="4793"/>
                    <a:pt x="36" y="4864"/>
                    <a:pt x="48" y="4924"/>
                  </a:cubicBezTo>
                  <a:cubicBezTo>
                    <a:pt x="48" y="4930"/>
                    <a:pt x="57" y="4933"/>
                    <a:pt x="66" y="4933"/>
                  </a:cubicBezTo>
                  <a:cubicBezTo>
                    <a:pt x="75" y="4933"/>
                    <a:pt x="84" y="4930"/>
                    <a:pt x="84" y="4924"/>
                  </a:cubicBezTo>
                  <a:cubicBezTo>
                    <a:pt x="596" y="3435"/>
                    <a:pt x="1417" y="1602"/>
                    <a:pt x="1060" y="18"/>
                  </a:cubicBezTo>
                  <a:cubicBezTo>
                    <a:pt x="1060" y="7"/>
                    <a:pt x="1054" y="1"/>
                    <a:pt x="10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2" name="Google Shape;3467;p4">
              <a:extLst>
                <a:ext uri="{FF2B5EF4-FFF2-40B4-BE49-F238E27FC236}">
                  <a16:creationId xmlns:a16="http://schemas.microsoft.com/office/drawing/2014/main" id="{00E810FB-EC16-4058-7DD8-1167FE4DE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4475" y="2642425"/>
              <a:ext cx="7175" cy="26475"/>
            </a:xfrm>
            <a:custGeom>
              <a:avLst/>
              <a:gdLst>
                <a:gd name="T0" fmla="*/ 4296875 w 287"/>
                <a:gd name="T1" fmla="*/ 0 h 1059"/>
                <a:gd name="T2" fmla="*/ 2796875 w 287"/>
                <a:gd name="T3" fmla="*/ 16375000 h 1059"/>
                <a:gd name="T4" fmla="*/ 3093750 w 287"/>
                <a:gd name="T5" fmla="*/ 16531250 h 1059"/>
                <a:gd name="T6" fmla="*/ 3359375 w 287"/>
                <a:gd name="T7" fmla="*/ 16187500 h 1059"/>
                <a:gd name="T8" fmla="*/ 4468750 w 287"/>
                <a:gd name="T9" fmla="*/ 187500 h 1059"/>
                <a:gd name="T10" fmla="*/ 4296875 w 287"/>
                <a:gd name="T11" fmla="*/ 0 h 10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7" h="1059" extrusionOk="0">
                  <a:moveTo>
                    <a:pt x="275" y="0"/>
                  </a:moveTo>
                  <a:cubicBezTo>
                    <a:pt x="48" y="298"/>
                    <a:pt x="1" y="715"/>
                    <a:pt x="179" y="1048"/>
                  </a:cubicBezTo>
                  <a:cubicBezTo>
                    <a:pt x="187" y="1055"/>
                    <a:pt x="193" y="1058"/>
                    <a:pt x="198" y="1058"/>
                  </a:cubicBezTo>
                  <a:cubicBezTo>
                    <a:pt x="209" y="1058"/>
                    <a:pt x="215" y="1044"/>
                    <a:pt x="215" y="1036"/>
                  </a:cubicBezTo>
                  <a:cubicBezTo>
                    <a:pt x="96" y="679"/>
                    <a:pt x="108" y="334"/>
                    <a:pt x="286" y="12"/>
                  </a:cubicBezTo>
                  <a:cubicBezTo>
                    <a:pt x="286" y="0"/>
                    <a:pt x="275" y="0"/>
                    <a:pt x="2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63" name="Google Shape;3468;p4">
              <a:extLst>
                <a:ext uri="{FF2B5EF4-FFF2-40B4-BE49-F238E27FC236}">
                  <a16:creationId xmlns:a16="http://schemas.microsoft.com/office/drawing/2014/main" id="{CED319FF-EA90-877F-1C2F-3AC663A2F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950" y="2658000"/>
              <a:ext cx="37400" cy="162225"/>
            </a:xfrm>
            <a:custGeom>
              <a:avLst/>
              <a:gdLst>
                <a:gd name="T0" fmla="*/ 23281250 w 1496"/>
                <a:gd name="T1" fmla="*/ 0 h 6489"/>
                <a:gd name="T2" fmla="*/ 23078125 w 1496"/>
                <a:gd name="T3" fmla="*/ 125000 h 6489"/>
                <a:gd name="T4" fmla="*/ 17687500 w 1496"/>
                <a:gd name="T5" fmla="*/ 56312500 h 6489"/>
                <a:gd name="T6" fmla="*/ 3921875 w 1496"/>
                <a:gd name="T7" fmla="*/ 101140625 h 6489"/>
                <a:gd name="T8" fmla="*/ 4328125 w 1496"/>
                <a:gd name="T9" fmla="*/ 101390625 h 6489"/>
                <a:gd name="T10" fmla="*/ 4656250 w 1496"/>
                <a:gd name="T11" fmla="*/ 100781250 h 6489"/>
                <a:gd name="T12" fmla="*/ 19359375 w 1496"/>
                <a:gd name="T13" fmla="*/ 53890625 h 6489"/>
                <a:gd name="T14" fmla="*/ 23265625 w 1496"/>
                <a:gd name="T15" fmla="*/ 312500 h 6489"/>
                <a:gd name="T16" fmla="*/ 23281250 w 1496"/>
                <a:gd name="T17" fmla="*/ 0 h 64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96" h="6489" extrusionOk="0">
                  <a:moveTo>
                    <a:pt x="1490" y="0"/>
                  </a:moveTo>
                  <a:cubicBezTo>
                    <a:pt x="1487" y="0"/>
                    <a:pt x="1482" y="3"/>
                    <a:pt x="1477" y="8"/>
                  </a:cubicBezTo>
                  <a:cubicBezTo>
                    <a:pt x="1037" y="1235"/>
                    <a:pt x="1358" y="2366"/>
                    <a:pt x="1132" y="3604"/>
                  </a:cubicBezTo>
                  <a:cubicBezTo>
                    <a:pt x="965" y="4461"/>
                    <a:pt x="1" y="5604"/>
                    <a:pt x="251" y="6473"/>
                  </a:cubicBezTo>
                  <a:cubicBezTo>
                    <a:pt x="256" y="6483"/>
                    <a:pt x="267" y="6489"/>
                    <a:pt x="277" y="6489"/>
                  </a:cubicBezTo>
                  <a:cubicBezTo>
                    <a:pt x="292" y="6489"/>
                    <a:pt x="305" y="6477"/>
                    <a:pt x="298" y="6450"/>
                  </a:cubicBezTo>
                  <a:cubicBezTo>
                    <a:pt x="132" y="5533"/>
                    <a:pt x="1096" y="4390"/>
                    <a:pt x="1239" y="3449"/>
                  </a:cubicBezTo>
                  <a:cubicBezTo>
                    <a:pt x="1418" y="2282"/>
                    <a:pt x="1179" y="1199"/>
                    <a:pt x="1489" y="20"/>
                  </a:cubicBezTo>
                  <a:cubicBezTo>
                    <a:pt x="1496" y="6"/>
                    <a:pt x="1495" y="0"/>
                    <a:pt x="14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2" name="Google Shape;3469;p4">
              <a:extLst>
                <a:ext uri="{FF2B5EF4-FFF2-40B4-BE49-F238E27FC236}">
                  <a16:creationId xmlns:a16="http://schemas.microsoft.com/office/drawing/2014/main" id="{7F268FA1-6E63-57E0-89D8-1F61D4DD08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375" y="2675325"/>
              <a:ext cx="43775" cy="158425"/>
            </a:xfrm>
            <a:custGeom>
              <a:avLst/>
              <a:gdLst>
                <a:gd name="T0" fmla="*/ 26437500 w 1751"/>
                <a:gd name="T1" fmla="*/ 15625 h 6337"/>
                <a:gd name="T2" fmla="*/ 26234375 w 1751"/>
                <a:gd name="T3" fmla="*/ 93750 h 6337"/>
                <a:gd name="T4" fmla="*/ 19546875 w 1751"/>
                <a:gd name="T5" fmla="*/ 54406250 h 6337"/>
                <a:gd name="T6" fmla="*/ 937500 w 1751"/>
                <a:gd name="T7" fmla="*/ 98875000 h 6337"/>
                <a:gd name="T8" fmla="*/ 22328125 w 1751"/>
                <a:gd name="T9" fmla="*/ 51062500 h 6337"/>
                <a:gd name="T10" fmla="*/ 26796875 w 1751"/>
                <a:gd name="T11" fmla="*/ 281250 h 6337"/>
                <a:gd name="T12" fmla="*/ 26437500 w 1751"/>
                <a:gd name="T13" fmla="*/ 15625 h 6337"/>
                <a:gd name="T14" fmla="*/ 937500 w 1751"/>
                <a:gd name="T15" fmla="*/ 98875000 h 6337"/>
                <a:gd name="T16" fmla="*/ 875000 w 1751"/>
                <a:gd name="T17" fmla="*/ 99015625 h 6337"/>
                <a:gd name="T18" fmla="*/ 937500 w 1751"/>
                <a:gd name="T19" fmla="*/ 98875000 h 6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51" h="6337" extrusionOk="0">
                  <a:moveTo>
                    <a:pt x="1692" y="1"/>
                  </a:moveTo>
                  <a:cubicBezTo>
                    <a:pt x="1687" y="1"/>
                    <a:pt x="1683" y="2"/>
                    <a:pt x="1679" y="6"/>
                  </a:cubicBezTo>
                  <a:cubicBezTo>
                    <a:pt x="1096" y="1077"/>
                    <a:pt x="1679" y="2351"/>
                    <a:pt x="1251" y="3482"/>
                  </a:cubicBezTo>
                  <a:cubicBezTo>
                    <a:pt x="858" y="4471"/>
                    <a:pt x="0" y="5209"/>
                    <a:pt x="60" y="6328"/>
                  </a:cubicBezTo>
                  <a:cubicBezTo>
                    <a:pt x="227" y="5149"/>
                    <a:pt x="1084" y="4364"/>
                    <a:pt x="1429" y="3268"/>
                  </a:cubicBezTo>
                  <a:cubicBezTo>
                    <a:pt x="1751" y="2197"/>
                    <a:pt x="1322" y="1089"/>
                    <a:pt x="1715" y="18"/>
                  </a:cubicBezTo>
                  <a:cubicBezTo>
                    <a:pt x="1715" y="9"/>
                    <a:pt x="1703" y="1"/>
                    <a:pt x="1692" y="1"/>
                  </a:cubicBezTo>
                  <a:close/>
                  <a:moveTo>
                    <a:pt x="60" y="6328"/>
                  </a:moveTo>
                  <a:cubicBezTo>
                    <a:pt x="54" y="6334"/>
                    <a:pt x="54" y="6337"/>
                    <a:pt x="56" y="6337"/>
                  </a:cubicBezTo>
                  <a:cubicBezTo>
                    <a:pt x="57" y="6337"/>
                    <a:pt x="60" y="6334"/>
                    <a:pt x="60" y="63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3" name="Google Shape;3470;p4">
              <a:extLst>
                <a:ext uri="{FF2B5EF4-FFF2-40B4-BE49-F238E27FC236}">
                  <a16:creationId xmlns:a16="http://schemas.microsoft.com/office/drawing/2014/main" id="{63D213FC-4634-01FD-37D6-ADFE47AF6C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675" y="2664900"/>
              <a:ext cx="13800" cy="28975"/>
            </a:xfrm>
            <a:custGeom>
              <a:avLst/>
              <a:gdLst>
                <a:gd name="T0" fmla="*/ 8453125 w 552"/>
                <a:gd name="T1" fmla="*/ 15625 h 1159"/>
                <a:gd name="T2" fmla="*/ 8375000 w 552"/>
                <a:gd name="T3" fmla="*/ 93750 h 1159"/>
                <a:gd name="T4" fmla="*/ 8453125 w 552"/>
                <a:gd name="T5" fmla="*/ 15625 h 1159"/>
                <a:gd name="T6" fmla="*/ 8375000 w 552"/>
                <a:gd name="T7" fmla="*/ 93750 h 1159"/>
                <a:gd name="T8" fmla="*/ 8375000 w 552"/>
                <a:gd name="T9" fmla="*/ 93750 h 1159"/>
                <a:gd name="T10" fmla="*/ 937500 w 552"/>
                <a:gd name="T11" fmla="*/ 17953125 h 1159"/>
                <a:gd name="T12" fmla="*/ 1203125 w 552"/>
                <a:gd name="T13" fmla="*/ 18093750 h 1159"/>
                <a:gd name="T14" fmla="*/ 1484375 w 552"/>
                <a:gd name="T15" fmla="*/ 17953125 h 1159"/>
                <a:gd name="T16" fmla="*/ 3531250 w 552"/>
                <a:gd name="T17" fmla="*/ 8843750 h 1159"/>
                <a:gd name="T18" fmla="*/ 8375000 w 552"/>
                <a:gd name="T19" fmla="*/ 93750 h 11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2" h="1159" extrusionOk="0">
                  <a:moveTo>
                    <a:pt x="541" y="1"/>
                  </a:moveTo>
                  <a:cubicBezTo>
                    <a:pt x="538" y="1"/>
                    <a:pt x="536" y="2"/>
                    <a:pt x="536" y="6"/>
                  </a:cubicBezTo>
                  <a:cubicBezTo>
                    <a:pt x="552" y="6"/>
                    <a:pt x="546" y="1"/>
                    <a:pt x="541" y="1"/>
                  </a:cubicBezTo>
                  <a:close/>
                  <a:moveTo>
                    <a:pt x="536" y="6"/>
                  </a:moveTo>
                  <a:lnTo>
                    <a:pt x="536" y="6"/>
                  </a:lnTo>
                  <a:cubicBezTo>
                    <a:pt x="262" y="256"/>
                    <a:pt x="0" y="768"/>
                    <a:pt x="60" y="1149"/>
                  </a:cubicBezTo>
                  <a:cubicBezTo>
                    <a:pt x="60" y="1155"/>
                    <a:pt x="69" y="1158"/>
                    <a:pt x="77" y="1158"/>
                  </a:cubicBezTo>
                  <a:cubicBezTo>
                    <a:pt x="86" y="1158"/>
                    <a:pt x="95" y="1155"/>
                    <a:pt x="95" y="1149"/>
                  </a:cubicBezTo>
                  <a:cubicBezTo>
                    <a:pt x="155" y="959"/>
                    <a:pt x="155" y="756"/>
                    <a:pt x="226" y="566"/>
                  </a:cubicBezTo>
                  <a:cubicBezTo>
                    <a:pt x="298" y="363"/>
                    <a:pt x="417" y="197"/>
                    <a:pt x="53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4" name="Google Shape;3471;p4">
              <a:extLst>
                <a:ext uri="{FF2B5EF4-FFF2-40B4-BE49-F238E27FC236}">
                  <a16:creationId xmlns:a16="http://schemas.microsoft.com/office/drawing/2014/main" id="{7D977225-986F-EA83-1AFD-F80B7C8406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100" y="2666500"/>
              <a:ext cx="8850" cy="22300"/>
            </a:xfrm>
            <a:custGeom>
              <a:avLst/>
              <a:gdLst>
                <a:gd name="T0" fmla="*/ 5281250 w 354"/>
                <a:gd name="T1" fmla="*/ 15625 h 892"/>
                <a:gd name="T2" fmla="*/ 5031250 w 354"/>
                <a:gd name="T3" fmla="*/ 218750 h 892"/>
                <a:gd name="T4" fmla="*/ 1875000 w 354"/>
                <a:gd name="T5" fmla="*/ 7281250 h 892"/>
                <a:gd name="T6" fmla="*/ 390625 w 354"/>
                <a:gd name="T7" fmla="*/ 13796875 h 892"/>
                <a:gd name="T8" fmla="*/ 500000 w 354"/>
                <a:gd name="T9" fmla="*/ 13937500 h 892"/>
                <a:gd name="T10" fmla="*/ 750000 w 354"/>
                <a:gd name="T11" fmla="*/ 13796875 h 892"/>
                <a:gd name="T12" fmla="*/ 2796875 w 354"/>
                <a:gd name="T13" fmla="*/ 7468750 h 892"/>
                <a:gd name="T14" fmla="*/ 5406250 w 354"/>
                <a:gd name="T15" fmla="*/ 390625 h 892"/>
                <a:gd name="T16" fmla="*/ 5281250 w 354"/>
                <a:gd name="T17" fmla="*/ 15625 h 8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4" h="892" extrusionOk="0">
                  <a:moveTo>
                    <a:pt x="338" y="1"/>
                  </a:moveTo>
                  <a:cubicBezTo>
                    <a:pt x="333" y="1"/>
                    <a:pt x="327" y="4"/>
                    <a:pt x="322" y="14"/>
                  </a:cubicBezTo>
                  <a:cubicBezTo>
                    <a:pt x="239" y="145"/>
                    <a:pt x="179" y="299"/>
                    <a:pt x="120" y="466"/>
                  </a:cubicBezTo>
                  <a:cubicBezTo>
                    <a:pt x="84" y="597"/>
                    <a:pt x="1" y="740"/>
                    <a:pt x="25" y="883"/>
                  </a:cubicBezTo>
                  <a:cubicBezTo>
                    <a:pt x="25" y="889"/>
                    <a:pt x="28" y="892"/>
                    <a:pt x="32" y="892"/>
                  </a:cubicBezTo>
                  <a:cubicBezTo>
                    <a:pt x="36" y="892"/>
                    <a:pt x="42" y="889"/>
                    <a:pt x="48" y="883"/>
                  </a:cubicBezTo>
                  <a:cubicBezTo>
                    <a:pt x="120" y="776"/>
                    <a:pt x="144" y="597"/>
                    <a:pt x="179" y="478"/>
                  </a:cubicBezTo>
                  <a:cubicBezTo>
                    <a:pt x="227" y="323"/>
                    <a:pt x="286" y="180"/>
                    <a:pt x="346" y="25"/>
                  </a:cubicBezTo>
                  <a:cubicBezTo>
                    <a:pt x="353" y="11"/>
                    <a:pt x="347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5" name="Google Shape;3472;p4">
              <a:extLst>
                <a:ext uri="{FF2B5EF4-FFF2-40B4-BE49-F238E27FC236}">
                  <a16:creationId xmlns:a16="http://schemas.microsoft.com/office/drawing/2014/main" id="{B33BFEA5-FBAB-24DC-57A4-FD0F3845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175" y="2663850"/>
              <a:ext cx="9850" cy="23350"/>
            </a:xfrm>
            <a:custGeom>
              <a:avLst/>
              <a:gdLst>
                <a:gd name="T0" fmla="*/ 5828125 w 394"/>
                <a:gd name="T1" fmla="*/ 0 h 934"/>
                <a:gd name="T2" fmla="*/ 5578125 w 394"/>
                <a:gd name="T3" fmla="*/ 187500 h 934"/>
                <a:gd name="T4" fmla="*/ 2234375 w 394"/>
                <a:gd name="T5" fmla="*/ 7453125 h 934"/>
                <a:gd name="T6" fmla="*/ 0 w 394"/>
                <a:gd name="T7" fmla="*/ 14140625 h 934"/>
                <a:gd name="T8" fmla="*/ 375000 w 394"/>
                <a:gd name="T9" fmla="*/ 14593750 h 934"/>
                <a:gd name="T10" fmla="*/ 562500 w 394"/>
                <a:gd name="T11" fmla="*/ 14515625 h 934"/>
                <a:gd name="T12" fmla="*/ 3718750 w 394"/>
                <a:gd name="T13" fmla="*/ 8000000 h 934"/>
                <a:gd name="T14" fmla="*/ 6140625 w 394"/>
                <a:gd name="T15" fmla="*/ 562500 h 934"/>
                <a:gd name="T16" fmla="*/ 5828125 w 394"/>
                <a:gd name="T17" fmla="*/ 0 h 9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934" extrusionOk="0">
                  <a:moveTo>
                    <a:pt x="373" y="0"/>
                  </a:moveTo>
                  <a:cubicBezTo>
                    <a:pt x="367" y="0"/>
                    <a:pt x="362" y="4"/>
                    <a:pt x="357" y="12"/>
                  </a:cubicBezTo>
                  <a:cubicBezTo>
                    <a:pt x="274" y="167"/>
                    <a:pt x="203" y="334"/>
                    <a:pt x="143" y="477"/>
                  </a:cubicBezTo>
                  <a:cubicBezTo>
                    <a:pt x="83" y="608"/>
                    <a:pt x="12" y="763"/>
                    <a:pt x="0" y="905"/>
                  </a:cubicBezTo>
                  <a:cubicBezTo>
                    <a:pt x="0" y="923"/>
                    <a:pt x="13" y="934"/>
                    <a:pt x="24" y="934"/>
                  </a:cubicBezTo>
                  <a:cubicBezTo>
                    <a:pt x="29" y="934"/>
                    <a:pt x="33" y="932"/>
                    <a:pt x="36" y="929"/>
                  </a:cubicBezTo>
                  <a:cubicBezTo>
                    <a:pt x="131" y="810"/>
                    <a:pt x="179" y="643"/>
                    <a:pt x="238" y="512"/>
                  </a:cubicBezTo>
                  <a:cubicBezTo>
                    <a:pt x="286" y="346"/>
                    <a:pt x="345" y="191"/>
                    <a:pt x="393" y="36"/>
                  </a:cubicBezTo>
                  <a:cubicBezTo>
                    <a:pt x="393" y="13"/>
                    <a:pt x="383" y="0"/>
                    <a:pt x="37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6" name="Google Shape;3473;p4">
              <a:extLst>
                <a:ext uri="{FF2B5EF4-FFF2-40B4-BE49-F238E27FC236}">
                  <a16:creationId xmlns:a16="http://schemas.microsoft.com/office/drawing/2014/main" id="{14CBE1C9-537C-EA0A-8AC6-363C4AF5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950" y="2676950"/>
              <a:ext cx="57350" cy="180775"/>
            </a:xfrm>
            <a:custGeom>
              <a:avLst/>
              <a:gdLst>
                <a:gd name="T0" fmla="*/ 35843750 w 2294"/>
                <a:gd name="T1" fmla="*/ 0 h 7231"/>
                <a:gd name="T2" fmla="*/ 19281250 w 2294"/>
                <a:gd name="T3" fmla="*/ 60843750 h 7231"/>
                <a:gd name="T4" fmla="*/ 125000 w 2294"/>
                <a:gd name="T5" fmla="*/ 112375000 h 7231"/>
                <a:gd name="T6" fmla="*/ 906250 w 2294"/>
                <a:gd name="T7" fmla="*/ 112968750 h 7231"/>
                <a:gd name="T8" fmla="*/ 1421875 w 2294"/>
                <a:gd name="T9" fmla="*/ 112562500 h 7231"/>
                <a:gd name="T10" fmla="*/ 21890625 w 2294"/>
                <a:gd name="T11" fmla="*/ 56750000 h 7231"/>
                <a:gd name="T12" fmla="*/ 35843750 w 2294"/>
                <a:gd name="T13" fmla="*/ 0 h 72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94" h="7231" extrusionOk="0">
                  <a:moveTo>
                    <a:pt x="2294" y="0"/>
                  </a:moveTo>
                  <a:cubicBezTo>
                    <a:pt x="1710" y="1239"/>
                    <a:pt x="1698" y="2620"/>
                    <a:pt x="1234" y="3894"/>
                  </a:cubicBezTo>
                  <a:cubicBezTo>
                    <a:pt x="829" y="5013"/>
                    <a:pt x="210" y="6013"/>
                    <a:pt x="8" y="7192"/>
                  </a:cubicBezTo>
                  <a:cubicBezTo>
                    <a:pt x="0" y="7213"/>
                    <a:pt x="32" y="7230"/>
                    <a:pt x="58" y="7230"/>
                  </a:cubicBezTo>
                  <a:cubicBezTo>
                    <a:pt x="76" y="7230"/>
                    <a:pt x="91" y="7223"/>
                    <a:pt x="91" y="7204"/>
                  </a:cubicBezTo>
                  <a:cubicBezTo>
                    <a:pt x="329" y="5918"/>
                    <a:pt x="1020" y="4846"/>
                    <a:pt x="1401" y="3632"/>
                  </a:cubicBezTo>
                  <a:cubicBezTo>
                    <a:pt x="1782" y="2429"/>
                    <a:pt x="1817" y="1155"/>
                    <a:pt x="2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7" name="Google Shape;3474;p4">
              <a:extLst>
                <a:ext uri="{FF2B5EF4-FFF2-40B4-BE49-F238E27FC236}">
                  <a16:creationId xmlns:a16="http://schemas.microsoft.com/office/drawing/2014/main" id="{2CD576A1-C5EF-E64D-FB33-D264898E9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375" y="2741125"/>
              <a:ext cx="57875" cy="130825"/>
            </a:xfrm>
            <a:custGeom>
              <a:avLst/>
              <a:gdLst>
                <a:gd name="T0" fmla="*/ 35781250 w 2315"/>
                <a:gd name="T1" fmla="*/ 0 h 5233"/>
                <a:gd name="T2" fmla="*/ 35468750 w 2315"/>
                <a:gd name="T3" fmla="*/ 78125 h 5233"/>
                <a:gd name="T4" fmla="*/ 18734375 w 2315"/>
                <a:gd name="T5" fmla="*/ 42500000 h 5233"/>
                <a:gd name="T6" fmla="*/ 125000 w 2315"/>
                <a:gd name="T7" fmla="*/ 81187500 h 5233"/>
                <a:gd name="T8" fmla="*/ 484375 w 2315"/>
                <a:gd name="T9" fmla="*/ 81750000 h 5233"/>
                <a:gd name="T10" fmla="*/ 687500 w 2315"/>
                <a:gd name="T11" fmla="*/ 81562500 h 5233"/>
                <a:gd name="T12" fmla="*/ 22265625 w 2315"/>
                <a:gd name="T13" fmla="*/ 39140625 h 5233"/>
                <a:gd name="T14" fmla="*/ 36031250 w 2315"/>
                <a:gd name="T15" fmla="*/ 265625 h 5233"/>
                <a:gd name="T16" fmla="*/ 35781250 w 2315"/>
                <a:gd name="T17" fmla="*/ 0 h 52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315" h="5233" extrusionOk="0">
                  <a:moveTo>
                    <a:pt x="2290" y="0"/>
                  </a:moveTo>
                  <a:cubicBezTo>
                    <a:pt x="2284" y="0"/>
                    <a:pt x="2277" y="2"/>
                    <a:pt x="2270" y="5"/>
                  </a:cubicBezTo>
                  <a:cubicBezTo>
                    <a:pt x="1699" y="815"/>
                    <a:pt x="1711" y="1862"/>
                    <a:pt x="1199" y="2720"/>
                  </a:cubicBezTo>
                  <a:cubicBezTo>
                    <a:pt x="711" y="3565"/>
                    <a:pt x="223" y="4232"/>
                    <a:pt x="8" y="5196"/>
                  </a:cubicBezTo>
                  <a:cubicBezTo>
                    <a:pt x="1" y="5219"/>
                    <a:pt x="18" y="5232"/>
                    <a:pt x="31" y="5232"/>
                  </a:cubicBezTo>
                  <a:cubicBezTo>
                    <a:pt x="38" y="5232"/>
                    <a:pt x="44" y="5228"/>
                    <a:pt x="44" y="5220"/>
                  </a:cubicBezTo>
                  <a:cubicBezTo>
                    <a:pt x="330" y="4172"/>
                    <a:pt x="949" y="3446"/>
                    <a:pt x="1425" y="2505"/>
                  </a:cubicBezTo>
                  <a:cubicBezTo>
                    <a:pt x="1830" y="1720"/>
                    <a:pt x="1889" y="815"/>
                    <a:pt x="2306" y="17"/>
                  </a:cubicBezTo>
                  <a:cubicBezTo>
                    <a:pt x="2315" y="9"/>
                    <a:pt x="2305" y="0"/>
                    <a:pt x="22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8" name="Google Shape;3475;p4">
              <a:extLst>
                <a:ext uri="{FF2B5EF4-FFF2-40B4-BE49-F238E27FC236}">
                  <a16:creationId xmlns:a16="http://schemas.microsoft.com/office/drawing/2014/main" id="{6494EA99-1591-84A4-5756-BFD48345F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800" y="2680400"/>
              <a:ext cx="20575" cy="54125"/>
            </a:xfrm>
            <a:custGeom>
              <a:avLst/>
              <a:gdLst>
                <a:gd name="T0" fmla="*/ 12625000 w 823"/>
                <a:gd name="T1" fmla="*/ 15625 h 2165"/>
                <a:gd name="T2" fmla="*/ 12468750 w 823"/>
                <a:gd name="T3" fmla="*/ 78125 h 2165"/>
                <a:gd name="T4" fmla="*/ 15625 w 823"/>
                <a:gd name="T5" fmla="*/ 33375000 h 2165"/>
                <a:gd name="T6" fmla="*/ 250000 w 823"/>
                <a:gd name="T7" fmla="*/ 33828125 h 2165"/>
                <a:gd name="T8" fmla="*/ 562500 w 823"/>
                <a:gd name="T9" fmla="*/ 33562500 h 2165"/>
                <a:gd name="T10" fmla="*/ 6515625 w 823"/>
                <a:gd name="T11" fmla="*/ 16828125 h 2165"/>
                <a:gd name="T12" fmla="*/ 12843750 w 823"/>
                <a:gd name="T13" fmla="*/ 453125 h 2165"/>
                <a:gd name="T14" fmla="*/ 12625000 w 823"/>
                <a:gd name="T15" fmla="*/ 15625 h 21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3" h="2165" extrusionOk="0">
                  <a:moveTo>
                    <a:pt x="808" y="1"/>
                  </a:moveTo>
                  <a:cubicBezTo>
                    <a:pt x="805" y="1"/>
                    <a:pt x="801" y="2"/>
                    <a:pt x="798" y="5"/>
                  </a:cubicBezTo>
                  <a:cubicBezTo>
                    <a:pt x="465" y="660"/>
                    <a:pt x="179" y="1422"/>
                    <a:pt x="1" y="2136"/>
                  </a:cubicBezTo>
                  <a:cubicBezTo>
                    <a:pt x="1" y="2156"/>
                    <a:pt x="8" y="2165"/>
                    <a:pt x="16" y="2165"/>
                  </a:cubicBezTo>
                  <a:cubicBezTo>
                    <a:pt x="23" y="2165"/>
                    <a:pt x="31" y="2159"/>
                    <a:pt x="36" y="2148"/>
                  </a:cubicBezTo>
                  <a:cubicBezTo>
                    <a:pt x="179" y="1815"/>
                    <a:pt x="286" y="1434"/>
                    <a:pt x="417" y="1077"/>
                  </a:cubicBezTo>
                  <a:cubicBezTo>
                    <a:pt x="560" y="720"/>
                    <a:pt x="703" y="386"/>
                    <a:pt x="822" y="29"/>
                  </a:cubicBezTo>
                  <a:cubicBezTo>
                    <a:pt x="822" y="12"/>
                    <a:pt x="816" y="1"/>
                    <a:pt x="8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39" name="Google Shape;3476;p4">
              <a:extLst>
                <a:ext uri="{FF2B5EF4-FFF2-40B4-BE49-F238E27FC236}">
                  <a16:creationId xmlns:a16="http://schemas.microsoft.com/office/drawing/2014/main" id="{331BE2DB-975F-CCC0-12A7-937AE4355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3975" y="2677125"/>
              <a:ext cx="19200" cy="28975"/>
            </a:xfrm>
            <a:custGeom>
              <a:avLst/>
              <a:gdLst>
                <a:gd name="T0" fmla="*/ 11828125 w 768"/>
                <a:gd name="T1" fmla="*/ 0 h 1159"/>
                <a:gd name="T2" fmla="*/ 11687500 w 768"/>
                <a:gd name="T3" fmla="*/ 78125 h 1159"/>
                <a:gd name="T4" fmla="*/ 140625 w 768"/>
                <a:gd name="T5" fmla="*/ 17562500 h 1159"/>
                <a:gd name="T6" fmla="*/ 625000 w 768"/>
                <a:gd name="T7" fmla="*/ 18093750 h 1159"/>
                <a:gd name="T8" fmla="*/ 890625 w 768"/>
                <a:gd name="T9" fmla="*/ 17937500 h 1159"/>
                <a:gd name="T10" fmla="*/ 11859375 w 768"/>
                <a:gd name="T11" fmla="*/ 265625 h 1159"/>
                <a:gd name="T12" fmla="*/ 11828125 w 768"/>
                <a:gd name="T13" fmla="*/ 0 h 11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68" h="1159" extrusionOk="0">
                  <a:moveTo>
                    <a:pt x="757" y="0"/>
                  </a:moveTo>
                  <a:cubicBezTo>
                    <a:pt x="754" y="0"/>
                    <a:pt x="751" y="2"/>
                    <a:pt x="748" y="5"/>
                  </a:cubicBezTo>
                  <a:cubicBezTo>
                    <a:pt x="462" y="339"/>
                    <a:pt x="200" y="732"/>
                    <a:pt x="9" y="1124"/>
                  </a:cubicBezTo>
                  <a:cubicBezTo>
                    <a:pt x="1" y="1141"/>
                    <a:pt x="22" y="1158"/>
                    <a:pt x="40" y="1158"/>
                  </a:cubicBezTo>
                  <a:cubicBezTo>
                    <a:pt x="47" y="1158"/>
                    <a:pt x="53" y="1155"/>
                    <a:pt x="57" y="1148"/>
                  </a:cubicBezTo>
                  <a:cubicBezTo>
                    <a:pt x="307" y="815"/>
                    <a:pt x="581" y="410"/>
                    <a:pt x="759" y="17"/>
                  </a:cubicBezTo>
                  <a:cubicBezTo>
                    <a:pt x="768" y="9"/>
                    <a:pt x="764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0" name="Google Shape;3477;p4">
              <a:extLst>
                <a:ext uri="{FF2B5EF4-FFF2-40B4-BE49-F238E27FC236}">
                  <a16:creationId xmlns:a16="http://schemas.microsoft.com/office/drawing/2014/main" id="{47DE0994-DD7C-DB83-756C-5C95C7CE7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0150" y="2681325"/>
              <a:ext cx="14250" cy="24775"/>
            </a:xfrm>
            <a:custGeom>
              <a:avLst/>
              <a:gdLst>
                <a:gd name="T0" fmla="*/ 8328125 w 570"/>
                <a:gd name="T1" fmla="*/ 15625 h 991"/>
                <a:gd name="T2" fmla="*/ 8187500 w 570"/>
                <a:gd name="T3" fmla="*/ 62500 h 991"/>
                <a:gd name="T4" fmla="*/ 0 w 570"/>
                <a:gd name="T5" fmla="*/ 15125000 h 991"/>
                <a:gd name="T6" fmla="*/ 437500 w 570"/>
                <a:gd name="T7" fmla="*/ 15468750 h 991"/>
                <a:gd name="T8" fmla="*/ 562500 w 570"/>
                <a:gd name="T9" fmla="*/ 15312500 h 991"/>
                <a:gd name="T10" fmla="*/ 3734375 w 570"/>
                <a:gd name="T11" fmla="*/ 8437500 h 991"/>
                <a:gd name="T12" fmla="*/ 8750000 w 570"/>
                <a:gd name="T13" fmla="*/ 437500 h 991"/>
                <a:gd name="T14" fmla="*/ 8328125 w 570"/>
                <a:gd name="T15" fmla="*/ 15625 h 9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0" h="991" extrusionOk="0">
                  <a:moveTo>
                    <a:pt x="533" y="1"/>
                  </a:moveTo>
                  <a:cubicBezTo>
                    <a:pt x="530" y="1"/>
                    <a:pt x="527" y="2"/>
                    <a:pt x="524" y="4"/>
                  </a:cubicBezTo>
                  <a:cubicBezTo>
                    <a:pt x="286" y="254"/>
                    <a:pt x="48" y="623"/>
                    <a:pt x="0" y="968"/>
                  </a:cubicBezTo>
                  <a:cubicBezTo>
                    <a:pt x="0" y="977"/>
                    <a:pt x="17" y="990"/>
                    <a:pt x="28" y="990"/>
                  </a:cubicBezTo>
                  <a:cubicBezTo>
                    <a:pt x="33" y="990"/>
                    <a:pt x="36" y="988"/>
                    <a:pt x="36" y="980"/>
                  </a:cubicBezTo>
                  <a:cubicBezTo>
                    <a:pt x="120" y="837"/>
                    <a:pt x="167" y="683"/>
                    <a:pt x="239" y="540"/>
                  </a:cubicBezTo>
                  <a:cubicBezTo>
                    <a:pt x="334" y="361"/>
                    <a:pt x="441" y="194"/>
                    <a:pt x="560" y="28"/>
                  </a:cubicBezTo>
                  <a:cubicBezTo>
                    <a:pt x="570" y="18"/>
                    <a:pt x="548" y="1"/>
                    <a:pt x="5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1" name="Google Shape;3478;p4">
              <a:extLst>
                <a:ext uri="{FF2B5EF4-FFF2-40B4-BE49-F238E27FC236}">
                  <a16:creationId xmlns:a16="http://schemas.microsoft.com/office/drawing/2014/main" id="{B51CFED8-6097-E355-4AB2-A5D5B7A95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2750" y="2680700"/>
              <a:ext cx="83800" cy="202150"/>
            </a:xfrm>
            <a:custGeom>
              <a:avLst/>
              <a:gdLst>
                <a:gd name="T0" fmla="*/ 52250000 w 3352"/>
                <a:gd name="T1" fmla="*/ 0 h 8086"/>
                <a:gd name="T2" fmla="*/ 52171875 w 3352"/>
                <a:gd name="T3" fmla="*/ 265625 h 8086"/>
                <a:gd name="T4" fmla="*/ 30046875 w 3352"/>
                <a:gd name="T5" fmla="*/ 65937500 h 8086"/>
                <a:gd name="T6" fmla="*/ 281250 w 3352"/>
                <a:gd name="T7" fmla="*/ 125281250 h 8086"/>
                <a:gd name="T8" fmla="*/ 1140625 w 3352"/>
                <a:gd name="T9" fmla="*/ 126328125 h 8086"/>
                <a:gd name="T10" fmla="*/ 1765625 w 3352"/>
                <a:gd name="T11" fmla="*/ 126031250 h 8086"/>
                <a:gd name="T12" fmla="*/ 52359375 w 3352"/>
                <a:gd name="T13" fmla="*/ 453125 h 8086"/>
                <a:gd name="T14" fmla="*/ 52250000 w 3352"/>
                <a:gd name="T15" fmla="*/ 0 h 80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52" h="8086" extrusionOk="0">
                  <a:moveTo>
                    <a:pt x="3344" y="0"/>
                  </a:moveTo>
                  <a:cubicBezTo>
                    <a:pt x="3342" y="0"/>
                    <a:pt x="3339" y="6"/>
                    <a:pt x="3339" y="17"/>
                  </a:cubicBezTo>
                  <a:cubicBezTo>
                    <a:pt x="2923" y="1446"/>
                    <a:pt x="2518" y="2851"/>
                    <a:pt x="1923" y="4220"/>
                  </a:cubicBezTo>
                  <a:cubicBezTo>
                    <a:pt x="1363" y="5518"/>
                    <a:pt x="601" y="6720"/>
                    <a:pt x="18" y="8018"/>
                  </a:cubicBezTo>
                  <a:cubicBezTo>
                    <a:pt x="1" y="8052"/>
                    <a:pt x="37" y="8085"/>
                    <a:pt x="73" y="8085"/>
                  </a:cubicBezTo>
                  <a:cubicBezTo>
                    <a:pt x="88" y="8085"/>
                    <a:pt x="102" y="8080"/>
                    <a:pt x="113" y="8066"/>
                  </a:cubicBezTo>
                  <a:cubicBezTo>
                    <a:pt x="1553" y="5637"/>
                    <a:pt x="2863" y="2803"/>
                    <a:pt x="3351" y="29"/>
                  </a:cubicBezTo>
                  <a:cubicBezTo>
                    <a:pt x="3351" y="9"/>
                    <a:pt x="3348" y="0"/>
                    <a:pt x="33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2" name="Google Shape;3479;p4">
              <a:extLst>
                <a:ext uri="{FF2B5EF4-FFF2-40B4-BE49-F238E27FC236}">
                  <a16:creationId xmlns:a16="http://schemas.microsoft.com/office/drawing/2014/main" id="{0ADB808A-94EE-3FEF-BBA5-6567CD6C4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650" y="2819050"/>
              <a:ext cx="41100" cy="80475"/>
            </a:xfrm>
            <a:custGeom>
              <a:avLst/>
              <a:gdLst>
                <a:gd name="T0" fmla="*/ 25375000 w 1644"/>
                <a:gd name="T1" fmla="*/ 0 h 3219"/>
                <a:gd name="T2" fmla="*/ 25125000 w 1644"/>
                <a:gd name="T3" fmla="*/ 125000 h 3219"/>
                <a:gd name="T4" fmla="*/ 15625 w 1644"/>
                <a:gd name="T5" fmla="*/ 49968750 h 3219"/>
                <a:gd name="T6" fmla="*/ 250000 w 1644"/>
                <a:gd name="T7" fmla="*/ 50281250 h 3219"/>
                <a:gd name="T8" fmla="*/ 375000 w 1644"/>
                <a:gd name="T9" fmla="*/ 50156250 h 3219"/>
                <a:gd name="T10" fmla="*/ 14515625 w 1644"/>
                <a:gd name="T11" fmla="*/ 21890625 h 3219"/>
                <a:gd name="T12" fmla="*/ 25687500 w 1644"/>
                <a:gd name="T13" fmla="*/ 484375 h 3219"/>
                <a:gd name="T14" fmla="*/ 25375000 w 1644"/>
                <a:gd name="T15" fmla="*/ 0 h 32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4" h="3219" extrusionOk="0">
                  <a:moveTo>
                    <a:pt x="1624" y="0"/>
                  </a:moveTo>
                  <a:cubicBezTo>
                    <a:pt x="1618" y="0"/>
                    <a:pt x="1612" y="3"/>
                    <a:pt x="1608" y="8"/>
                  </a:cubicBezTo>
                  <a:cubicBezTo>
                    <a:pt x="1096" y="1067"/>
                    <a:pt x="263" y="2020"/>
                    <a:pt x="1" y="3198"/>
                  </a:cubicBezTo>
                  <a:cubicBezTo>
                    <a:pt x="1" y="3212"/>
                    <a:pt x="9" y="3218"/>
                    <a:pt x="16" y="3218"/>
                  </a:cubicBezTo>
                  <a:cubicBezTo>
                    <a:pt x="20" y="3218"/>
                    <a:pt x="24" y="3215"/>
                    <a:pt x="24" y="3210"/>
                  </a:cubicBezTo>
                  <a:cubicBezTo>
                    <a:pt x="358" y="2615"/>
                    <a:pt x="584" y="1984"/>
                    <a:pt x="929" y="1401"/>
                  </a:cubicBezTo>
                  <a:cubicBezTo>
                    <a:pt x="1191" y="948"/>
                    <a:pt x="1560" y="543"/>
                    <a:pt x="1644" y="31"/>
                  </a:cubicBezTo>
                  <a:cubicBezTo>
                    <a:pt x="1644" y="9"/>
                    <a:pt x="1634" y="0"/>
                    <a:pt x="16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3" name="Google Shape;3480;p4">
              <a:extLst>
                <a:ext uri="{FF2B5EF4-FFF2-40B4-BE49-F238E27FC236}">
                  <a16:creationId xmlns:a16="http://schemas.microsoft.com/office/drawing/2014/main" id="{D843E190-1922-919A-7132-AA210FED2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0500" y="2703350"/>
              <a:ext cx="49475" cy="111375"/>
            </a:xfrm>
            <a:custGeom>
              <a:avLst/>
              <a:gdLst>
                <a:gd name="T0" fmla="*/ 30312500 w 1979"/>
                <a:gd name="T1" fmla="*/ 15625 h 4455"/>
                <a:gd name="T2" fmla="*/ 30031250 w 1979"/>
                <a:gd name="T3" fmla="*/ 250000 h 4455"/>
                <a:gd name="T4" fmla="*/ 17578125 w 1979"/>
                <a:gd name="T5" fmla="*/ 30937500 h 4455"/>
                <a:gd name="T6" fmla="*/ 265625 w 1979"/>
                <a:gd name="T7" fmla="*/ 69078125 h 4455"/>
                <a:gd name="T8" fmla="*/ 265625 w 1979"/>
                <a:gd name="T9" fmla="*/ 69609375 h 4455"/>
                <a:gd name="T10" fmla="*/ 453125 w 1979"/>
                <a:gd name="T11" fmla="*/ 69453125 h 4455"/>
                <a:gd name="T12" fmla="*/ 30781250 w 1979"/>
                <a:gd name="T13" fmla="*/ 625000 h 4455"/>
                <a:gd name="T14" fmla="*/ 30312500 w 1979"/>
                <a:gd name="T15" fmla="*/ 15625 h 44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9" h="4455" extrusionOk="0">
                  <a:moveTo>
                    <a:pt x="1940" y="1"/>
                  </a:moveTo>
                  <a:cubicBezTo>
                    <a:pt x="1933" y="1"/>
                    <a:pt x="1926" y="5"/>
                    <a:pt x="1922" y="16"/>
                  </a:cubicBezTo>
                  <a:cubicBezTo>
                    <a:pt x="1565" y="635"/>
                    <a:pt x="1327" y="1302"/>
                    <a:pt x="1125" y="1980"/>
                  </a:cubicBezTo>
                  <a:cubicBezTo>
                    <a:pt x="839" y="2838"/>
                    <a:pt x="470" y="3635"/>
                    <a:pt x="17" y="4421"/>
                  </a:cubicBezTo>
                  <a:cubicBezTo>
                    <a:pt x="1" y="4438"/>
                    <a:pt x="7" y="4455"/>
                    <a:pt x="17" y="4455"/>
                  </a:cubicBezTo>
                  <a:cubicBezTo>
                    <a:pt x="21" y="4455"/>
                    <a:pt x="26" y="4452"/>
                    <a:pt x="29" y="4445"/>
                  </a:cubicBezTo>
                  <a:cubicBezTo>
                    <a:pt x="910" y="3076"/>
                    <a:pt x="1220" y="1468"/>
                    <a:pt x="1970" y="40"/>
                  </a:cubicBezTo>
                  <a:cubicBezTo>
                    <a:pt x="1978" y="23"/>
                    <a:pt x="1958" y="1"/>
                    <a:pt x="19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4" name="Google Shape;3481;p4">
              <a:extLst>
                <a:ext uri="{FF2B5EF4-FFF2-40B4-BE49-F238E27FC236}">
                  <a16:creationId xmlns:a16="http://schemas.microsoft.com/office/drawing/2014/main" id="{1A45AFC7-AFF9-0D8A-7555-7EDC3C603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4525" y="2747200"/>
              <a:ext cx="96075" cy="179925"/>
            </a:xfrm>
            <a:custGeom>
              <a:avLst/>
              <a:gdLst>
                <a:gd name="T0" fmla="*/ 59671875 w 3843"/>
                <a:gd name="T1" fmla="*/ 0 h 7197"/>
                <a:gd name="T2" fmla="*/ 140625 w 3843"/>
                <a:gd name="T3" fmla="*/ 111625000 h 7197"/>
                <a:gd name="T4" fmla="*/ 750000 w 3843"/>
                <a:gd name="T5" fmla="*/ 112453125 h 7197"/>
                <a:gd name="T6" fmla="*/ 1250000 w 3843"/>
                <a:gd name="T7" fmla="*/ 112187500 h 7197"/>
                <a:gd name="T8" fmla="*/ 60031250 w 3843"/>
                <a:gd name="T9" fmla="*/ 187500 h 7197"/>
                <a:gd name="T10" fmla="*/ 59671875 w 3843"/>
                <a:gd name="T11" fmla="*/ 0 h 71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3" h="7197" extrusionOk="0">
                  <a:moveTo>
                    <a:pt x="3819" y="0"/>
                  </a:moveTo>
                  <a:cubicBezTo>
                    <a:pt x="2318" y="2215"/>
                    <a:pt x="1009" y="4656"/>
                    <a:pt x="9" y="7144"/>
                  </a:cubicBezTo>
                  <a:cubicBezTo>
                    <a:pt x="1" y="7176"/>
                    <a:pt x="24" y="7197"/>
                    <a:pt x="48" y="7197"/>
                  </a:cubicBezTo>
                  <a:cubicBezTo>
                    <a:pt x="60" y="7197"/>
                    <a:pt x="72" y="7192"/>
                    <a:pt x="80" y="7180"/>
                  </a:cubicBezTo>
                  <a:cubicBezTo>
                    <a:pt x="1247" y="4739"/>
                    <a:pt x="2485" y="2370"/>
                    <a:pt x="3842" y="12"/>
                  </a:cubicBezTo>
                  <a:cubicBezTo>
                    <a:pt x="3842" y="12"/>
                    <a:pt x="3842" y="0"/>
                    <a:pt x="38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5" name="Google Shape;3482;p4">
              <a:extLst>
                <a:ext uri="{FF2B5EF4-FFF2-40B4-BE49-F238E27FC236}">
                  <a16:creationId xmlns:a16="http://schemas.microsoft.com/office/drawing/2014/main" id="{EF03E3CD-6580-6CF5-9B05-642EE79F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25" y="2744225"/>
              <a:ext cx="55300" cy="92850"/>
            </a:xfrm>
            <a:custGeom>
              <a:avLst/>
              <a:gdLst>
                <a:gd name="T0" fmla="*/ 34562500 w 2212"/>
                <a:gd name="T1" fmla="*/ 0 h 3714"/>
                <a:gd name="T2" fmla="*/ 34562500 w 2212"/>
                <a:gd name="T3" fmla="*/ 0 h 3714"/>
                <a:gd name="T4" fmla="*/ 140625 w 2212"/>
                <a:gd name="T5" fmla="*/ 57671875 h 3714"/>
                <a:gd name="T6" fmla="*/ 250000 w 2212"/>
                <a:gd name="T7" fmla="*/ 58015625 h 3714"/>
                <a:gd name="T8" fmla="*/ 328125 w 2212"/>
                <a:gd name="T9" fmla="*/ 57859375 h 3714"/>
                <a:gd name="T10" fmla="*/ 14843750 w 2212"/>
                <a:gd name="T11" fmla="*/ 33296875 h 3714"/>
                <a:gd name="T12" fmla="*/ 34562500 w 2212"/>
                <a:gd name="T13" fmla="*/ 0 h 37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12" h="3714" extrusionOk="0">
                  <a:moveTo>
                    <a:pt x="2212" y="0"/>
                  </a:moveTo>
                  <a:lnTo>
                    <a:pt x="2212" y="0"/>
                  </a:lnTo>
                  <a:cubicBezTo>
                    <a:pt x="1271" y="1131"/>
                    <a:pt x="866" y="2512"/>
                    <a:pt x="9" y="3691"/>
                  </a:cubicBezTo>
                  <a:cubicBezTo>
                    <a:pt x="1" y="3699"/>
                    <a:pt x="10" y="3713"/>
                    <a:pt x="16" y="3713"/>
                  </a:cubicBezTo>
                  <a:cubicBezTo>
                    <a:pt x="19" y="3713"/>
                    <a:pt x="21" y="3710"/>
                    <a:pt x="21" y="3703"/>
                  </a:cubicBezTo>
                  <a:cubicBezTo>
                    <a:pt x="438" y="3239"/>
                    <a:pt x="676" y="2691"/>
                    <a:pt x="950" y="2131"/>
                  </a:cubicBezTo>
                  <a:cubicBezTo>
                    <a:pt x="1307" y="1369"/>
                    <a:pt x="1723" y="691"/>
                    <a:pt x="22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6" name="Google Shape;3483;p4">
              <a:extLst>
                <a:ext uri="{FF2B5EF4-FFF2-40B4-BE49-F238E27FC236}">
                  <a16:creationId xmlns:a16="http://schemas.microsoft.com/office/drawing/2014/main" id="{7BAA1055-8BFD-7B10-C004-676084E73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6575" y="2776575"/>
              <a:ext cx="111350" cy="187875"/>
            </a:xfrm>
            <a:custGeom>
              <a:avLst/>
              <a:gdLst>
                <a:gd name="T0" fmla="*/ 69187500 w 4454"/>
                <a:gd name="T1" fmla="*/ 15625 h 7515"/>
                <a:gd name="T2" fmla="*/ 69062500 w 4454"/>
                <a:gd name="T3" fmla="*/ 62500 h 7515"/>
                <a:gd name="T4" fmla="*/ 51015625 w 4454"/>
                <a:gd name="T5" fmla="*/ 29265625 h 7515"/>
                <a:gd name="T6" fmla="*/ 31484375 w 4454"/>
                <a:gd name="T7" fmla="*/ 55500000 h 7515"/>
                <a:gd name="T8" fmla="*/ 421875 w 4454"/>
                <a:gd name="T9" fmla="*/ 116515625 h 7515"/>
                <a:gd name="T10" fmla="*/ 546875 w 4454"/>
                <a:gd name="T11" fmla="*/ 117406250 h 7515"/>
                <a:gd name="T12" fmla="*/ 781250 w 4454"/>
                <a:gd name="T13" fmla="*/ 117265625 h 7515"/>
                <a:gd name="T14" fmla="*/ 31484375 w 4454"/>
                <a:gd name="T15" fmla="*/ 58843750 h 7515"/>
                <a:gd name="T16" fmla="*/ 51765625 w 4454"/>
                <a:gd name="T17" fmla="*/ 30015625 h 7515"/>
                <a:gd name="T18" fmla="*/ 69437500 w 4454"/>
                <a:gd name="T19" fmla="*/ 437500 h 7515"/>
                <a:gd name="T20" fmla="*/ 69187500 w 4454"/>
                <a:gd name="T21" fmla="*/ 15625 h 751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54" h="7515" extrusionOk="0">
                  <a:moveTo>
                    <a:pt x="4428" y="1"/>
                  </a:moveTo>
                  <a:cubicBezTo>
                    <a:pt x="4425" y="1"/>
                    <a:pt x="4422" y="2"/>
                    <a:pt x="4420" y="4"/>
                  </a:cubicBezTo>
                  <a:cubicBezTo>
                    <a:pt x="3908" y="552"/>
                    <a:pt x="3682" y="1266"/>
                    <a:pt x="3265" y="1873"/>
                  </a:cubicBezTo>
                  <a:cubicBezTo>
                    <a:pt x="2872" y="2457"/>
                    <a:pt x="2372" y="2957"/>
                    <a:pt x="2015" y="3552"/>
                  </a:cubicBezTo>
                  <a:cubicBezTo>
                    <a:pt x="1265" y="4826"/>
                    <a:pt x="860" y="6231"/>
                    <a:pt x="27" y="7457"/>
                  </a:cubicBezTo>
                  <a:cubicBezTo>
                    <a:pt x="1" y="7492"/>
                    <a:pt x="19" y="7514"/>
                    <a:pt x="35" y="7514"/>
                  </a:cubicBezTo>
                  <a:cubicBezTo>
                    <a:pt x="42" y="7514"/>
                    <a:pt x="47" y="7511"/>
                    <a:pt x="50" y="7505"/>
                  </a:cubicBezTo>
                  <a:cubicBezTo>
                    <a:pt x="979" y="6421"/>
                    <a:pt x="1336" y="5005"/>
                    <a:pt x="2015" y="3766"/>
                  </a:cubicBezTo>
                  <a:cubicBezTo>
                    <a:pt x="2396" y="3100"/>
                    <a:pt x="2896" y="2540"/>
                    <a:pt x="3313" y="1921"/>
                  </a:cubicBezTo>
                  <a:cubicBezTo>
                    <a:pt x="3730" y="1314"/>
                    <a:pt x="3980" y="611"/>
                    <a:pt x="4444" y="28"/>
                  </a:cubicBezTo>
                  <a:cubicBezTo>
                    <a:pt x="4454" y="18"/>
                    <a:pt x="4440" y="1"/>
                    <a:pt x="44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7" name="Google Shape;3484;p4">
              <a:extLst>
                <a:ext uri="{FF2B5EF4-FFF2-40B4-BE49-F238E27FC236}">
                  <a16:creationId xmlns:a16="http://schemas.microsoft.com/office/drawing/2014/main" id="{825B4880-B687-DBBC-F6F4-1159B5650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1225" y="2908100"/>
              <a:ext cx="43100" cy="75575"/>
            </a:xfrm>
            <a:custGeom>
              <a:avLst/>
              <a:gdLst>
                <a:gd name="T0" fmla="*/ 26671875 w 1724"/>
                <a:gd name="T1" fmla="*/ 15625 h 3023"/>
                <a:gd name="T2" fmla="*/ 26609375 w 1724"/>
                <a:gd name="T3" fmla="*/ 93750 h 3023"/>
                <a:gd name="T4" fmla="*/ 14140625 w 1724"/>
                <a:gd name="T5" fmla="*/ 21296875 h 3023"/>
                <a:gd name="T6" fmla="*/ 6515625 w 1724"/>
                <a:gd name="T7" fmla="*/ 35984375 h 3023"/>
                <a:gd name="T8" fmla="*/ 0 w 1724"/>
                <a:gd name="T9" fmla="*/ 46968750 h 3023"/>
                <a:gd name="T10" fmla="*/ 156250 w 1724"/>
                <a:gd name="T11" fmla="*/ 47234375 h 3023"/>
                <a:gd name="T12" fmla="*/ 187500 w 1724"/>
                <a:gd name="T13" fmla="*/ 47156250 h 3023"/>
                <a:gd name="T14" fmla="*/ 13953125 w 1724"/>
                <a:gd name="T15" fmla="*/ 25578125 h 3023"/>
                <a:gd name="T16" fmla="*/ 26796875 w 1724"/>
                <a:gd name="T17" fmla="*/ 453125 h 3023"/>
                <a:gd name="T18" fmla="*/ 26671875 w 1724"/>
                <a:gd name="T19" fmla="*/ 15625 h 30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24" h="3023" extrusionOk="0">
                  <a:moveTo>
                    <a:pt x="1707" y="1"/>
                  </a:moveTo>
                  <a:cubicBezTo>
                    <a:pt x="1705" y="1"/>
                    <a:pt x="1703" y="2"/>
                    <a:pt x="1703" y="6"/>
                  </a:cubicBezTo>
                  <a:cubicBezTo>
                    <a:pt x="1310" y="387"/>
                    <a:pt x="1119" y="887"/>
                    <a:pt x="905" y="1363"/>
                  </a:cubicBezTo>
                  <a:cubicBezTo>
                    <a:pt x="774" y="1696"/>
                    <a:pt x="631" y="2018"/>
                    <a:pt x="417" y="2303"/>
                  </a:cubicBezTo>
                  <a:cubicBezTo>
                    <a:pt x="238" y="2542"/>
                    <a:pt x="60" y="2708"/>
                    <a:pt x="0" y="3006"/>
                  </a:cubicBezTo>
                  <a:cubicBezTo>
                    <a:pt x="0" y="3014"/>
                    <a:pt x="6" y="3023"/>
                    <a:pt x="10" y="3023"/>
                  </a:cubicBezTo>
                  <a:cubicBezTo>
                    <a:pt x="11" y="3023"/>
                    <a:pt x="12" y="3021"/>
                    <a:pt x="12" y="3018"/>
                  </a:cubicBezTo>
                  <a:cubicBezTo>
                    <a:pt x="215" y="2506"/>
                    <a:pt x="655" y="2137"/>
                    <a:pt x="893" y="1637"/>
                  </a:cubicBezTo>
                  <a:cubicBezTo>
                    <a:pt x="1167" y="1077"/>
                    <a:pt x="1358" y="529"/>
                    <a:pt x="1715" y="29"/>
                  </a:cubicBezTo>
                  <a:cubicBezTo>
                    <a:pt x="1723" y="12"/>
                    <a:pt x="1713" y="1"/>
                    <a:pt x="17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8" name="Google Shape;3485;p4">
              <a:extLst>
                <a:ext uri="{FF2B5EF4-FFF2-40B4-BE49-F238E27FC236}">
                  <a16:creationId xmlns:a16="http://schemas.microsoft.com/office/drawing/2014/main" id="{4723C829-3B1F-2FEB-47A0-B67C26309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975" y="2794750"/>
              <a:ext cx="67050" cy="109925"/>
            </a:xfrm>
            <a:custGeom>
              <a:avLst/>
              <a:gdLst>
                <a:gd name="T0" fmla="*/ 41015625 w 2682"/>
                <a:gd name="T1" fmla="*/ 15625 h 4397"/>
                <a:gd name="T2" fmla="*/ 40375000 w 2682"/>
                <a:gd name="T3" fmla="*/ 234375 h 4397"/>
                <a:gd name="T4" fmla="*/ 21218750 w 2682"/>
                <a:gd name="T5" fmla="*/ 33718750 h 4397"/>
                <a:gd name="T6" fmla="*/ 0 w 2682"/>
                <a:gd name="T7" fmla="*/ 68703125 h 4397"/>
                <a:gd name="T8" fmla="*/ 41500000 w 2682"/>
                <a:gd name="T9" fmla="*/ 984375 h 4397"/>
                <a:gd name="T10" fmla="*/ 41015625 w 2682"/>
                <a:gd name="T11" fmla="*/ 15625 h 4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82" h="4397" extrusionOk="0">
                  <a:moveTo>
                    <a:pt x="2625" y="1"/>
                  </a:moveTo>
                  <a:cubicBezTo>
                    <a:pt x="2612" y="1"/>
                    <a:pt x="2598" y="5"/>
                    <a:pt x="2584" y="15"/>
                  </a:cubicBezTo>
                  <a:cubicBezTo>
                    <a:pt x="2084" y="670"/>
                    <a:pt x="1763" y="1432"/>
                    <a:pt x="1358" y="2158"/>
                  </a:cubicBezTo>
                  <a:cubicBezTo>
                    <a:pt x="965" y="2932"/>
                    <a:pt x="477" y="3670"/>
                    <a:pt x="0" y="4397"/>
                  </a:cubicBezTo>
                  <a:cubicBezTo>
                    <a:pt x="1036" y="3039"/>
                    <a:pt x="1691" y="1468"/>
                    <a:pt x="2656" y="63"/>
                  </a:cubicBezTo>
                  <a:cubicBezTo>
                    <a:pt x="2681" y="29"/>
                    <a:pt x="2658" y="1"/>
                    <a:pt x="26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49" name="Google Shape;3486;p4">
              <a:extLst>
                <a:ext uri="{FF2B5EF4-FFF2-40B4-BE49-F238E27FC236}">
                  <a16:creationId xmlns:a16="http://schemas.microsoft.com/office/drawing/2014/main" id="{FC8FF7D7-143B-909D-0395-1B4E8FF56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3425" y="2924925"/>
              <a:ext cx="50225" cy="98850"/>
            </a:xfrm>
            <a:custGeom>
              <a:avLst/>
              <a:gdLst>
                <a:gd name="T0" fmla="*/ 31031250 w 2009"/>
                <a:gd name="T1" fmla="*/ 15625 h 3954"/>
                <a:gd name="T2" fmla="*/ 30703125 w 2009"/>
                <a:gd name="T3" fmla="*/ 171875 h 3954"/>
                <a:gd name="T4" fmla="*/ 10984375 w 2009"/>
                <a:gd name="T5" fmla="*/ 34781250 h 3954"/>
                <a:gd name="T6" fmla="*/ 0 w 2009"/>
                <a:gd name="T7" fmla="*/ 61562500 h 3954"/>
                <a:gd name="T8" fmla="*/ 812500 w 2009"/>
                <a:gd name="T9" fmla="*/ 61781250 h 3954"/>
                <a:gd name="T10" fmla="*/ 1125000 w 2009"/>
                <a:gd name="T11" fmla="*/ 61562500 h 3954"/>
                <a:gd name="T12" fmla="*/ 17312500 w 2009"/>
                <a:gd name="T13" fmla="*/ 26781250 h 3954"/>
                <a:gd name="T14" fmla="*/ 31265625 w 2009"/>
                <a:gd name="T15" fmla="*/ 359375 h 3954"/>
                <a:gd name="T16" fmla="*/ 31031250 w 2009"/>
                <a:gd name="T17" fmla="*/ 15625 h 39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09" h="3954" extrusionOk="0">
                  <a:moveTo>
                    <a:pt x="1986" y="1"/>
                  </a:moveTo>
                  <a:cubicBezTo>
                    <a:pt x="1980" y="1"/>
                    <a:pt x="1972" y="4"/>
                    <a:pt x="1965" y="11"/>
                  </a:cubicBezTo>
                  <a:cubicBezTo>
                    <a:pt x="1524" y="726"/>
                    <a:pt x="1108" y="1476"/>
                    <a:pt x="703" y="2226"/>
                  </a:cubicBezTo>
                  <a:cubicBezTo>
                    <a:pt x="405" y="2773"/>
                    <a:pt x="84" y="3321"/>
                    <a:pt x="0" y="3940"/>
                  </a:cubicBezTo>
                  <a:cubicBezTo>
                    <a:pt x="14" y="3947"/>
                    <a:pt x="36" y="3954"/>
                    <a:pt x="52" y="3954"/>
                  </a:cubicBezTo>
                  <a:cubicBezTo>
                    <a:pt x="63" y="3954"/>
                    <a:pt x="72" y="3950"/>
                    <a:pt x="72" y="3940"/>
                  </a:cubicBezTo>
                  <a:cubicBezTo>
                    <a:pt x="215" y="3119"/>
                    <a:pt x="715" y="2428"/>
                    <a:pt x="1108" y="1714"/>
                  </a:cubicBezTo>
                  <a:cubicBezTo>
                    <a:pt x="1417" y="1154"/>
                    <a:pt x="1715" y="583"/>
                    <a:pt x="2001" y="23"/>
                  </a:cubicBezTo>
                  <a:cubicBezTo>
                    <a:pt x="2009" y="15"/>
                    <a:pt x="2000" y="1"/>
                    <a:pt x="19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0" name="Google Shape;3487;p4">
              <a:extLst>
                <a:ext uri="{FF2B5EF4-FFF2-40B4-BE49-F238E27FC236}">
                  <a16:creationId xmlns:a16="http://schemas.microsoft.com/office/drawing/2014/main" id="{0F5E04AA-1C39-8CB9-DBA0-DA5B0881F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8300" y="2815850"/>
              <a:ext cx="56400" cy="102650"/>
            </a:xfrm>
            <a:custGeom>
              <a:avLst/>
              <a:gdLst>
                <a:gd name="T0" fmla="*/ 34734375 w 2256"/>
                <a:gd name="T1" fmla="*/ 0 h 4106"/>
                <a:gd name="T2" fmla="*/ 34359375 w 2256"/>
                <a:gd name="T3" fmla="*/ 78125 h 4106"/>
                <a:gd name="T4" fmla="*/ 125000 w 2256"/>
                <a:gd name="T5" fmla="*/ 64062500 h 4106"/>
                <a:gd name="T6" fmla="*/ 35093750 w 2256"/>
                <a:gd name="T7" fmla="*/ 625000 h 4106"/>
                <a:gd name="T8" fmla="*/ 34734375 w 2256"/>
                <a:gd name="T9" fmla="*/ 0 h 4106"/>
                <a:gd name="T10" fmla="*/ 125000 w 2256"/>
                <a:gd name="T11" fmla="*/ 64062500 h 4106"/>
                <a:gd name="T12" fmla="*/ 78125 w 2256"/>
                <a:gd name="T13" fmla="*/ 64156250 h 4106"/>
                <a:gd name="T14" fmla="*/ 125000 w 2256"/>
                <a:gd name="T15" fmla="*/ 64062500 h 41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56" h="4106" extrusionOk="0">
                  <a:moveTo>
                    <a:pt x="2223" y="0"/>
                  </a:moveTo>
                  <a:cubicBezTo>
                    <a:pt x="2216" y="0"/>
                    <a:pt x="2208" y="2"/>
                    <a:pt x="2199" y="5"/>
                  </a:cubicBezTo>
                  <a:cubicBezTo>
                    <a:pt x="1246" y="1171"/>
                    <a:pt x="603" y="2743"/>
                    <a:pt x="8" y="4100"/>
                  </a:cubicBezTo>
                  <a:cubicBezTo>
                    <a:pt x="758" y="2755"/>
                    <a:pt x="1258" y="1231"/>
                    <a:pt x="2246" y="40"/>
                  </a:cubicBezTo>
                  <a:cubicBezTo>
                    <a:pt x="2255" y="14"/>
                    <a:pt x="2244" y="0"/>
                    <a:pt x="2223" y="0"/>
                  </a:cubicBezTo>
                  <a:close/>
                  <a:moveTo>
                    <a:pt x="8" y="4100"/>
                  </a:moveTo>
                  <a:cubicBezTo>
                    <a:pt x="0" y="4100"/>
                    <a:pt x="3" y="4106"/>
                    <a:pt x="5" y="4106"/>
                  </a:cubicBezTo>
                  <a:cubicBezTo>
                    <a:pt x="7" y="4106"/>
                    <a:pt x="8" y="4104"/>
                    <a:pt x="8" y="41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1" name="Google Shape;3488;p4">
              <a:extLst>
                <a:ext uri="{FF2B5EF4-FFF2-40B4-BE49-F238E27FC236}">
                  <a16:creationId xmlns:a16="http://schemas.microsoft.com/office/drawing/2014/main" id="{9CE9862B-16CC-E262-DF01-81DB3A5E4F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75" y="3011425"/>
              <a:ext cx="21875" cy="40600"/>
            </a:xfrm>
            <a:custGeom>
              <a:avLst/>
              <a:gdLst>
                <a:gd name="T0" fmla="*/ 12984375 w 875"/>
                <a:gd name="T1" fmla="*/ 15625 h 1624"/>
                <a:gd name="T2" fmla="*/ 12468750 w 875"/>
                <a:gd name="T3" fmla="*/ 250000 h 1624"/>
                <a:gd name="T4" fmla="*/ 0 w 875"/>
                <a:gd name="T5" fmla="*/ 25359375 h 1624"/>
                <a:gd name="T6" fmla="*/ 13406250 w 875"/>
                <a:gd name="T7" fmla="*/ 625000 h 1624"/>
                <a:gd name="T8" fmla="*/ 12984375 w 875"/>
                <a:gd name="T9" fmla="*/ 15625 h 1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5" h="1624" extrusionOk="0">
                  <a:moveTo>
                    <a:pt x="831" y="1"/>
                  </a:moveTo>
                  <a:cubicBezTo>
                    <a:pt x="821" y="1"/>
                    <a:pt x="809" y="5"/>
                    <a:pt x="798" y="16"/>
                  </a:cubicBezTo>
                  <a:cubicBezTo>
                    <a:pt x="441" y="456"/>
                    <a:pt x="215" y="1087"/>
                    <a:pt x="0" y="1623"/>
                  </a:cubicBezTo>
                  <a:cubicBezTo>
                    <a:pt x="310" y="1147"/>
                    <a:pt x="703" y="599"/>
                    <a:pt x="858" y="40"/>
                  </a:cubicBezTo>
                  <a:cubicBezTo>
                    <a:pt x="874" y="23"/>
                    <a:pt x="856" y="1"/>
                    <a:pt x="8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2" name="Google Shape;3489;p4">
              <a:extLst>
                <a:ext uri="{FF2B5EF4-FFF2-40B4-BE49-F238E27FC236}">
                  <a16:creationId xmlns:a16="http://schemas.microsoft.com/office/drawing/2014/main" id="{85410E87-3D55-3587-9054-0526C1248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8850" y="2851725"/>
              <a:ext cx="90425" cy="154500"/>
            </a:xfrm>
            <a:custGeom>
              <a:avLst/>
              <a:gdLst>
                <a:gd name="T0" fmla="*/ 55875000 w 3617"/>
                <a:gd name="T1" fmla="*/ 15625 h 6180"/>
                <a:gd name="T2" fmla="*/ 55625000 w 3617"/>
                <a:gd name="T3" fmla="*/ 156250 h 6180"/>
                <a:gd name="T4" fmla="*/ 0 w 3617"/>
                <a:gd name="T5" fmla="*/ 96343750 h 6180"/>
                <a:gd name="T6" fmla="*/ 343750 w 3617"/>
                <a:gd name="T7" fmla="*/ 96562500 h 6180"/>
                <a:gd name="T8" fmla="*/ 562500 w 3617"/>
                <a:gd name="T9" fmla="*/ 96343750 h 6180"/>
                <a:gd name="T10" fmla="*/ 56375000 w 3617"/>
                <a:gd name="T11" fmla="*/ 718750 h 6180"/>
                <a:gd name="T12" fmla="*/ 55875000 w 3617"/>
                <a:gd name="T13" fmla="*/ 15625 h 61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17" h="6180" extrusionOk="0">
                  <a:moveTo>
                    <a:pt x="3576" y="1"/>
                  </a:moveTo>
                  <a:cubicBezTo>
                    <a:pt x="3570" y="1"/>
                    <a:pt x="3564" y="4"/>
                    <a:pt x="3560" y="10"/>
                  </a:cubicBezTo>
                  <a:cubicBezTo>
                    <a:pt x="2179" y="1891"/>
                    <a:pt x="881" y="3987"/>
                    <a:pt x="0" y="6166"/>
                  </a:cubicBezTo>
                  <a:cubicBezTo>
                    <a:pt x="0" y="6173"/>
                    <a:pt x="12" y="6180"/>
                    <a:pt x="22" y="6180"/>
                  </a:cubicBezTo>
                  <a:cubicBezTo>
                    <a:pt x="30" y="6180"/>
                    <a:pt x="36" y="6176"/>
                    <a:pt x="36" y="6166"/>
                  </a:cubicBezTo>
                  <a:cubicBezTo>
                    <a:pt x="1060" y="3999"/>
                    <a:pt x="2358" y="2082"/>
                    <a:pt x="3608" y="46"/>
                  </a:cubicBezTo>
                  <a:cubicBezTo>
                    <a:pt x="3616" y="20"/>
                    <a:pt x="3594" y="1"/>
                    <a:pt x="357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3" name="Google Shape;3490;p4">
              <a:extLst>
                <a:ext uri="{FF2B5EF4-FFF2-40B4-BE49-F238E27FC236}">
                  <a16:creationId xmlns:a16="http://schemas.microsoft.com/office/drawing/2014/main" id="{0C81226C-7A54-644D-56CF-69184EA2D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5225" y="3031650"/>
              <a:ext cx="22500" cy="42800"/>
            </a:xfrm>
            <a:custGeom>
              <a:avLst/>
              <a:gdLst>
                <a:gd name="T0" fmla="*/ 13234375 w 900"/>
                <a:gd name="T1" fmla="*/ 0 h 1712"/>
                <a:gd name="T2" fmla="*/ 12984375 w 900"/>
                <a:gd name="T3" fmla="*/ 78125 h 1712"/>
                <a:gd name="T4" fmla="*/ 7031250 w 900"/>
                <a:gd name="T5" fmla="*/ 12343750 h 1712"/>
                <a:gd name="T6" fmla="*/ 140625 w 900"/>
                <a:gd name="T7" fmla="*/ 26109375 h 1712"/>
                <a:gd name="T8" fmla="*/ 671875 w 900"/>
                <a:gd name="T9" fmla="*/ 26750000 h 1712"/>
                <a:gd name="T10" fmla="*/ 890625 w 900"/>
                <a:gd name="T11" fmla="*/ 26671875 h 1712"/>
                <a:gd name="T12" fmla="*/ 8140625 w 900"/>
                <a:gd name="T13" fmla="*/ 13843750 h 1712"/>
                <a:gd name="T14" fmla="*/ 13921875 w 900"/>
                <a:gd name="T15" fmla="*/ 625000 h 1712"/>
                <a:gd name="T16" fmla="*/ 13234375 w 900"/>
                <a:gd name="T17" fmla="*/ 0 h 17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00" h="1712" extrusionOk="0">
                  <a:moveTo>
                    <a:pt x="847" y="0"/>
                  </a:moveTo>
                  <a:cubicBezTo>
                    <a:pt x="840" y="0"/>
                    <a:pt x="834" y="2"/>
                    <a:pt x="831" y="5"/>
                  </a:cubicBezTo>
                  <a:cubicBezTo>
                    <a:pt x="664" y="243"/>
                    <a:pt x="569" y="528"/>
                    <a:pt x="450" y="790"/>
                  </a:cubicBezTo>
                  <a:cubicBezTo>
                    <a:pt x="295" y="1088"/>
                    <a:pt x="129" y="1374"/>
                    <a:pt x="9" y="1671"/>
                  </a:cubicBezTo>
                  <a:cubicBezTo>
                    <a:pt x="1" y="1698"/>
                    <a:pt x="25" y="1712"/>
                    <a:pt x="43" y="1712"/>
                  </a:cubicBezTo>
                  <a:cubicBezTo>
                    <a:pt x="49" y="1712"/>
                    <a:pt x="54" y="1710"/>
                    <a:pt x="57" y="1707"/>
                  </a:cubicBezTo>
                  <a:cubicBezTo>
                    <a:pt x="236" y="1457"/>
                    <a:pt x="390" y="1171"/>
                    <a:pt x="521" y="886"/>
                  </a:cubicBezTo>
                  <a:cubicBezTo>
                    <a:pt x="652" y="624"/>
                    <a:pt x="831" y="338"/>
                    <a:pt x="891" y="40"/>
                  </a:cubicBezTo>
                  <a:cubicBezTo>
                    <a:pt x="899" y="14"/>
                    <a:pt x="868" y="0"/>
                    <a:pt x="8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4" name="Google Shape;3491;p4">
              <a:extLst>
                <a:ext uri="{FF2B5EF4-FFF2-40B4-BE49-F238E27FC236}">
                  <a16:creationId xmlns:a16="http://schemas.microsoft.com/office/drawing/2014/main" id="{ABA7C3AA-4C7E-1DC8-C989-003B9F12D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2825" y="2880825"/>
              <a:ext cx="87900" cy="145300"/>
            </a:xfrm>
            <a:custGeom>
              <a:avLst/>
              <a:gdLst>
                <a:gd name="T0" fmla="*/ 54515625 w 3516"/>
                <a:gd name="T1" fmla="*/ 0 h 5812"/>
                <a:gd name="T2" fmla="*/ 54156250 w 3516"/>
                <a:gd name="T3" fmla="*/ 203125 h 5812"/>
                <a:gd name="T4" fmla="*/ 15625 w 3516"/>
                <a:gd name="T5" fmla="*/ 90796875 h 5812"/>
                <a:gd name="T6" fmla="*/ 203125 w 3516"/>
                <a:gd name="T7" fmla="*/ 90796875 h 5812"/>
                <a:gd name="T8" fmla="*/ 54703125 w 3516"/>
                <a:gd name="T9" fmla="*/ 390625 h 5812"/>
                <a:gd name="T10" fmla="*/ 54515625 w 3516"/>
                <a:gd name="T11" fmla="*/ 0 h 58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6" h="5812" extrusionOk="0">
                  <a:moveTo>
                    <a:pt x="3489" y="0"/>
                  </a:moveTo>
                  <a:cubicBezTo>
                    <a:pt x="3480" y="0"/>
                    <a:pt x="3470" y="4"/>
                    <a:pt x="3466" y="13"/>
                  </a:cubicBezTo>
                  <a:cubicBezTo>
                    <a:pt x="2382" y="1930"/>
                    <a:pt x="727" y="3728"/>
                    <a:pt x="1" y="5811"/>
                  </a:cubicBezTo>
                  <a:lnTo>
                    <a:pt x="13" y="5811"/>
                  </a:lnTo>
                  <a:cubicBezTo>
                    <a:pt x="1049" y="3847"/>
                    <a:pt x="2692" y="2097"/>
                    <a:pt x="3501" y="25"/>
                  </a:cubicBezTo>
                  <a:cubicBezTo>
                    <a:pt x="3516" y="10"/>
                    <a:pt x="3503" y="0"/>
                    <a:pt x="348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5" name="Google Shape;3492;p4">
              <a:extLst>
                <a:ext uri="{FF2B5EF4-FFF2-40B4-BE49-F238E27FC236}">
                  <a16:creationId xmlns:a16="http://schemas.microsoft.com/office/drawing/2014/main" id="{19C444BE-3EA7-3904-B2C9-F86D66225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300" y="2888250"/>
              <a:ext cx="15950" cy="28450"/>
            </a:xfrm>
            <a:custGeom>
              <a:avLst/>
              <a:gdLst>
                <a:gd name="T0" fmla="*/ 9453125 w 638"/>
                <a:gd name="T1" fmla="*/ 15625 h 1138"/>
                <a:gd name="T2" fmla="*/ 9203125 w 638"/>
                <a:gd name="T3" fmla="*/ 218750 h 1138"/>
                <a:gd name="T4" fmla="*/ 4562500 w 638"/>
                <a:gd name="T5" fmla="*/ 9703125 h 1138"/>
                <a:gd name="T6" fmla="*/ 281250 w 638"/>
                <a:gd name="T7" fmla="*/ 17328125 h 1138"/>
                <a:gd name="T8" fmla="*/ 453125 w 638"/>
                <a:gd name="T9" fmla="*/ 17781250 h 1138"/>
                <a:gd name="T10" fmla="*/ 656250 w 638"/>
                <a:gd name="T11" fmla="*/ 17703125 h 1138"/>
                <a:gd name="T12" fmla="*/ 9953125 w 638"/>
                <a:gd name="T13" fmla="*/ 406250 h 1138"/>
                <a:gd name="T14" fmla="*/ 9453125 w 638"/>
                <a:gd name="T15" fmla="*/ 15625 h 11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8" h="1138" extrusionOk="0">
                  <a:moveTo>
                    <a:pt x="605" y="1"/>
                  </a:moveTo>
                  <a:cubicBezTo>
                    <a:pt x="596" y="1"/>
                    <a:pt x="589" y="5"/>
                    <a:pt x="589" y="14"/>
                  </a:cubicBezTo>
                  <a:cubicBezTo>
                    <a:pt x="482" y="216"/>
                    <a:pt x="399" y="430"/>
                    <a:pt x="292" y="621"/>
                  </a:cubicBezTo>
                  <a:cubicBezTo>
                    <a:pt x="208" y="788"/>
                    <a:pt x="101" y="942"/>
                    <a:pt x="18" y="1109"/>
                  </a:cubicBezTo>
                  <a:cubicBezTo>
                    <a:pt x="1" y="1127"/>
                    <a:pt x="15" y="1138"/>
                    <a:pt x="29" y="1138"/>
                  </a:cubicBezTo>
                  <a:cubicBezTo>
                    <a:pt x="34" y="1138"/>
                    <a:pt x="39" y="1136"/>
                    <a:pt x="42" y="1133"/>
                  </a:cubicBezTo>
                  <a:cubicBezTo>
                    <a:pt x="316" y="835"/>
                    <a:pt x="506" y="383"/>
                    <a:pt x="637" y="26"/>
                  </a:cubicBezTo>
                  <a:cubicBezTo>
                    <a:pt x="637" y="11"/>
                    <a:pt x="619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6" name="Google Shape;3493;p4">
              <a:extLst>
                <a:ext uri="{FF2B5EF4-FFF2-40B4-BE49-F238E27FC236}">
                  <a16:creationId xmlns:a16="http://schemas.microsoft.com/office/drawing/2014/main" id="{30C52E76-3320-6C39-9591-E95F8A65D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4100" y="2891250"/>
              <a:ext cx="13700" cy="22775"/>
            </a:xfrm>
            <a:custGeom>
              <a:avLst/>
              <a:gdLst>
                <a:gd name="T0" fmla="*/ 8187500 w 548"/>
                <a:gd name="T1" fmla="*/ 15625 h 911"/>
                <a:gd name="T2" fmla="*/ 0 w 548"/>
                <a:gd name="T3" fmla="*/ 13968750 h 911"/>
                <a:gd name="T4" fmla="*/ 359375 w 548"/>
                <a:gd name="T5" fmla="*/ 14234375 h 911"/>
                <a:gd name="T6" fmla="*/ 562500 w 548"/>
                <a:gd name="T7" fmla="*/ 14156250 h 911"/>
                <a:gd name="T8" fmla="*/ 4468750 w 548"/>
                <a:gd name="T9" fmla="*/ 7265625 h 911"/>
                <a:gd name="T10" fmla="*/ 8375000 w 548"/>
                <a:gd name="T11" fmla="*/ 203125 h 911"/>
                <a:gd name="T12" fmla="*/ 8187500 w 548"/>
                <a:gd name="T13" fmla="*/ 15625 h 9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48" h="911" extrusionOk="0">
                  <a:moveTo>
                    <a:pt x="524" y="1"/>
                  </a:moveTo>
                  <a:cubicBezTo>
                    <a:pt x="322" y="251"/>
                    <a:pt x="96" y="584"/>
                    <a:pt x="0" y="894"/>
                  </a:cubicBezTo>
                  <a:cubicBezTo>
                    <a:pt x="0" y="902"/>
                    <a:pt x="12" y="911"/>
                    <a:pt x="23" y="911"/>
                  </a:cubicBezTo>
                  <a:cubicBezTo>
                    <a:pt x="28" y="911"/>
                    <a:pt x="32" y="909"/>
                    <a:pt x="36" y="906"/>
                  </a:cubicBezTo>
                  <a:cubicBezTo>
                    <a:pt x="143" y="775"/>
                    <a:pt x="203" y="608"/>
                    <a:pt x="286" y="465"/>
                  </a:cubicBezTo>
                  <a:cubicBezTo>
                    <a:pt x="381" y="310"/>
                    <a:pt x="465" y="168"/>
                    <a:pt x="536" y="13"/>
                  </a:cubicBezTo>
                  <a:cubicBezTo>
                    <a:pt x="548" y="1"/>
                    <a:pt x="536" y="1"/>
                    <a:pt x="5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7" name="Google Shape;3494;p4">
              <a:extLst>
                <a:ext uri="{FF2B5EF4-FFF2-40B4-BE49-F238E27FC236}">
                  <a16:creationId xmlns:a16="http://schemas.microsoft.com/office/drawing/2014/main" id="{073F73D2-B9BA-BFE6-BF5A-472A8902E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3800" y="2902275"/>
              <a:ext cx="11325" cy="18900"/>
            </a:xfrm>
            <a:custGeom>
              <a:avLst/>
              <a:gdLst>
                <a:gd name="T0" fmla="*/ 7078125 w 453"/>
                <a:gd name="T1" fmla="*/ 0 h 756"/>
                <a:gd name="T2" fmla="*/ 7078125 w 453"/>
                <a:gd name="T3" fmla="*/ 0 h 756"/>
                <a:gd name="T4" fmla="*/ 0 w 453"/>
                <a:gd name="T5" fmla="*/ 11546875 h 756"/>
                <a:gd name="T6" fmla="*/ 281250 w 453"/>
                <a:gd name="T7" fmla="*/ 11796875 h 756"/>
                <a:gd name="T8" fmla="*/ 562500 w 453"/>
                <a:gd name="T9" fmla="*/ 11718750 h 756"/>
                <a:gd name="T10" fmla="*/ 7078125 w 453"/>
                <a:gd name="T11" fmla="*/ 0 h 7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3" h="756" extrusionOk="0">
                  <a:moveTo>
                    <a:pt x="453" y="0"/>
                  </a:moveTo>
                  <a:lnTo>
                    <a:pt x="453" y="0"/>
                  </a:lnTo>
                  <a:cubicBezTo>
                    <a:pt x="262" y="215"/>
                    <a:pt x="96" y="465"/>
                    <a:pt x="0" y="739"/>
                  </a:cubicBezTo>
                  <a:cubicBezTo>
                    <a:pt x="0" y="747"/>
                    <a:pt x="6" y="755"/>
                    <a:pt x="18" y="755"/>
                  </a:cubicBezTo>
                  <a:cubicBezTo>
                    <a:pt x="23" y="755"/>
                    <a:pt x="29" y="754"/>
                    <a:pt x="36" y="750"/>
                  </a:cubicBezTo>
                  <a:cubicBezTo>
                    <a:pt x="179" y="512"/>
                    <a:pt x="298" y="262"/>
                    <a:pt x="4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8" name="Google Shape;3495;p4">
              <a:extLst>
                <a:ext uri="{FF2B5EF4-FFF2-40B4-BE49-F238E27FC236}">
                  <a16:creationId xmlns:a16="http://schemas.microsoft.com/office/drawing/2014/main" id="{46C1F399-2957-EB2D-1A32-AF53BF9BA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275" y="2908125"/>
              <a:ext cx="11950" cy="21225"/>
            </a:xfrm>
            <a:custGeom>
              <a:avLst/>
              <a:gdLst>
                <a:gd name="T0" fmla="*/ 7218750 w 478"/>
                <a:gd name="T1" fmla="*/ 0 h 849"/>
                <a:gd name="T2" fmla="*/ 7078125 w 478"/>
                <a:gd name="T3" fmla="*/ 78125 h 849"/>
                <a:gd name="T4" fmla="*/ 15625 w 478"/>
                <a:gd name="T5" fmla="*/ 12906250 h 849"/>
                <a:gd name="T6" fmla="*/ 281250 w 478"/>
                <a:gd name="T7" fmla="*/ 13250000 h 849"/>
                <a:gd name="T8" fmla="*/ 578125 w 478"/>
                <a:gd name="T9" fmla="*/ 13093750 h 849"/>
                <a:gd name="T10" fmla="*/ 7453125 w 478"/>
                <a:gd name="T11" fmla="*/ 625000 h 849"/>
                <a:gd name="T12" fmla="*/ 7218750 w 478"/>
                <a:gd name="T13" fmla="*/ 0 h 8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78" h="849" extrusionOk="0">
                  <a:moveTo>
                    <a:pt x="462" y="0"/>
                  </a:moveTo>
                  <a:cubicBezTo>
                    <a:pt x="459" y="0"/>
                    <a:pt x="456" y="2"/>
                    <a:pt x="453" y="5"/>
                  </a:cubicBezTo>
                  <a:cubicBezTo>
                    <a:pt x="287" y="266"/>
                    <a:pt x="96" y="528"/>
                    <a:pt x="1" y="826"/>
                  </a:cubicBezTo>
                  <a:cubicBezTo>
                    <a:pt x="1" y="834"/>
                    <a:pt x="7" y="848"/>
                    <a:pt x="18" y="848"/>
                  </a:cubicBezTo>
                  <a:cubicBezTo>
                    <a:pt x="23" y="848"/>
                    <a:pt x="29" y="845"/>
                    <a:pt x="37" y="838"/>
                  </a:cubicBezTo>
                  <a:cubicBezTo>
                    <a:pt x="191" y="588"/>
                    <a:pt x="334" y="290"/>
                    <a:pt x="477" y="40"/>
                  </a:cubicBezTo>
                  <a:cubicBezTo>
                    <a:pt x="477" y="13"/>
                    <a:pt x="470" y="0"/>
                    <a:pt x="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59" name="Google Shape;3496;p4">
              <a:extLst>
                <a:ext uri="{FF2B5EF4-FFF2-40B4-BE49-F238E27FC236}">
                  <a16:creationId xmlns:a16="http://schemas.microsoft.com/office/drawing/2014/main" id="{4048A719-EB61-CEEC-6479-A199B5F11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4725" y="2923250"/>
              <a:ext cx="115625" cy="168575"/>
            </a:xfrm>
            <a:custGeom>
              <a:avLst/>
              <a:gdLst>
                <a:gd name="T0" fmla="*/ 72234375 w 4625"/>
                <a:gd name="T1" fmla="*/ 15625 h 6743"/>
                <a:gd name="T2" fmla="*/ 72156250 w 4625"/>
                <a:gd name="T3" fmla="*/ 296875 h 6743"/>
                <a:gd name="T4" fmla="*/ 72234375 w 4625"/>
                <a:gd name="T5" fmla="*/ 15625 h 6743"/>
                <a:gd name="T6" fmla="*/ 72156250 w 4625"/>
                <a:gd name="T7" fmla="*/ 296875 h 6743"/>
                <a:gd name="T8" fmla="*/ 72156250 w 4625"/>
                <a:gd name="T9" fmla="*/ 296875 h 6743"/>
                <a:gd name="T10" fmla="*/ 36437500 w 4625"/>
                <a:gd name="T11" fmla="*/ 50703125 h 6743"/>
                <a:gd name="T12" fmla="*/ 531250 w 4625"/>
                <a:gd name="T13" fmla="*/ 103171875 h 6743"/>
                <a:gd name="T14" fmla="*/ 1765625 w 4625"/>
                <a:gd name="T15" fmla="*/ 105359375 h 6743"/>
                <a:gd name="T16" fmla="*/ 2578125 w 4625"/>
                <a:gd name="T17" fmla="*/ 104656250 h 6743"/>
                <a:gd name="T18" fmla="*/ 40343750 w 4625"/>
                <a:gd name="T19" fmla="*/ 47171875 h 6743"/>
                <a:gd name="T20" fmla="*/ 72156250 w 4625"/>
                <a:gd name="T21" fmla="*/ 296875 h 67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25" h="6743" extrusionOk="0">
                  <a:moveTo>
                    <a:pt x="4623" y="1"/>
                  </a:moveTo>
                  <a:cubicBezTo>
                    <a:pt x="4621" y="1"/>
                    <a:pt x="4618" y="7"/>
                    <a:pt x="4618" y="19"/>
                  </a:cubicBezTo>
                  <a:cubicBezTo>
                    <a:pt x="4624" y="7"/>
                    <a:pt x="4624" y="1"/>
                    <a:pt x="4623" y="1"/>
                  </a:cubicBezTo>
                  <a:close/>
                  <a:moveTo>
                    <a:pt x="4618" y="19"/>
                  </a:moveTo>
                  <a:lnTo>
                    <a:pt x="4618" y="19"/>
                  </a:lnTo>
                  <a:cubicBezTo>
                    <a:pt x="4059" y="1221"/>
                    <a:pt x="3201" y="2245"/>
                    <a:pt x="2332" y="3245"/>
                  </a:cubicBezTo>
                  <a:cubicBezTo>
                    <a:pt x="1439" y="4281"/>
                    <a:pt x="725" y="5400"/>
                    <a:pt x="34" y="6603"/>
                  </a:cubicBezTo>
                  <a:cubicBezTo>
                    <a:pt x="1" y="6670"/>
                    <a:pt x="62" y="6743"/>
                    <a:pt x="113" y="6743"/>
                  </a:cubicBezTo>
                  <a:cubicBezTo>
                    <a:pt x="135" y="6743"/>
                    <a:pt x="155" y="6730"/>
                    <a:pt x="165" y="6698"/>
                  </a:cubicBezTo>
                  <a:cubicBezTo>
                    <a:pt x="880" y="5412"/>
                    <a:pt x="1630" y="4138"/>
                    <a:pt x="2582" y="3019"/>
                  </a:cubicBezTo>
                  <a:cubicBezTo>
                    <a:pt x="3380" y="2078"/>
                    <a:pt x="4190" y="1185"/>
                    <a:pt x="4618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0" name="Google Shape;3497;p4">
              <a:extLst>
                <a:ext uri="{FF2B5EF4-FFF2-40B4-BE49-F238E27FC236}">
                  <a16:creationId xmlns:a16="http://schemas.microsoft.com/office/drawing/2014/main" id="{BCB2C842-E5A1-363F-F7AE-92E6BEF37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275" y="2974700"/>
              <a:ext cx="106850" cy="131700"/>
            </a:xfrm>
            <a:custGeom>
              <a:avLst/>
              <a:gdLst>
                <a:gd name="T0" fmla="*/ 65609375 w 4274"/>
                <a:gd name="T1" fmla="*/ 15625 h 5268"/>
                <a:gd name="T2" fmla="*/ 65078125 w 4274"/>
                <a:gd name="T3" fmla="*/ 312500 h 5268"/>
                <a:gd name="T4" fmla="*/ 28796875 w 4274"/>
                <a:gd name="T5" fmla="*/ 43671875 h 5268"/>
                <a:gd name="T6" fmla="*/ 140625 w 4274"/>
                <a:gd name="T7" fmla="*/ 81796875 h 5268"/>
                <a:gd name="T8" fmla="*/ 687500 w 4274"/>
                <a:gd name="T9" fmla="*/ 82296875 h 5268"/>
                <a:gd name="T10" fmla="*/ 890625 w 4274"/>
                <a:gd name="T11" fmla="*/ 82171875 h 5268"/>
                <a:gd name="T12" fmla="*/ 36796875 w 4274"/>
                <a:gd name="T13" fmla="*/ 36781250 h 5268"/>
                <a:gd name="T14" fmla="*/ 66375000 w 4274"/>
                <a:gd name="T15" fmla="*/ 1062500 h 5268"/>
                <a:gd name="T16" fmla="*/ 65609375 w 4274"/>
                <a:gd name="T17" fmla="*/ 15625 h 52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74" h="5268" extrusionOk="0">
                  <a:moveTo>
                    <a:pt x="4199" y="1"/>
                  </a:moveTo>
                  <a:cubicBezTo>
                    <a:pt x="4185" y="1"/>
                    <a:pt x="4172" y="6"/>
                    <a:pt x="4165" y="20"/>
                  </a:cubicBezTo>
                  <a:cubicBezTo>
                    <a:pt x="3569" y="1116"/>
                    <a:pt x="2676" y="1890"/>
                    <a:pt x="1843" y="2795"/>
                  </a:cubicBezTo>
                  <a:cubicBezTo>
                    <a:pt x="1152" y="3557"/>
                    <a:pt x="652" y="4450"/>
                    <a:pt x="9" y="5235"/>
                  </a:cubicBezTo>
                  <a:cubicBezTo>
                    <a:pt x="0" y="5244"/>
                    <a:pt x="26" y="5267"/>
                    <a:pt x="44" y="5267"/>
                  </a:cubicBezTo>
                  <a:cubicBezTo>
                    <a:pt x="49" y="5267"/>
                    <a:pt x="54" y="5265"/>
                    <a:pt x="57" y="5259"/>
                  </a:cubicBezTo>
                  <a:cubicBezTo>
                    <a:pt x="914" y="4366"/>
                    <a:pt x="1462" y="3247"/>
                    <a:pt x="2355" y="2354"/>
                  </a:cubicBezTo>
                  <a:cubicBezTo>
                    <a:pt x="3069" y="1652"/>
                    <a:pt x="3819" y="985"/>
                    <a:pt x="4248" y="68"/>
                  </a:cubicBezTo>
                  <a:cubicBezTo>
                    <a:pt x="4273" y="34"/>
                    <a:pt x="4233" y="1"/>
                    <a:pt x="41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1" name="Google Shape;3498;p4">
              <a:extLst>
                <a:ext uri="{FF2B5EF4-FFF2-40B4-BE49-F238E27FC236}">
                  <a16:creationId xmlns:a16="http://schemas.microsoft.com/office/drawing/2014/main" id="{41640506-D2B9-5BD3-D6DC-CC539AE1A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9250" y="3030325"/>
              <a:ext cx="74375" cy="87475"/>
            </a:xfrm>
            <a:custGeom>
              <a:avLst/>
              <a:gdLst>
                <a:gd name="T0" fmla="*/ 45781250 w 2975"/>
                <a:gd name="T1" fmla="*/ 0 h 3499"/>
                <a:gd name="T2" fmla="*/ 45406250 w 2975"/>
                <a:gd name="T3" fmla="*/ 156250 h 3499"/>
                <a:gd name="T4" fmla="*/ 23265625 w 2975"/>
                <a:gd name="T5" fmla="*/ 23406250 h 3499"/>
                <a:gd name="T6" fmla="*/ 15625 w 2975"/>
                <a:gd name="T7" fmla="*/ 54656250 h 3499"/>
                <a:gd name="T8" fmla="*/ 24765625 w 2975"/>
                <a:gd name="T9" fmla="*/ 26578125 h 3499"/>
                <a:gd name="T10" fmla="*/ 46343750 w 2975"/>
                <a:gd name="T11" fmla="*/ 718750 h 3499"/>
                <a:gd name="T12" fmla="*/ 45781250 w 2975"/>
                <a:gd name="T13" fmla="*/ 0 h 34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75" h="3499" extrusionOk="0">
                  <a:moveTo>
                    <a:pt x="2930" y="0"/>
                  </a:moveTo>
                  <a:cubicBezTo>
                    <a:pt x="2921" y="0"/>
                    <a:pt x="2913" y="3"/>
                    <a:pt x="2906" y="10"/>
                  </a:cubicBezTo>
                  <a:cubicBezTo>
                    <a:pt x="2454" y="546"/>
                    <a:pt x="1894" y="903"/>
                    <a:pt x="1489" y="1498"/>
                  </a:cubicBezTo>
                  <a:cubicBezTo>
                    <a:pt x="1037" y="2177"/>
                    <a:pt x="406" y="2784"/>
                    <a:pt x="1" y="3498"/>
                  </a:cubicBezTo>
                  <a:cubicBezTo>
                    <a:pt x="668" y="3082"/>
                    <a:pt x="1156" y="2344"/>
                    <a:pt x="1585" y="1701"/>
                  </a:cubicBezTo>
                  <a:cubicBezTo>
                    <a:pt x="1989" y="1105"/>
                    <a:pt x="2680" y="701"/>
                    <a:pt x="2966" y="46"/>
                  </a:cubicBezTo>
                  <a:cubicBezTo>
                    <a:pt x="2974" y="20"/>
                    <a:pt x="2952" y="0"/>
                    <a:pt x="29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2" name="Google Shape;3499;p4">
              <a:extLst>
                <a:ext uri="{FF2B5EF4-FFF2-40B4-BE49-F238E27FC236}">
                  <a16:creationId xmlns:a16="http://schemas.microsoft.com/office/drawing/2014/main" id="{472A4B2E-1589-693E-24B2-1461724A5B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0225" y="2961500"/>
              <a:ext cx="114425" cy="140075"/>
            </a:xfrm>
            <a:custGeom>
              <a:avLst/>
              <a:gdLst>
                <a:gd name="T0" fmla="*/ 71515625 w 4577"/>
                <a:gd name="T1" fmla="*/ 15625 h 5603"/>
                <a:gd name="T2" fmla="*/ 71515625 w 4577"/>
                <a:gd name="T3" fmla="*/ 15625 h 5603"/>
                <a:gd name="T4" fmla="*/ 32437500 w 4577"/>
                <a:gd name="T5" fmla="*/ 45968750 h 5603"/>
                <a:gd name="T6" fmla="*/ 640625 w 4577"/>
                <a:gd name="T7" fmla="*/ 86328125 h 5603"/>
                <a:gd name="T8" fmla="*/ 1203125 w 4577"/>
                <a:gd name="T9" fmla="*/ 87531250 h 5603"/>
                <a:gd name="T10" fmla="*/ 1562500 w 4577"/>
                <a:gd name="T11" fmla="*/ 87453125 h 5603"/>
                <a:gd name="T12" fmla="*/ 15890625 w 4577"/>
                <a:gd name="T13" fmla="*/ 68093750 h 5603"/>
                <a:gd name="T14" fmla="*/ 39515625 w 4577"/>
                <a:gd name="T15" fmla="*/ 41312500 h 5603"/>
                <a:gd name="T16" fmla="*/ 71515625 w 4577"/>
                <a:gd name="T17" fmla="*/ 15625 h 56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7" h="5603" extrusionOk="0">
                  <a:moveTo>
                    <a:pt x="4577" y="1"/>
                  </a:moveTo>
                  <a:lnTo>
                    <a:pt x="4577" y="1"/>
                  </a:lnTo>
                  <a:cubicBezTo>
                    <a:pt x="3839" y="1120"/>
                    <a:pt x="3065" y="2025"/>
                    <a:pt x="2076" y="2942"/>
                  </a:cubicBezTo>
                  <a:cubicBezTo>
                    <a:pt x="1279" y="3727"/>
                    <a:pt x="814" y="4728"/>
                    <a:pt x="41" y="5525"/>
                  </a:cubicBezTo>
                  <a:cubicBezTo>
                    <a:pt x="0" y="5555"/>
                    <a:pt x="36" y="5602"/>
                    <a:pt x="77" y="5602"/>
                  </a:cubicBezTo>
                  <a:cubicBezTo>
                    <a:pt x="85" y="5602"/>
                    <a:pt x="92" y="5600"/>
                    <a:pt x="100" y="5597"/>
                  </a:cubicBezTo>
                  <a:cubicBezTo>
                    <a:pt x="469" y="5228"/>
                    <a:pt x="731" y="4811"/>
                    <a:pt x="1017" y="4358"/>
                  </a:cubicBezTo>
                  <a:cubicBezTo>
                    <a:pt x="1434" y="3704"/>
                    <a:pt x="1957" y="3180"/>
                    <a:pt x="2529" y="2644"/>
                  </a:cubicBezTo>
                  <a:cubicBezTo>
                    <a:pt x="3374" y="1858"/>
                    <a:pt x="4053" y="1048"/>
                    <a:pt x="45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3" name="Google Shape;3500;p4">
              <a:extLst>
                <a:ext uri="{FF2B5EF4-FFF2-40B4-BE49-F238E27FC236}">
                  <a16:creationId xmlns:a16="http://schemas.microsoft.com/office/drawing/2014/main" id="{88C8F181-2F27-AD2F-E3F1-E25EB572A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4850" y="3071925"/>
              <a:ext cx="22000" cy="31600"/>
            </a:xfrm>
            <a:custGeom>
              <a:avLst/>
              <a:gdLst>
                <a:gd name="T0" fmla="*/ 13187500 w 880"/>
                <a:gd name="T1" fmla="*/ 15625 h 1264"/>
                <a:gd name="T2" fmla="*/ 7234375 w 880"/>
                <a:gd name="T3" fmla="*/ 8765625 h 1264"/>
                <a:gd name="T4" fmla="*/ 1078125 w 880"/>
                <a:gd name="T5" fmla="*/ 17515625 h 1264"/>
                <a:gd name="T6" fmla="*/ 1078125 w 880"/>
                <a:gd name="T7" fmla="*/ 17515625 h 1264"/>
                <a:gd name="T8" fmla="*/ 703125 w 880"/>
                <a:gd name="T9" fmla="*/ 18015625 h 1264"/>
                <a:gd name="T10" fmla="*/ 703125 w 880"/>
                <a:gd name="T11" fmla="*/ 18015625 h 1264"/>
                <a:gd name="T12" fmla="*/ 531250 w 880"/>
                <a:gd name="T13" fmla="*/ 18250000 h 1264"/>
                <a:gd name="T14" fmla="*/ 593750 w 880"/>
                <a:gd name="T15" fmla="*/ 18265625 h 1264"/>
                <a:gd name="T16" fmla="*/ 593750 w 880"/>
                <a:gd name="T17" fmla="*/ 18265625 h 1264"/>
                <a:gd name="T18" fmla="*/ 531250 w 880"/>
                <a:gd name="T19" fmla="*/ 18437500 h 1264"/>
                <a:gd name="T20" fmla="*/ 1187500 w 880"/>
                <a:gd name="T21" fmla="*/ 19750000 h 1264"/>
                <a:gd name="T22" fmla="*/ 1828125 w 880"/>
                <a:gd name="T23" fmla="*/ 19359375 h 1264"/>
                <a:gd name="T24" fmla="*/ 2156250 w 880"/>
                <a:gd name="T25" fmla="*/ 18953125 h 1264"/>
                <a:gd name="T26" fmla="*/ 2156250 w 880"/>
                <a:gd name="T27" fmla="*/ 18953125 h 1264"/>
                <a:gd name="T28" fmla="*/ 2203125 w 880"/>
                <a:gd name="T29" fmla="*/ 18984375 h 1264"/>
                <a:gd name="T30" fmla="*/ 2203125 w 880"/>
                <a:gd name="T31" fmla="*/ 18875000 h 1264"/>
                <a:gd name="T32" fmla="*/ 2203125 w 880"/>
                <a:gd name="T33" fmla="*/ 18875000 h 1264"/>
                <a:gd name="T34" fmla="*/ 13562500 w 880"/>
                <a:gd name="T35" fmla="*/ 203125 h 1264"/>
                <a:gd name="T36" fmla="*/ 13187500 w 880"/>
                <a:gd name="T37" fmla="*/ 15625 h 12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80" h="1264" extrusionOk="0">
                  <a:moveTo>
                    <a:pt x="844" y="1"/>
                  </a:moveTo>
                  <a:cubicBezTo>
                    <a:pt x="701" y="168"/>
                    <a:pt x="582" y="358"/>
                    <a:pt x="463" y="561"/>
                  </a:cubicBezTo>
                  <a:cubicBezTo>
                    <a:pt x="342" y="747"/>
                    <a:pt x="202" y="943"/>
                    <a:pt x="69" y="1121"/>
                  </a:cubicBezTo>
                  <a:cubicBezTo>
                    <a:pt x="59" y="1132"/>
                    <a:pt x="52" y="1141"/>
                    <a:pt x="45" y="1153"/>
                  </a:cubicBezTo>
                  <a:cubicBezTo>
                    <a:pt x="41" y="1158"/>
                    <a:pt x="38" y="1163"/>
                    <a:pt x="34" y="1168"/>
                  </a:cubicBezTo>
                  <a:cubicBezTo>
                    <a:pt x="35" y="1168"/>
                    <a:pt x="36" y="1169"/>
                    <a:pt x="38" y="1169"/>
                  </a:cubicBezTo>
                  <a:cubicBezTo>
                    <a:pt x="37" y="1173"/>
                    <a:pt x="35" y="1176"/>
                    <a:pt x="34" y="1180"/>
                  </a:cubicBezTo>
                  <a:cubicBezTo>
                    <a:pt x="0" y="1222"/>
                    <a:pt x="38" y="1264"/>
                    <a:pt x="76" y="1264"/>
                  </a:cubicBezTo>
                  <a:cubicBezTo>
                    <a:pt x="91" y="1264"/>
                    <a:pt x="107" y="1257"/>
                    <a:pt x="117" y="1239"/>
                  </a:cubicBezTo>
                  <a:cubicBezTo>
                    <a:pt x="124" y="1230"/>
                    <a:pt x="131" y="1222"/>
                    <a:pt x="138" y="1213"/>
                  </a:cubicBezTo>
                  <a:cubicBezTo>
                    <a:pt x="139" y="1214"/>
                    <a:pt x="140" y="1215"/>
                    <a:pt x="141" y="1215"/>
                  </a:cubicBezTo>
                  <a:lnTo>
                    <a:pt x="141" y="1208"/>
                  </a:lnTo>
                  <a:cubicBezTo>
                    <a:pt x="411" y="858"/>
                    <a:pt x="740" y="452"/>
                    <a:pt x="868" y="13"/>
                  </a:cubicBezTo>
                  <a:cubicBezTo>
                    <a:pt x="879" y="1"/>
                    <a:pt x="868" y="1"/>
                    <a:pt x="8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4" name="Google Shape;3501;p4">
              <a:extLst>
                <a:ext uri="{FF2B5EF4-FFF2-40B4-BE49-F238E27FC236}">
                  <a16:creationId xmlns:a16="http://schemas.microsoft.com/office/drawing/2014/main" id="{D994D5A1-8646-7DB5-75B2-98DE6C56D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1050" y="3044975"/>
              <a:ext cx="44575" cy="61900"/>
            </a:xfrm>
            <a:custGeom>
              <a:avLst/>
              <a:gdLst>
                <a:gd name="T0" fmla="*/ 27187500 w 1783"/>
                <a:gd name="T1" fmla="*/ 15625 h 2476"/>
                <a:gd name="T2" fmla="*/ 26531250 w 1783"/>
                <a:gd name="T3" fmla="*/ 484375 h 2476"/>
                <a:gd name="T4" fmla="*/ 16281250 w 1783"/>
                <a:gd name="T5" fmla="*/ 15500000 h 2476"/>
                <a:gd name="T6" fmla="*/ 16281250 w 1783"/>
                <a:gd name="T7" fmla="*/ 15500000 h 2476"/>
                <a:gd name="T8" fmla="*/ 1281250 w 1783"/>
                <a:gd name="T9" fmla="*/ 36484375 h 2476"/>
                <a:gd name="T10" fmla="*/ 1281250 w 1783"/>
                <a:gd name="T11" fmla="*/ 36484375 h 2476"/>
                <a:gd name="T12" fmla="*/ 671875 w 1783"/>
                <a:gd name="T13" fmla="*/ 37140625 h 2476"/>
                <a:gd name="T14" fmla="*/ 1562500 w 1783"/>
                <a:gd name="T15" fmla="*/ 38687500 h 2476"/>
                <a:gd name="T16" fmla="*/ 2343750 w 1783"/>
                <a:gd name="T17" fmla="*/ 38250000 h 2476"/>
                <a:gd name="T18" fmla="*/ 2484375 w 1783"/>
                <a:gd name="T19" fmla="*/ 38046875 h 2476"/>
                <a:gd name="T20" fmla="*/ 2484375 w 1783"/>
                <a:gd name="T21" fmla="*/ 38046875 h 2476"/>
                <a:gd name="T22" fmla="*/ 2531250 w 1783"/>
                <a:gd name="T23" fmla="*/ 38062500 h 2476"/>
                <a:gd name="T24" fmla="*/ 2609375 w 1783"/>
                <a:gd name="T25" fmla="*/ 37875000 h 2476"/>
                <a:gd name="T26" fmla="*/ 2609375 w 1783"/>
                <a:gd name="T27" fmla="*/ 37875000 h 2476"/>
                <a:gd name="T28" fmla="*/ 15125000 w 1783"/>
                <a:gd name="T29" fmla="*/ 19578125 h 2476"/>
                <a:gd name="T30" fmla="*/ 15125000 w 1783"/>
                <a:gd name="T31" fmla="*/ 19578125 h 2476"/>
                <a:gd name="T32" fmla="*/ 18343750 w 1783"/>
                <a:gd name="T33" fmla="*/ 15750000 h 2476"/>
                <a:gd name="T34" fmla="*/ 20781250 w 1783"/>
                <a:gd name="T35" fmla="*/ 12765625 h 2476"/>
                <a:gd name="T36" fmla="*/ 20781250 w 1783"/>
                <a:gd name="T37" fmla="*/ 12765625 h 2476"/>
                <a:gd name="T38" fmla="*/ 21109375 w 1783"/>
                <a:gd name="T39" fmla="*/ 12359375 h 2476"/>
                <a:gd name="T40" fmla="*/ 21109375 w 1783"/>
                <a:gd name="T41" fmla="*/ 12359375 h 2476"/>
                <a:gd name="T42" fmla="*/ 27656250 w 1783"/>
                <a:gd name="T43" fmla="*/ 671875 h 2476"/>
                <a:gd name="T44" fmla="*/ 27187500 w 1783"/>
                <a:gd name="T45" fmla="*/ 15625 h 247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783" h="2476" extrusionOk="0">
                  <a:moveTo>
                    <a:pt x="1740" y="1"/>
                  </a:moveTo>
                  <a:cubicBezTo>
                    <a:pt x="1722" y="1"/>
                    <a:pt x="1703" y="10"/>
                    <a:pt x="1698" y="31"/>
                  </a:cubicBezTo>
                  <a:cubicBezTo>
                    <a:pt x="1517" y="385"/>
                    <a:pt x="1281" y="685"/>
                    <a:pt x="1042" y="992"/>
                  </a:cubicBezTo>
                  <a:cubicBezTo>
                    <a:pt x="640" y="1360"/>
                    <a:pt x="359" y="1889"/>
                    <a:pt x="82" y="2335"/>
                  </a:cubicBezTo>
                  <a:cubicBezTo>
                    <a:pt x="69" y="2349"/>
                    <a:pt x="56" y="2363"/>
                    <a:pt x="43" y="2377"/>
                  </a:cubicBezTo>
                  <a:cubicBezTo>
                    <a:pt x="0" y="2420"/>
                    <a:pt x="51" y="2476"/>
                    <a:pt x="100" y="2476"/>
                  </a:cubicBezTo>
                  <a:cubicBezTo>
                    <a:pt x="119" y="2476"/>
                    <a:pt x="137" y="2468"/>
                    <a:pt x="150" y="2448"/>
                  </a:cubicBezTo>
                  <a:cubicBezTo>
                    <a:pt x="153" y="2444"/>
                    <a:pt x="156" y="2440"/>
                    <a:pt x="159" y="2435"/>
                  </a:cubicBezTo>
                  <a:cubicBezTo>
                    <a:pt x="160" y="2436"/>
                    <a:pt x="161" y="2436"/>
                    <a:pt x="162" y="2436"/>
                  </a:cubicBezTo>
                  <a:cubicBezTo>
                    <a:pt x="164" y="2432"/>
                    <a:pt x="166" y="2428"/>
                    <a:pt x="167" y="2424"/>
                  </a:cubicBezTo>
                  <a:cubicBezTo>
                    <a:pt x="443" y="2029"/>
                    <a:pt x="685" y="1629"/>
                    <a:pt x="968" y="1253"/>
                  </a:cubicBezTo>
                  <a:cubicBezTo>
                    <a:pt x="1038" y="1169"/>
                    <a:pt x="1108" y="1088"/>
                    <a:pt x="1174" y="1008"/>
                  </a:cubicBezTo>
                  <a:cubicBezTo>
                    <a:pt x="1225" y="944"/>
                    <a:pt x="1278" y="880"/>
                    <a:pt x="1330" y="817"/>
                  </a:cubicBezTo>
                  <a:cubicBezTo>
                    <a:pt x="1352" y="811"/>
                    <a:pt x="1356" y="800"/>
                    <a:pt x="1351" y="791"/>
                  </a:cubicBezTo>
                  <a:cubicBezTo>
                    <a:pt x="1534" y="566"/>
                    <a:pt x="1707" y="332"/>
                    <a:pt x="1770" y="43"/>
                  </a:cubicBezTo>
                  <a:cubicBezTo>
                    <a:pt x="1783" y="16"/>
                    <a:pt x="1763" y="1"/>
                    <a:pt x="17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5" name="Google Shape;3502;p4">
              <a:extLst>
                <a:ext uri="{FF2B5EF4-FFF2-40B4-BE49-F238E27FC236}">
                  <a16:creationId xmlns:a16="http://schemas.microsoft.com/office/drawing/2014/main" id="{28859073-1E5E-41D0-3597-DBA8639C8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7950" y="3035725"/>
              <a:ext cx="39650" cy="46425"/>
            </a:xfrm>
            <a:custGeom>
              <a:avLst/>
              <a:gdLst>
                <a:gd name="T0" fmla="*/ 23984375 w 1586"/>
                <a:gd name="T1" fmla="*/ 15625 h 1857"/>
                <a:gd name="T2" fmla="*/ 23593750 w 1586"/>
                <a:gd name="T3" fmla="*/ 125000 h 1857"/>
                <a:gd name="T4" fmla="*/ 156250 w 1586"/>
                <a:gd name="T5" fmla="*/ 28218750 h 1857"/>
                <a:gd name="T6" fmla="*/ 625000 w 1586"/>
                <a:gd name="T7" fmla="*/ 29015625 h 1857"/>
                <a:gd name="T8" fmla="*/ 906250 w 1586"/>
                <a:gd name="T9" fmla="*/ 28968750 h 1857"/>
                <a:gd name="T10" fmla="*/ 24343750 w 1586"/>
                <a:gd name="T11" fmla="*/ 875000 h 1857"/>
                <a:gd name="T12" fmla="*/ 23984375 w 1586"/>
                <a:gd name="T13" fmla="*/ 15625 h 1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86" h="1857" extrusionOk="0">
                  <a:moveTo>
                    <a:pt x="1535" y="1"/>
                  </a:moveTo>
                  <a:cubicBezTo>
                    <a:pt x="1527" y="1"/>
                    <a:pt x="1518" y="3"/>
                    <a:pt x="1510" y="8"/>
                  </a:cubicBezTo>
                  <a:cubicBezTo>
                    <a:pt x="998" y="544"/>
                    <a:pt x="415" y="1187"/>
                    <a:pt x="10" y="1806"/>
                  </a:cubicBezTo>
                  <a:cubicBezTo>
                    <a:pt x="0" y="1836"/>
                    <a:pt x="15" y="1857"/>
                    <a:pt x="40" y="1857"/>
                  </a:cubicBezTo>
                  <a:cubicBezTo>
                    <a:pt x="46" y="1857"/>
                    <a:pt x="51" y="1856"/>
                    <a:pt x="58" y="1854"/>
                  </a:cubicBezTo>
                  <a:cubicBezTo>
                    <a:pt x="605" y="1366"/>
                    <a:pt x="1141" y="663"/>
                    <a:pt x="1558" y="56"/>
                  </a:cubicBezTo>
                  <a:cubicBezTo>
                    <a:pt x="1586" y="28"/>
                    <a:pt x="1563" y="1"/>
                    <a:pt x="15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6" name="Google Shape;3503;p4">
              <a:extLst>
                <a:ext uri="{FF2B5EF4-FFF2-40B4-BE49-F238E27FC236}">
                  <a16:creationId xmlns:a16="http://schemas.microsoft.com/office/drawing/2014/main" id="{7EC36ACE-9FD9-5E4A-0575-C82D7BAA37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2694975"/>
              <a:ext cx="15200" cy="67950"/>
            </a:xfrm>
            <a:custGeom>
              <a:avLst/>
              <a:gdLst>
                <a:gd name="T0" fmla="*/ 9281250 w 608"/>
                <a:gd name="T1" fmla="*/ 15625 h 2718"/>
                <a:gd name="T2" fmla="*/ 9125000 w 608"/>
                <a:gd name="T3" fmla="*/ 93750 h 2718"/>
                <a:gd name="T4" fmla="*/ 0 w 608"/>
                <a:gd name="T5" fmla="*/ 41765625 h 2718"/>
                <a:gd name="T6" fmla="*/ 250000 w 608"/>
                <a:gd name="T7" fmla="*/ 42453125 h 2718"/>
                <a:gd name="T8" fmla="*/ 375000 w 608"/>
                <a:gd name="T9" fmla="*/ 42125000 h 2718"/>
                <a:gd name="T10" fmla="*/ 9500000 w 608"/>
                <a:gd name="T11" fmla="*/ 281250 h 2718"/>
                <a:gd name="T12" fmla="*/ 9281250 w 608"/>
                <a:gd name="T13" fmla="*/ 15625 h 27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8" h="2718" extrusionOk="0">
                  <a:moveTo>
                    <a:pt x="594" y="1"/>
                  </a:moveTo>
                  <a:cubicBezTo>
                    <a:pt x="591" y="1"/>
                    <a:pt x="587" y="2"/>
                    <a:pt x="584" y="6"/>
                  </a:cubicBezTo>
                  <a:cubicBezTo>
                    <a:pt x="131" y="827"/>
                    <a:pt x="417" y="1839"/>
                    <a:pt x="0" y="2673"/>
                  </a:cubicBezTo>
                  <a:cubicBezTo>
                    <a:pt x="0" y="2701"/>
                    <a:pt x="9" y="2717"/>
                    <a:pt x="16" y="2717"/>
                  </a:cubicBezTo>
                  <a:cubicBezTo>
                    <a:pt x="21" y="2717"/>
                    <a:pt x="24" y="2711"/>
                    <a:pt x="24" y="2696"/>
                  </a:cubicBezTo>
                  <a:cubicBezTo>
                    <a:pt x="500" y="1911"/>
                    <a:pt x="310" y="887"/>
                    <a:pt x="608" y="18"/>
                  </a:cubicBezTo>
                  <a:cubicBezTo>
                    <a:pt x="608" y="9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7" name="Google Shape;3504;p4">
              <a:extLst>
                <a:ext uri="{FF2B5EF4-FFF2-40B4-BE49-F238E27FC236}">
                  <a16:creationId xmlns:a16="http://schemas.microsoft.com/office/drawing/2014/main" id="{C468DCC3-ACA4-9E1E-9A9C-D2E8429E1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6150" y="2674350"/>
              <a:ext cx="3000" cy="14750"/>
            </a:xfrm>
            <a:custGeom>
              <a:avLst/>
              <a:gdLst>
                <a:gd name="T0" fmla="*/ 1687500 w 120"/>
                <a:gd name="T1" fmla="*/ 0 h 590"/>
                <a:gd name="T2" fmla="*/ 1500000 w 120"/>
                <a:gd name="T3" fmla="*/ 140625 h 590"/>
                <a:gd name="T4" fmla="*/ 0 w 120"/>
                <a:gd name="T5" fmla="*/ 9078125 h 590"/>
                <a:gd name="T6" fmla="*/ 187500 w 120"/>
                <a:gd name="T7" fmla="*/ 9218750 h 590"/>
                <a:gd name="T8" fmla="*/ 375000 w 120"/>
                <a:gd name="T9" fmla="*/ 9078125 h 590"/>
                <a:gd name="T10" fmla="*/ 1859375 w 120"/>
                <a:gd name="T11" fmla="*/ 140625 h 590"/>
                <a:gd name="T12" fmla="*/ 1687500 w 120"/>
                <a:gd name="T13" fmla="*/ 0 h 5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0" h="590" extrusionOk="0">
                  <a:moveTo>
                    <a:pt x="108" y="0"/>
                  </a:moveTo>
                  <a:cubicBezTo>
                    <a:pt x="102" y="0"/>
                    <a:pt x="96" y="3"/>
                    <a:pt x="96" y="9"/>
                  </a:cubicBezTo>
                  <a:cubicBezTo>
                    <a:pt x="36" y="188"/>
                    <a:pt x="24" y="390"/>
                    <a:pt x="0" y="581"/>
                  </a:cubicBezTo>
                  <a:cubicBezTo>
                    <a:pt x="0" y="587"/>
                    <a:pt x="6" y="590"/>
                    <a:pt x="12" y="590"/>
                  </a:cubicBezTo>
                  <a:cubicBezTo>
                    <a:pt x="18" y="590"/>
                    <a:pt x="24" y="587"/>
                    <a:pt x="24" y="581"/>
                  </a:cubicBezTo>
                  <a:cubicBezTo>
                    <a:pt x="72" y="402"/>
                    <a:pt x="119" y="212"/>
                    <a:pt x="119" y="9"/>
                  </a:cubicBezTo>
                  <a:cubicBezTo>
                    <a:pt x="119" y="3"/>
                    <a:pt x="113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8" name="Google Shape;3505;p4">
              <a:extLst>
                <a:ext uri="{FF2B5EF4-FFF2-40B4-BE49-F238E27FC236}">
                  <a16:creationId xmlns:a16="http://schemas.microsoft.com/office/drawing/2014/main" id="{51D050B6-BEDC-2996-B085-5969498FC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5025" y="2714225"/>
              <a:ext cx="8650" cy="46325"/>
            </a:xfrm>
            <a:custGeom>
              <a:avLst/>
              <a:gdLst>
                <a:gd name="T0" fmla="*/ 5281250 w 346"/>
                <a:gd name="T1" fmla="*/ 15625 h 1853"/>
                <a:gd name="T2" fmla="*/ 5015625 w 346"/>
                <a:gd name="T3" fmla="*/ 156250 h 1853"/>
                <a:gd name="T4" fmla="*/ 0 w 346"/>
                <a:gd name="T5" fmla="*/ 28796875 h 1853"/>
                <a:gd name="T6" fmla="*/ 250000 w 346"/>
                <a:gd name="T7" fmla="*/ 28937500 h 1853"/>
                <a:gd name="T8" fmla="*/ 375000 w 346"/>
                <a:gd name="T9" fmla="*/ 28796875 h 1853"/>
                <a:gd name="T10" fmla="*/ 5390625 w 346"/>
                <a:gd name="T11" fmla="*/ 156250 h 1853"/>
                <a:gd name="T12" fmla="*/ 5281250 w 346"/>
                <a:gd name="T13" fmla="*/ 15625 h 18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6" h="1853" extrusionOk="0">
                  <a:moveTo>
                    <a:pt x="338" y="1"/>
                  </a:moveTo>
                  <a:cubicBezTo>
                    <a:pt x="333" y="1"/>
                    <a:pt x="327" y="4"/>
                    <a:pt x="321" y="10"/>
                  </a:cubicBezTo>
                  <a:cubicBezTo>
                    <a:pt x="107" y="593"/>
                    <a:pt x="24" y="1224"/>
                    <a:pt x="0" y="1843"/>
                  </a:cubicBezTo>
                  <a:cubicBezTo>
                    <a:pt x="6" y="1849"/>
                    <a:pt x="12" y="1852"/>
                    <a:pt x="16" y="1852"/>
                  </a:cubicBezTo>
                  <a:cubicBezTo>
                    <a:pt x="21" y="1852"/>
                    <a:pt x="24" y="1849"/>
                    <a:pt x="24" y="1843"/>
                  </a:cubicBezTo>
                  <a:cubicBezTo>
                    <a:pt x="83" y="1212"/>
                    <a:pt x="214" y="617"/>
                    <a:pt x="345" y="10"/>
                  </a:cubicBezTo>
                  <a:cubicBezTo>
                    <a:pt x="345" y="4"/>
                    <a:pt x="342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69" name="Google Shape;3506;p4">
              <a:extLst>
                <a:ext uri="{FF2B5EF4-FFF2-40B4-BE49-F238E27FC236}">
                  <a16:creationId xmlns:a16="http://schemas.microsoft.com/office/drawing/2014/main" id="{3772A2BB-DC3E-9D04-601F-BDB56F64E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475" y="2703175"/>
              <a:ext cx="15200" cy="51175"/>
            </a:xfrm>
            <a:custGeom>
              <a:avLst/>
              <a:gdLst>
                <a:gd name="T0" fmla="*/ 9281250 w 608"/>
                <a:gd name="T1" fmla="*/ 15625 h 2047"/>
                <a:gd name="T2" fmla="*/ 9109375 w 608"/>
                <a:gd name="T3" fmla="*/ 171875 h 2047"/>
                <a:gd name="T4" fmla="*/ 750000 w 608"/>
                <a:gd name="T5" fmla="*/ 31984375 h 2047"/>
                <a:gd name="T6" fmla="*/ 3906250 w 608"/>
                <a:gd name="T7" fmla="*/ 15062500 h 2047"/>
                <a:gd name="T8" fmla="*/ 9484375 w 608"/>
                <a:gd name="T9" fmla="*/ 359375 h 2047"/>
                <a:gd name="T10" fmla="*/ 9281250 w 608"/>
                <a:gd name="T11" fmla="*/ 15625 h 20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2047" extrusionOk="0">
                  <a:moveTo>
                    <a:pt x="594" y="1"/>
                  </a:moveTo>
                  <a:cubicBezTo>
                    <a:pt x="591" y="1"/>
                    <a:pt x="587" y="4"/>
                    <a:pt x="583" y="11"/>
                  </a:cubicBezTo>
                  <a:cubicBezTo>
                    <a:pt x="226" y="559"/>
                    <a:pt x="0" y="1392"/>
                    <a:pt x="48" y="2047"/>
                  </a:cubicBezTo>
                  <a:cubicBezTo>
                    <a:pt x="119" y="1690"/>
                    <a:pt x="155" y="1321"/>
                    <a:pt x="250" y="964"/>
                  </a:cubicBezTo>
                  <a:cubicBezTo>
                    <a:pt x="345" y="630"/>
                    <a:pt x="488" y="333"/>
                    <a:pt x="607" y="23"/>
                  </a:cubicBezTo>
                  <a:cubicBezTo>
                    <a:pt x="607" y="15"/>
                    <a:pt x="602" y="1"/>
                    <a:pt x="5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0" name="Google Shape;3507;p4">
              <a:extLst>
                <a:ext uri="{FF2B5EF4-FFF2-40B4-BE49-F238E27FC236}">
                  <a16:creationId xmlns:a16="http://schemas.microsoft.com/office/drawing/2014/main" id="{71A9698A-006B-882F-33C5-35FE51F6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275" y="3114800"/>
              <a:ext cx="139625" cy="35975"/>
            </a:xfrm>
            <a:custGeom>
              <a:avLst/>
              <a:gdLst>
                <a:gd name="T0" fmla="*/ 87265625 w 5585"/>
                <a:gd name="T1" fmla="*/ 0 h 1439"/>
                <a:gd name="T2" fmla="*/ 87265625 w 5585"/>
                <a:gd name="T3" fmla="*/ 0 h 1439"/>
                <a:gd name="T4" fmla="*/ 43546875 w 5585"/>
                <a:gd name="T5" fmla="*/ 9859375 h 1439"/>
                <a:gd name="T6" fmla="*/ 29781250 w 5585"/>
                <a:gd name="T7" fmla="*/ 16750000 h 1439"/>
                <a:gd name="T8" fmla="*/ 5640625 w 5585"/>
                <a:gd name="T9" fmla="*/ 21546875 h 1439"/>
                <a:gd name="T10" fmla="*/ 390625 w 5585"/>
                <a:gd name="T11" fmla="*/ 21406250 h 1439"/>
                <a:gd name="T12" fmla="*/ 390625 w 5585"/>
                <a:gd name="T13" fmla="*/ 21953125 h 1439"/>
                <a:gd name="T14" fmla="*/ 6984375 w 5585"/>
                <a:gd name="T15" fmla="*/ 22468750 h 1439"/>
                <a:gd name="T16" fmla="*/ 53781250 w 5585"/>
                <a:gd name="T17" fmla="*/ 10421875 h 1439"/>
                <a:gd name="T18" fmla="*/ 87265625 w 5585"/>
                <a:gd name="T19" fmla="*/ 0 h 14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585" h="1439" extrusionOk="0">
                  <a:moveTo>
                    <a:pt x="5585" y="0"/>
                  </a:moveTo>
                  <a:lnTo>
                    <a:pt x="5585" y="0"/>
                  </a:lnTo>
                  <a:cubicBezTo>
                    <a:pt x="4692" y="596"/>
                    <a:pt x="3739" y="393"/>
                    <a:pt x="2787" y="631"/>
                  </a:cubicBezTo>
                  <a:cubicBezTo>
                    <a:pt x="2465" y="715"/>
                    <a:pt x="2203" y="941"/>
                    <a:pt x="1906" y="1072"/>
                  </a:cubicBezTo>
                  <a:cubicBezTo>
                    <a:pt x="1382" y="1299"/>
                    <a:pt x="899" y="1379"/>
                    <a:pt x="361" y="1379"/>
                  </a:cubicBezTo>
                  <a:cubicBezTo>
                    <a:pt x="252" y="1379"/>
                    <a:pt x="140" y="1376"/>
                    <a:pt x="25" y="1370"/>
                  </a:cubicBezTo>
                  <a:cubicBezTo>
                    <a:pt x="13" y="1370"/>
                    <a:pt x="1" y="1405"/>
                    <a:pt x="25" y="1405"/>
                  </a:cubicBezTo>
                  <a:cubicBezTo>
                    <a:pt x="170" y="1428"/>
                    <a:pt x="311" y="1438"/>
                    <a:pt x="447" y="1438"/>
                  </a:cubicBezTo>
                  <a:cubicBezTo>
                    <a:pt x="1530" y="1438"/>
                    <a:pt x="2331" y="794"/>
                    <a:pt x="3442" y="667"/>
                  </a:cubicBezTo>
                  <a:cubicBezTo>
                    <a:pt x="4049" y="620"/>
                    <a:pt x="5204" y="584"/>
                    <a:pt x="558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1" name="Google Shape;3508;p4">
              <a:extLst>
                <a:ext uri="{FF2B5EF4-FFF2-40B4-BE49-F238E27FC236}">
                  <a16:creationId xmlns:a16="http://schemas.microsoft.com/office/drawing/2014/main" id="{3BAEDC31-B787-9DDA-BC42-D5DC852FF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200" y="3123725"/>
              <a:ext cx="109275" cy="19375"/>
            </a:xfrm>
            <a:custGeom>
              <a:avLst/>
              <a:gdLst>
                <a:gd name="T0" fmla="*/ 67921875 w 4371"/>
                <a:gd name="T1" fmla="*/ 15625 h 775"/>
                <a:gd name="T2" fmla="*/ 38343750 w 4371"/>
                <a:gd name="T3" fmla="*/ 4281250 h 775"/>
                <a:gd name="T4" fmla="*/ 15625 w 4371"/>
                <a:gd name="T5" fmla="*/ 12109375 h 775"/>
                <a:gd name="T6" fmla="*/ 29968750 w 4371"/>
                <a:gd name="T7" fmla="*/ 8375000 h 775"/>
                <a:gd name="T8" fmla="*/ 67921875 w 4371"/>
                <a:gd name="T9" fmla="*/ 750000 h 775"/>
                <a:gd name="T10" fmla="*/ 67921875 w 4371"/>
                <a:gd name="T11" fmla="*/ 15625 h 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71" h="775" extrusionOk="0">
                  <a:moveTo>
                    <a:pt x="4347" y="1"/>
                  </a:moveTo>
                  <a:cubicBezTo>
                    <a:pt x="3692" y="1"/>
                    <a:pt x="3073" y="96"/>
                    <a:pt x="2454" y="274"/>
                  </a:cubicBezTo>
                  <a:cubicBezTo>
                    <a:pt x="1632" y="536"/>
                    <a:pt x="822" y="548"/>
                    <a:pt x="1" y="775"/>
                  </a:cubicBezTo>
                  <a:cubicBezTo>
                    <a:pt x="632" y="655"/>
                    <a:pt x="1275" y="715"/>
                    <a:pt x="1918" y="536"/>
                  </a:cubicBezTo>
                  <a:cubicBezTo>
                    <a:pt x="2751" y="310"/>
                    <a:pt x="3501" y="155"/>
                    <a:pt x="4347" y="48"/>
                  </a:cubicBezTo>
                  <a:cubicBezTo>
                    <a:pt x="4370" y="48"/>
                    <a:pt x="4370" y="1"/>
                    <a:pt x="43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2" name="Google Shape;3509;p4">
              <a:extLst>
                <a:ext uri="{FF2B5EF4-FFF2-40B4-BE49-F238E27FC236}">
                  <a16:creationId xmlns:a16="http://schemas.microsoft.com/office/drawing/2014/main" id="{8EB17241-3D6B-20C5-C325-7FCFD9CB1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2900" y="3105575"/>
              <a:ext cx="185075" cy="17900"/>
            </a:xfrm>
            <a:custGeom>
              <a:avLst/>
              <a:gdLst>
                <a:gd name="T0" fmla="*/ 114359375 w 7403"/>
                <a:gd name="T1" fmla="*/ 0 h 716"/>
                <a:gd name="T2" fmla="*/ 44406250 w 7403"/>
                <a:gd name="T3" fmla="*/ 7812500 h 716"/>
                <a:gd name="T4" fmla="*/ 32578125 w 7403"/>
                <a:gd name="T5" fmla="*/ 8937500 h 716"/>
                <a:gd name="T6" fmla="*/ 12046875 w 7403"/>
                <a:gd name="T7" fmla="*/ 6703125 h 716"/>
                <a:gd name="T8" fmla="*/ 7265625 w 7403"/>
                <a:gd name="T9" fmla="*/ 6218750 h 716"/>
                <a:gd name="T10" fmla="*/ 515625 w 7403"/>
                <a:gd name="T11" fmla="*/ 7625000 h 716"/>
                <a:gd name="T12" fmla="*/ 578125 w 7403"/>
                <a:gd name="T13" fmla="*/ 8406250 h 716"/>
                <a:gd name="T14" fmla="*/ 687500 w 7403"/>
                <a:gd name="T15" fmla="*/ 8375000 h 716"/>
                <a:gd name="T16" fmla="*/ 6562500 w 7403"/>
                <a:gd name="T17" fmla="*/ 7484375 h 716"/>
                <a:gd name="T18" fmla="*/ 27859375 w 7403"/>
                <a:gd name="T19" fmla="*/ 11171875 h 716"/>
                <a:gd name="T20" fmla="*/ 28812500 w 7403"/>
                <a:gd name="T21" fmla="*/ 11171875 h 716"/>
                <a:gd name="T22" fmla="*/ 50546875 w 7403"/>
                <a:gd name="T23" fmla="*/ 8187500 h 716"/>
                <a:gd name="T24" fmla="*/ 114359375 w 7403"/>
                <a:gd name="T25" fmla="*/ 1125000 h 716"/>
                <a:gd name="T26" fmla="*/ 114359375 w 7403"/>
                <a:gd name="T27" fmla="*/ 0 h 7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403" h="716" extrusionOk="0">
                  <a:moveTo>
                    <a:pt x="7319" y="0"/>
                  </a:moveTo>
                  <a:cubicBezTo>
                    <a:pt x="5819" y="48"/>
                    <a:pt x="4319" y="238"/>
                    <a:pt x="2842" y="500"/>
                  </a:cubicBezTo>
                  <a:cubicBezTo>
                    <a:pt x="2570" y="551"/>
                    <a:pt x="2323" y="572"/>
                    <a:pt x="2085" y="572"/>
                  </a:cubicBezTo>
                  <a:cubicBezTo>
                    <a:pt x="1656" y="572"/>
                    <a:pt x="1253" y="505"/>
                    <a:pt x="771" y="429"/>
                  </a:cubicBezTo>
                  <a:cubicBezTo>
                    <a:pt x="652" y="410"/>
                    <a:pt x="555" y="398"/>
                    <a:pt x="465" y="398"/>
                  </a:cubicBezTo>
                  <a:cubicBezTo>
                    <a:pt x="328" y="398"/>
                    <a:pt x="204" y="424"/>
                    <a:pt x="33" y="488"/>
                  </a:cubicBezTo>
                  <a:cubicBezTo>
                    <a:pt x="1" y="499"/>
                    <a:pt x="16" y="538"/>
                    <a:pt x="37" y="538"/>
                  </a:cubicBezTo>
                  <a:cubicBezTo>
                    <a:pt x="39" y="538"/>
                    <a:pt x="42" y="537"/>
                    <a:pt x="44" y="536"/>
                  </a:cubicBezTo>
                  <a:cubicBezTo>
                    <a:pt x="170" y="495"/>
                    <a:pt x="295" y="479"/>
                    <a:pt x="420" y="479"/>
                  </a:cubicBezTo>
                  <a:cubicBezTo>
                    <a:pt x="878" y="479"/>
                    <a:pt x="1334" y="696"/>
                    <a:pt x="1783" y="715"/>
                  </a:cubicBezTo>
                  <a:cubicBezTo>
                    <a:pt x="1803" y="715"/>
                    <a:pt x="1824" y="715"/>
                    <a:pt x="1844" y="715"/>
                  </a:cubicBezTo>
                  <a:cubicBezTo>
                    <a:pt x="2302" y="715"/>
                    <a:pt x="2780" y="593"/>
                    <a:pt x="3235" y="524"/>
                  </a:cubicBezTo>
                  <a:cubicBezTo>
                    <a:pt x="4581" y="310"/>
                    <a:pt x="5950" y="191"/>
                    <a:pt x="7319" y="72"/>
                  </a:cubicBezTo>
                  <a:cubicBezTo>
                    <a:pt x="7403" y="60"/>
                    <a:pt x="7379" y="0"/>
                    <a:pt x="73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3" name="Google Shape;3510;p4">
              <a:extLst>
                <a:ext uri="{FF2B5EF4-FFF2-40B4-BE49-F238E27FC236}">
                  <a16:creationId xmlns:a16="http://schemas.microsoft.com/office/drawing/2014/main" id="{3F0064B6-6CCD-42C2-E98F-68E710274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175" y="3113600"/>
              <a:ext cx="25625" cy="3375"/>
            </a:xfrm>
            <a:custGeom>
              <a:avLst/>
              <a:gdLst>
                <a:gd name="T0" fmla="*/ 187500 w 1025"/>
                <a:gd name="T1" fmla="*/ 15625 h 135"/>
                <a:gd name="T2" fmla="*/ 187500 w 1025"/>
                <a:gd name="T3" fmla="*/ 390625 h 135"/>
                <a:gd name="T4" fmla="*/ 8906250 w 1025"/>
                <a:gd name="T5" fmla="*/ 2109375 h 135"/>
                <a:gd name="T6" fmla="*/ 16000000 w 1025"/>
                <a:gd name="T7" fmla="*/ 1125000 h 135"/>
                <a:gd name="T8" fmla="*/ 16000000 w 1025"/>
                <a:gd name="T9" fmla="*/ 1125000 h 135"/>
                <a:gd name="T10" fmla="*/ 11812500 w 1025"/>
                <a:gd name="T11" fmla="*/ 1406250 h 135"/>
                <a:gd name="T12" fmla="*/ 7640625 w 1025"/>
                <a:gd name="T13" fmla="*/ 1125000 h 135"/>
                <a:gd name="T14" fmla="*/ 187500 w 1025"/>
                <a:gd name="T15" fmla="*/ 15625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25" h="135" extrusionOk="0">
                  <a:moveTo>
                    <a:pt x="12" y="1"/>
                  </a:moveTo>
                  <a:cubicBezTo>
                    <a:pt x="0" y="1"/>
                    <a:pt x="0" y="25"/>
                    <a:pt x="12" y="25"/>
                  </a:cubicBezTo>
                  <a:cubicBezTo>
                    <a:pt x="174" y="99"/>
                    <a:pt x="370" y="135"/>
                    <a:pt x="570" y="135"/>
                  </a:cubicBezTo>
                  <a:cubicBezTo>
                    <a:pt x="724" y="135"/>
                    <a:pt x="880" y="114"/>
                    <a:pt x="1024" y="72"/>
                  </a:cubicBezTo>
                  <a:cubicBezTo>
                    <a:pt x="935" y="84"/>
                    <a:pt x="846" y="90"/>
                    <a:pt x="756" y="90"/>
                  </a:cubicBezTo>
                  <a:cubicBezTo>
                    <a:pt x="667" y="90"/>
                    <a:pt x="578" y="84"/>
                    <a:pt x="489" y="72"/>
                  </a:cubicBezTo>
                  <a:cubicBezTo>
                    <a:pt x="322" y="60"/>
                    <a:pt x="179" y="25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4" name="Google Shape;3511;p4">
              <a:extLst>
                <a:ext uri="{FF2B5EF4-FFF2-40B4-BE49-F238E27FC236}">
                  <a16:creationId xmlns:a16="http://schemas.microsoft.com/office/drawing/2014/main" id="{2DFF82C1-C66A-637B-4A92-3A717AA5D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1200" y="3100075"/>
              <a:ext cx="31525" cy="3725"/>
            </a:xfrm>
            <a:custGeom>
              <a:avLst/>
              <a:gdLst>
                <a:gd name="T0" fmla="*/ 93750 w 1261"/>
                <a:gd name="T1" fmla="*/ 15625 h 149"/>
                <a:gd name="T2" fmla="*/ 343750 w 1261"/>
                <a:gd name="T3" fmla="*/ 93750 h 149"/>
                <a:gd name="T4" fmla="*/ 93750 w 1261"/>
                <a:gd name="T5" fmla="*/ 15625 h 149"/>
                <a:gd name="T6" fmla="*/ 343750 w 1261"/>
                <a:gd name="T7" fmla="*/ 93750 h 149"/>
                <a:gd name="T8" fmla="*/ 343750 w 1261"/>
                <a:gd name="T9" fmla="*/ 93750 h 149"/>
                <a:gd name="T10" fmla="*/ 19312500 w 1261"/>
                <a:gd name="T11" fmla="*/ 2328125 h 149"/>
                <a:gd name="T12" fmla="*/ 19312500 w 1261"/>
                <a:gd name="T13" fmla="*/ 1578125 h 149"/>
                <a:gd name="T14" fmla="*/ 343750 w 1261"/>
                <a:gd name="T15" fmla="*/ 93750 h 1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1" h="149" extrusionOk="0">
                  <a:moveTo>
                    <a:pt x="6" y="1"/>
                  </a:moveTo>
                  <a:cubicBezTo>
                    <a:pt x="1" y="1"/>
                    <a:pt x="6" y="6"/>
                    <a:pt x="22" y="6"/>
                  </a:cubicBezTo>
                  <a:cubicBezTo>
                    <a:pt x="14" y="2"/>
                    <a:pt x="9" y="1"/>
                    <a:pt x="6" y="1"/>
                  </a:cubicBezTo>
                  <a:close/>
                  <a:moveTo>
                    <a:pt x="22" y="6"/>
                  </a:moveTo>
                  <a:lnTo>
                    <a:pt x="22" y="6"/>
                  </a:lnTo>
                  <a:cubicBezTo>
                    <a:pt x="415" y="54"/>
                    <a:pt x="831" y="113"/>
                    <a:pt x="1236" y="149"/>
                  </a:cubicBezTo>
                  <a:cubicBezTo>
                    <a:pt x="1260" y="149"/>
                    <a:pt x="1260" y="101"/>
                    <a:pt x="1236" y="101"/>
                  </a:cubicBezTo>
                  <a:cubicBezTo>
                    <a:pt x="831" y="54"/>
                    <a:pt x="415" y="18"/>
                    <a:pt x="22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5" name="Google Shape;3512;p4">
              <a:extLst>
                <a:ext uri="{FF2B5EF4-FFF2-40B4-BE49-F238E27FC236}">
                  <a16:creationId xmlns:a16="http://schemas.microsoft.com/office/drawing/2014/main" id="{C1B4AE5A-BB51-2B24-287F-923679D4F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3700" y="3089475"/>
              <a:ext cx="230350" cy="14325"/>
            </a:xfrm>
            <a:custGeom>
              <a:avLst/>
              <a:gdLst>
                <a:gd name="T0" fmla="*/ 134625000 w 9214"/>
                <a:gd name="T1" fmla="*/ 0 h 573"/>
                <a:gd name="T2" fmla="*/ 123343750 w 9214"/>
                <a:gd name="T3" fmla="*/ 1875000 h 573"/>
                <a:gd name="T4" fmla="*/ 80750000 w 9214"/>
                <a:gd name="T5" fmla="*/ 7281250 h 573"/>
                <a:gd name="T6" fmla="*/ 74828125 w 9214"/>
                <a:gd name="T7" fmla="*/ 7312500 h 573"/>
                <a:gd name="T8" fmla="*/ 562500 w 9214"/>
                <a:gd name="T9" fmla="*/ 2250000 h 573"/>
                <a:gd name="T10" fmla="*/ 375000 w 9214"/>
                <a:gd name="T11" fmla="*/ 2812500 h 573"/>
                <a:gd name="T12" fmla="*/ 74796875 w 9214"/>
                <a:gd name="T13" fmla="*/ 8953125 h 573"/>
                <a:gd name="T14" fmla="*/ 103812500 w 9214"/>
                <a:gd name="T15" fmla="*/ 8015625 h 573"/>
                <a:gd name="T16" fmla="*/ 134296875 w 9214"/>
                <a:gd name="T17" fmla="*/ 1765625 h 573"/>
                <a:gd name="T18" fmla="*/ 143062500 w 9214"/>
                <a:gd name="T19" fmla="*/ 3375000 h 573"/>
                <a:gd name="T20" fmla="*/ 143250000 w 9214"/>
                <a:gd name="T21" fmla="*/ 3390625 h 573"/>
                <a:gd name="T22" fmla="*/ 143625000 w 9214"/>
                <a:gd name="T23" fmla="*/ 2062500 h 573"/>
                <a:gd name="T24" fmla="*/ 134625000 w 9214"/>
                <a:gd name="T25" fmla="*/ 0 h 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214" h="573" extrusionOk="0">
                  <a:moveTo>
                    <a:pt x="8616" y="0"/>
                  </a:moveTo>
                  <a:cubicBezTo>
                    <a:pt x="8387" y="0"/>
                    <a:pt x="8157" y="55"/>
                    <a:pt x="7894" y="120"/>
                  </a:cubicBezTo>
                  <a:cubicBezTo>
                    <a:pt x="6965" y="370"/>
                    <a:pt x="6132" y="454"/>
                    <a:pt x="5168" y="466"/>
                  </a:cubicBezTo>
                  <a:cubicBezTo>
                    <a:pt x="5041" y="467"/>
                    <a:pt x="4915" y="468"/>
                    <a:pt x="4789" y="468"/>
                  </a:cubicBezTo>
                  <a:cubicBezTo>
                    <a:pt x="3194" y="468"/>
                    <a:pt x="1625" y="332"/>
                    <a:pt x="36" y="144"/>
                  </a:cubicBezTo>
                  <a:cubicBezTo>
                    <a:pt x="0" y="144"/>
                    <a:pt x="0" y="180"/>
                    <a:pt x="24" y="180"/>
                  </a:cubicBezTo>
                  <a:cubicBezTo>
                    <a:pt x="1584" y="466"/>
                    <a:pt x="3191" y="573"/>
                    <a:pt x="4787" y="573"/>
                  </a:cubicBezTo>
                  <a:cubicBezTo>
                    <a:pt x="5394" y="573"/>
                    <a:pt x="6025" y="573"/>
                    <a:pt x="6644" y="513"/>
                  </a:cubicBezTo>
                  <a:cubicBezTo>
                    <a:pt x="7258" y="440"/>
                    <a:pt x="7950" y="113"/>
                    <a:pt x="8595" y="113"/>
                  </a:cubicBezTo>
                  <a:cubicBezTo>
                    <a:pt x="8787" y="113"/>
                    <a:pt x="8975" y="142"/>
                    <a:pt x="9156" y="216"/>
                  </a:cubicBezTo>
                  <a:cubicBezTo>
                    <a:pt x="9160" y="217"/>
                    <a:pt x="9164" y="217"/>
                    <a:pt x="9168" y="217"/>
                  </a:cubicBezTo>
                  <a:cubicBezTo>
                    <a:pt x="9206" y="217"/>
                    <a:pt x="9214" y="165"/>
                    <a:pt x="9192" y="132"/>
                  </a:cubicBezTo>
                  <a:cubicBezTo>
                    <a:pt x="8989" y="36"/>
                    <a:pt x="8803" y="0"/>
                    <a:pt x="86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6" name="Google Shape;3513;p4">
              <a:extLst>
                <a:ext uri="{FF2B5EF4-FFF2-40B4-BE49-F238E27FC236}">
                  <a16:creationId xmlns:a16="http://schemas.microsoft.com/office/drawing/2014/main" id="{9C8E13AD-9F98-FBD0-0018-CD1E7B75C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3775" y="3060375"/>
              <a:ext cx="138050" cy="23025"/>
            </a:xfrm>
            <a:custGeom>
              <a:avLst/>
              <a:gdLst>
                <a:gd name="T0" fmla="*/ 2609375 w 5522"/>
                <a:gd name="T1" fmla="*/ 15625 h 921"/>
                <a:gd name="T2" fmla="*/ 187500 w 5522"/>
                <a:gd name="T3" fmla="*/ 171875 h 921"/>
                <a:gd name="T4" fmla="*/ 187500 w 5522"/>
                <a:gd name="T5" fmla="*/ 531250 h 921"/>
                <a:gd name="T6" fmla="*/ 35343750 w 5522"/>
                <a:gd name="T7" fmla="*/ 13750000 h 921"/>
                <a:gd name="T8" fmla="*/ 36890625 w 5522"/>
                <a:gd name="T9" fmla="*/ 13812500 h 921"/>
                <a:gd name="T10" fmla="*/ 52656250 w 5522"/>
                <a:gd name="T11" fmla="*/ 10765625 h 921"/>
                <a:gd name="T12" fmla="*/ 57437500 w 5522"/>
                <a:gd name="T13" fmla="*/ 10500000 h 921"/>
                <a:gd name="T14" fmla="*/ 85953125 w 5522"/>
                <a:gd name="T15" fmla="*/ 14296875 h 921"/>
                <a:gd name="T16" fmla="*/ 56375000 w 5522"/>
                <a:gd name="T17" fmla="*/ 9468750 h 921"/>
                <a:gd name="T18" fmla="*/ 55343750 w 5522"/>
                <a:gd name="T19" fmla="*/ 9437500 h 921"/>
                <a:gd name="T20" fmla="*/ 36046875 w 5522"/>
                <a:gd name="T21" fmla="*/ 12125000 h 921"/>
                <a:gd name="T22" fmla="*/ 30890625 w 5522"/>
                <a:gd name="T23" fmla="*/ 11515625 h 921"/>
                <a:gd name="T24" fmla="*/ 2609375 w 5522"/>
                <a:gd name="T25" fmla="*/ 15625 h 921"/>
                <a:gd name="T26" fmla="*/ 85953125 w 5522"/>
                <a:gd name="T27" fmla="*/ 14296875 h 921"/>
                <a:gd name="T28" fmla="*/ 86203125 w 5522"/>
                <a:gd name="T29" fmla="*/ 14390625 h 921"/>
                <a:gd name="T30" fmla="*/ 85953125 w 5522"/>
                <a:gd name="T31" fmla="*/ 14296875 h 9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522" h="921" extrusionOk="0">
                  <a:moveTo>
                    <a:pt x="167" y="1"/>
                  </a:moveTo>
                  <a:cubicBezTo>
                    <a:pt x="116" y="1"/>
                    <a:pt x="65" y="4"/>
                    <a:pt x="12" y="11"/>
                  </a:cubicBezTo>
                  <a:cubicBezTo>
                    <a:pt x="0" y="11"/>
                    <a:pt x="0" y="34"/>
                    <a:pt x="12" y="34"/>
                  </a:cubicBezTo>
                  <a:cubicBezTo>
                    <a:pt x="869" y="94"/>
                    <a:pt x="1429" y="820"/>
                    <a:pt x="2262" y="880"/>
                  </a:cubicBezTo>
                  <a:cubicBezTo>
                    <a:pt x="2296" y="883"/>
                    <a:pt x="2329" y="884"/>
                    <a:pt x="2361" y="884"/>
                  </a:cubicBezTo>
                  <a:cubicBezTo>
                    <a:pt x="2712" y="884"/>
                    <a:pt x="3021" y="722"/>
                    <a:pt x="3370" y="689"/>
                  </a:cubicBezTo>
                  <a:cubicBezTo>
                    <a:pt x="3470" y="677"/>
                    <a:pt x="3573" y="672"/>
                    <a:pt x="3676" y="672"/>
                  </a:cubicBezTo>
                  <a:cubicBezTo>
                    <a:pt x="4283" y="672"/>
                    <a:pt x="4931" y="854"/>
                    <a:pt x="5501" y="915"/>
                  </a:cubicBezTo>
                  <a:cubicBezTo>
                    <a:pt x="4894" y="796"/>
                    <a:pt x="4227" y="618"/>
                    <a:pt x="3608" y="606"/>
                  </a:cubicBezTo>
                  <a:cubicBezTo>
                    <a:pt x="3586" y="605"/>
                    <a:pt x="3563" y="604"/>
                    <a:pt x="3542" y="604"/>
                  </a:cubicBezTo>
                  <a:cubicBezTo>
                    <a:pt x="3109" y="604"/>
                    <a:pt x="2728" y="776"/>
                    <a:pt x="2307" y="776"/>
                  </a:cubicBezTo>
                  <a:cubicBezTo>
                    <a:pt x="2200" y="776"/>
                    <a:pt x="2090" y="765"/>
                    <a:pt x="1977" y="737"/>
                  </a:cubicBezTo>
                  <a:cubicBezTo>
                    <a:pt x="1311" y="570"/>
                    <a:pt x="852" y="1"/>
                    <a:pt x="167" y="1"/>
                  </a:cubicBezTo>
                  <a:close/>
                  <a:moveTo>
                    <a:pt x="5501" y="915"/>
                  </a:moveTo>
                  <a:cubicBezTo>
                    <a:pt x="5509" y="919"/>
                    <a:pt x="5514" y="921"/>
                    <a:pt x="5517" y="921"/>
                  </a:cubicBezTo>
                  <a:cubicBezTo>
                    <a:pt x="5522" y="921"/>
                    <a:pt x="5517" y="915"/>
                    <a:pt x="5501" y="9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7" name="Google Shape;3514;p4">
              <a:extLst>
                <a:ext uri="{FF2B5EF4-FFF2-40B4-BE49-F238E27FC236}">
                  <a16:creationId xmlns:a16="http://schemas.microsoft.com/office/drawing/2014/main" id="{191F4146-77EF-5AAF-725F-DF0D4E99C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250" y="3049600"/>
              <a:ext cx="88425" cy="10150"/>
            </a:xfrm>
            <a:custGeom>
              <a:avLst/>
              <a:gdLst>
                <a:gd name="T0" fmla="*/ 375000 w 3537"/>
                <a:gd name="T1" fmla="*/ 15625 h 406"/>
                <a:gd name="T2" fmla="*/ 187500 w 3537"/>
                <a:gd name="T3" fmla="*/ 578125 h 406"/>
                <a:gd name="T4" fmla="*/ 39203125 w 3537"/>
                <a:gd name="T5" fmla="*/ 6171875 h 406"/>
                <a:gd name="T6" fmla="*/ 44000000 w 3537"/>
                <a:gd name="T7" fmla="*/ 6171875 h 406"/>
                <a:gd name="T8" fmla="*/ 54875000 w 3537"/>
                <a:gd name="T9" fmla="*/ 6343750 h 406"/>
                <a:gd name="T10" fmla="*/ 55062500 w 3537"/>
                <a:gd name="T11" fmla="*/ 6156250 h 406"/>
                <a:gd name="T12" fmla="*/ 375000 w 3537"/>
                <a:gd name="T13" fmla="*/ 15625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37" h="406" extrusionOk="0">
                  <a:moveTo>
                    <a:pt x="24" y="1"/>
                  </a:moveTo>
                  <a:cubicBezTo>
                    <a:pt x="12" y="1"/>
                    <a:pt x="0" y="37"/>
                    <a:pt x="12" y="37"/>
                  </a:cubicBezTo>
                  <a:cubicBezTo>
                    <a:pt x="769" y="377"/>
                    <a:pt x="1653" y="395"/>
                    <a:pt x="2509" y="395"/>
                  </a:cubicBezTo>
                  <a:cubicBezTo>
                    <a:pt x="2612" y="395"/>
                    <a:pt x="2714" y="395"/>
                    <a:pt x="2816" y="395"/>
                  </a:cubicBezTo>
                  <a:cubicBezTo>
                    <a:pt x="3053" y="395"/>
                    <a:pt x="3286" y="396"/>
                    <a:pt x="3512" y="406"/>
                  </a:cubicBezTo>
                  <a:cubicBezTo>
                    <a:pt x="3536" y="406"/>
                    <a:pt x="3536" y="394"/>
                    <a:pt x="3524" y="394"/>
                  </a:cubicBezTo>
                  <a:cubicBezTo>
                    <a:pt x="2346" y="203"/>
                    <a:pt x="1191" y="38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8" name="Google Shape;3515;p4">
              <a:extLst>
                <a:ext uri="{FF2B5EF4-FFF2-40B4-BE49-F238E27FC236}">
                  <a16:creationId xmlns:a16="http://schemas.microsoft.com/office/drawing/2014/main" id="{7DB159AB-D46E-9458-E472-7A2783564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5425" y="3043900"/>
              <a:ext cx="33950" cy="5625"/>
            </a:xfrm>
            <a:custGeom>
              <a:avLst/>
              <a:gdLst>
                <a:gd name="T0" fmla="*/ 359375 w 1358"/>
                <a:gd name="T1" fmla="*/ 0 h 225"/>
                <a:gd name="T2" fmla="*/ 375000 w 1358"/>
                <a:gd name="T3" fmla="*/ 421875 h 225"/>
                <a:gd name="T4" fmla="*/ 18203125 w 1358"/>
                <a:gd name="T5" fmla="*/ 3500000 h 225"/>
                <a:gd name="T6" fmla="*/ 21031250 w 1358"/>
                <a:gd name="T7" fmla="*/ 3390625 h 225"/>
                <a:gd name="T8" fmla="*/ 21031250 w 1358"/>
                <a:gd name="T9" fmla="*/ 2828125 h 225"/>
                <a:gd name="T10" fmla="*/ 562500 w 1358"/>
                <a:gd name="T11" fmla="*/ 46875 h 225"/>
                <a:gd name="T12" fmla="*/ 359375 w 1358"/>
                <a:gd name="T13" fmla="*/ 0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25" extrusionOk="0">
                  <a:moveTo>
                    <a:pt x="23" y="0"/>
                  </a:moveTo>
                  <a:cubicBezTo>
                    <a:pt x="1" y="0"/>
                    <a:pt x="4" y="27"/>
                    <a:pt x="24" y="27"/>
                  </a:cubicBezTo>
                  <a:cubicBezTo>
                    <a:pt x="385" y="130"/>
                    <a:pt x="773" y="224"/>
                    <a:pt x="1165" y="224"/>
                  </a:cubicBezTo>
                  <a:cubicBezTo>
                    <a:pt x="1225" y="224"/>
                    <a:pt x="1285" y="222"/>
                    <a:pt x="1346" y="217"/>
                  </a:cubicBezTo>
                  <a:cubicBezTo>
                    <a:pt x="1358" y="217"/>
                    <a:pt x="1358" y="181"/>
                    <a:pt x="1346" y="181"/>
                  </a:cubicBezTo>
                  <a:cubicBezTo>
                    <a:pt x="893" y="134"/>
                    <a:pt x="465" y="98"/>
                    <a:pt x="36" y="3"/>
                  </a:cubicBezTo>
                  <a:cubicBezTo>
                    <a:pt x="31" y="1"/>
                    <a:pt x="26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79" name="Google Shape;3516;p4">
              <a:extLst>
                <a:ext uri="{FF2B5EF4-FFF2-40B4-BE49-F238E27FC236}">
                  <a16:creationId xmlns:a16="http://schemas.microsoft.com/office/drawing/2014/main" id="{6DCDE872-A075-9B30-1E77-84C796C99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2650"/>
              <a:ext cx="35750" cy="7450"/>
            </a:xfrm>
            <a:custGeom>
              <a:avLst/>
              <a:gdLst>
                <a:gd name="T0" fmla="*/ 15625 w 1430"/>
                <a:gd name="T1" fmla="*/ 0 h 298"/>
                <a:gd name="T2" fmla="*/ 10234375 w 1430"/>
                <a:gd name="T3" fmla="*/ 2609375 h 298"/>
                <a:gd name="T4" fmla="*/ 21968750 w 1430"/>
                <a:gd name="T5" fmla="*/ 4656250 h 298"/>
                <a:gd name="T6" fmla="*/ 22140625 w 1430"/>
                <a:gd name="T7" fmla="*/ 4093750 h 298"/>
                <a:gd name="T8" fmla="*/ 11921875 w 1430"/>
                <a:gd name="T9" fmla="*/ 1859375 h 298"/>
                <a:gd name="T10" fmla="*/ 15625 w 1430"/>
                <a:gd name="T11" fmla="*/ 0 h 2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0" h="298" extrusionOk="0">
                  <a:moveTo>
                    <a:pt x="1" y="0"/>
                  </a:moveTo>
                  <a:cubicBezTo>
                    <a:pt x="215" y="72"/>
                    <a:pt x="441" y="119"/>
                    <a:pt x="655" y="167"/>
                  </a:cubicBezTo>
                  <a:cubicBezTo>
                    <a:pt x="905" y="203"/>
                    <a:pt x="1155" y="286"/>
                    <a:pt x="1406" y="298"/>
                  </a:cubicBezTo>
                  <a:cubicBezTo>
                    <a:pt x="1417" y="298"/>
                    <a:pt x="1429" y="262"/>
                    <a:pt x="1417" y="262"/>
                  </a:cubicBezTo>
                  <a:cubicBezTo>
                    <a:pt x="1215" y="191"/>
                    <a:pt x="977" y="155"/>
                    <a:pt x="763" y="119"/>
                  </a:cubicBezTo>
                  <a:cubicBezTo>
                    <a:pt x="513" y="72"/>
                    <a:pt x="263" y="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0" name="Google Shape;3517;p4">
              <a:extLst>
                <a:ext uri="{FF2B5EF4-FFF2-40B4-BE49-F238E27FC236}">
                  <a16:creationId xmlns:a16="http://schemas.microsoft.com/office/drawing/2014/main" id="{282B32B3-E22B-1BD9-D3BE-2093F807F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7975" y="3037100"/>
              <a:ext cx="40200" cy="7725"/>
            </a:xfrm>
            <a:custGeom>
              <a:avLst/>
              <a:gdLst>
                <a:gd name="T0" fmla="*/ 562500 w 1608"/>
                <a:gd name="T1" fmla="*/ 15625 h 309"/>
                <a:gd name="T2" fmla="*/ 375000 w 1608"/>
                <a:gd name="T3" fmla="*/ 390625 h 309"/>
                <a:gd name="T4" fmla="*/ 21578125 w 1608"/>
                <a:gd name="T5" fmla="*/ 4812500 h 309"/>
                <a:gd name="T6" fmla="*/ 24937500 w 1608"/>
                <a:gd name="T7" fmla="*/ 4671875 h 309"/>
                <a:gd name="T8" fmla="*/ 24937500 w 1608"/>
                <a:gd name="T9" fmla="*/ 4109375 h 309"/>
                <a:gd name="T10" fmla="*/ 12656250 w 1608"/>
                <a:gd name="T11" fmla="*/ 2812500 h 309"/>
                <a:gd name="T12" fmla="*/ 562500 w 1608"/>
                <a:gd name="T13" fmla="*/ 15625 h 3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08" h="309" extrusionOk="0">
                  <a:moveTo>
                    <a:pt x="36" y="1"/>
                  </a:moveTo>
                  <a:cubicBezTo>
                    <a:pt x="1" y="1"/>
                    <a:pt x="1" y="25"/>
                    <a:pt x="24" y="25"/>
                  </a:cubicBezTo>
                  <a:cubicBezTo>
                    <a:pt x="434" y="189"/>
                    <a:pt x="932" y="308"/>
                    <a:pt x="1381" y="308"/>
                  </a:cubicBezTo>
                  <a:cubicBezTo>
                    <a:pt x="1454" y="308"/>
                    <a:pt x="1526" y="305"/>
                    <a:pt x="1596" y="299"/>
                  </a:cubicBezTo>
                  <a:cubicBezTo>
                    <a:pt x="1608" y="299"/>
                    <a:pt x="1608" y="275"/>
                    <a:pt x="1596" y="263"/>
                  </a:cubicBezTo>
                  <a:cubicBezTo>
                    <a:pt x="1334" y="239"/>
                    <a:pt x="1060" y="215"/>
                    <a:pt x="810" y="180"/>
                  </a:cubicBezTo>
                  <a:cubicBezTo>
                    <a:pt x="536" y="132"/>
                    <a:pt x="286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1" name="Google Shape;3518;p4">
              <a:extLst>
                <a:ext uri="{FF2B5EF4-FFF2-40B4-BE49-F238E27FC236}">
                  <a16:creationId xmlns:a16="http://schemas.microsoft.com/office/drawing/2014/main" id="{602A68CF-6158-BD34-C4ED-776FC91E7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425" y="3040600"/>
              <a:ext cx="104750" cy="18275"/>
            </a:xfrm>
            <a:custGeom>
              <a:avLst/>
              <a:gdLst>
                <a:gd name="T0" fmla="*/ 140625 w 4190"/>
                <a:gd name="T1" fmla="*/ 0 h 731"/>
                <a:gd name="T2" fmla="*/ 156250 w 4190"/>
                <a:gd name="T3" fmla="*/ 250000 h 731"/>
                <a:gd name="T4" fmla="*/ 23781250 w 4190"/>
                <a:gd name="T5" fmla="*/ 5281250 h 731"/>
                <a:gd name="T6" fmla="*/ 25093750 w 4190"/>
                <a:gd name="T7" fmla="*/ 5265625 h 731"/>
                <a:gd name="T8" fmla="*/ 34453125 w 4190"/>
                <a:gd name="T9" fmla="*/ 4921875 h 731"/>
                <a:gd name="T10" fmla="*/ 44812500 w 4190"/>
                <a:gd name="T11" fmla="*/ 5828125 h 731"/>
                <a:gd name="T12" fmla="*/ 64906250 w 4190"/>
                <a:gd name="T13" fmla="*/ 11406250 h 731"/>
                <a:gd name="T14" fmla="*/ 65093750 w 4190"/>
                <a:gd name="T15" fmla="*/ 10843750 h 731"/>
                <a:gd name="T16" fmla="*/ 36250000 w 4190"/>
                <a:gd name="T17" fmla="*/ 3593750 h 731"/>
                <a:gd name="T18" fmla="*/ 28437500 w 4190"/>
                <a:gd name="T19" fmla="*/ 3453125 h 731"/>
                <a:gd name="T20" fmla="*/ 24609375 w 4190"/>
                <a:gd name="T21" fmla="*/ 3468750 h 731"/>
                <a:gd name="T22" fmla="*/ 156250 w 4190"/>
                <a:gd name="T23" fmla="*/ 62500 h 731"/>
                <a:gd name="T24" fmla="*/ 140625 w 4190"/>
                <a:gd name="T25" fmla="*/ 0 h 7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90" h="731" extrusionOk="0">
                  <a:moveTo>
                    <a:pt x="9" y="0"/>
                  </a:moveTo>
                  <a:cubicBezTo>
                    <a:pt x="7" y="0"/>
                    <a:pt x="1" y="16"/>
                    <a:pt x="10" y="16"/>
                  </a:cubicBezTo>
                  <a:cubicBezTo>
                    <a:pt x="508" y="231"/>
                    <a:pt x="995" y="338"/>
                    <a:pt x="1522" y="338"/>
                  </a:cubicBezTo>
                  <a:cubicBezTo>
                    <a:pt x="1550" y="338"/>
                    <a:pt x="1578" y="338"/>
                    <a:pt x="1606" y="337"/>
                  </a:cubicBezTo>
                  <a:cubicBezTo>
                    <a:pt x="1808" y="326"/>
                    <a:pt x="2007" y="315"/>
                    <a:pt x="2205" y="315"/>
                  </a:cubicBezTo>
                  <a:cubicBezTo>
                    <a:pt x="2427" y="315"/>
                    <a:pt x="2648" y="329"/>
                    <a:pt x="2868" y="373"/>
                  </a:cubicBezTo>
                  <a:cubicBezTo>
                    <a:pt x="3308" y="456"/>
                    <a:pt x="3725" y="635"/>
                    <a:pt x="4154" y="730"/>
                  </a:cubicBezTo>
                  <a:cubicBezTo>
                    <a:pt x="4178" y="730"/>
                    <a:pt x="4189" y="706"/>
                    <a:pt x="4166" y="694"/>
                  </a:cubicBezTo>
                  <a:cubicBezTo>
                    <a:pt x="3606" y="421"/>
                    <a:pt x="2951" y="242"/>
                    <a:pt x="2320" y="230"/>
                  </a:cubicBezTo>
                  <a:cubicBezTo>
                    <a:pt x="2147" y="223"/>
                    <a:pt x="1981" y="221"/>
                    <a:pt x="1820" y="221"/>
                  </a:cubicBezTo>
                  <a:cubicBezTo>
                    <a:pt x="1737" y="221"/>
                    <a:pt x="1655" y="222"/>
                    <a:pt x="1575" y="222"/>
                  </a:cubicBezTo>
                  <a:cubicBezTo>
                    <a:pt x="1054" y="222"/>
                    <a:pt x="566" y="208"/>
                    <a:pt x="10" y="4"/>
                  </a:cubicBezTo>
                  <a:cubicBezTo>
                    <a:pt x="10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2" name="Google Shape;3519;p4">
              <a:extLst>
                <a:ext uri="{FF2B5EF4-FFF2-40B4-BE49-F238E27FC236}">
                  <a16:creationId xmlns:a16="http://schemas.microsoft.com/office/drawing/2014/main" id="{510F25EB-DF80-90EC-742C-ECB08C5B3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4725" y="3055575"/>
              <a:ext cx="105400" cy="15500"/>
            </a:xfrm>
            <a:custGeom>
              <a:avLst/>
              <a:gdLst>
                <a:gd name="T0" fmla="*/ 375000 w 4216"/>
                <a:gd name="T1" fmla="*/ 375000 h 620"/>
                <a:gd name="T2" fmla="*/ 187500 w 4216"/>
                <a:gd name="T3" fmla="*/ 937500 h 620"/>
                <a:gd name="T4" fmla="*/ 65125000 w 4216"/>
                <a:gd name="T5" fmla="*/ 9671875 h 620"/>
                <a:gd name="T6" fmla="*/ 65296875 w 4216"/>
                <a:gd name="T7" fmla="*/ 8937500 h 620"/>
                <a:gd name="T8" fmla="*/ 375000 w 4216"/>
                <a:gd name="T9" fmla="*/ 37500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16" h="620" extrusionOk="0">
                  <a:moveTo>
                    <a:pt x="24" y="24"/>
                  </a:moveTo>
                  <a:cubicBezTo>
                    <a:pt x="0" y="36"/>
                    <a:pt x="0" y="60"/>
                    <a:pt x="12" y="60"/>
                  </a:cubicBezTo>
                  <a:cubicBezTo>
                    <a:pt x="1334" y="512"/>
                    <a:pt x="2798" y="286"/>
                    <a:pt x="4168" y="619"/>
                  </a:cubicBezTo>
                  <a:cubicBezTo>
                    <a:pt x="4191" y="619"/>
                    <a:pt x="4215" y="584"/>
                    <a:pt x="4179" y="572"/>
                  </a:cubicBezTo>
                  <a:cubicBezTo>
                    <a:pt x="2917" y="0"/>
                    <a:pt x="1370" y="298"/>
                    <a:pt x="24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3" name="Google Shape;3520;p4">
              <a:extLst>
                <a:ext uri="{FF2B5EF4-FFF2-40B4-BE49-F238E27FC236}">
                  <a16:creationId xmlns:a16="http://schemas.microsoft.com/office/drawing/2014/main" id="{60D5D35A-D61F-BB67-F1F8-207739DC9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7225" y="3055275"/>
              <a:ext cx="41150" cy="9075"/>
            </a:xfrm>
            <a:custGeom>
              <a:avLst/>
              <a:gdLst>
                <a:gd name="T0" fmla="*/ 375000 w 1646"/>
                <a:gd name="T1" fmla="*/ 0 h 363"/>
                <a:gd name="T2" fmla="*/ 203125 w 1646"/>
                <a:gd name="T3" fmla="*/ 562500 h 363"/>
                <a:gd name="T4" fmla="*/ 25125000 w 1646"/>
                <a:gd name="T5" fmla="*/ 5578125 h 363"/>
                <a:gd name="T6" fmla="*/ 25421875 w 1646"/>
                <a:gd name="T7" fmla="*/ 5656250 h 363"/>
                <a:gd name="T8" fmla="*/ 25312500 w 1646"/>
                <a:gd name="T9" fmla="*/ 5390625 h 363"/>
                <a:gd name="T10" fmla="*/ 375000 w 1646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6" h="363" extrusionOk="0">
                  <a:moveTo>
                    <a:pt x="24" y="0"/>
                  </a:moveTo>
                  <a:cubicBezTo>
                    <a:pt x="13" y="0"/>
                    <a:pt x="1" y="36"/>
                    <a:pt x="13" y="36"/>
                  </a:cubicBezTo>
                  <a:cubicBezTo>
                    <a:pt x="536" y="167"/>
                    <a:pt x="1072" y="238"/>
                    <a:pt x="1608" y="357"/>
                  </a:cubicBezTo>
                  <a:cubicBezTo>
                    <a:pt x="1615" y="361"/>
                    <a:pt x="1622" y="362"/>
                    <a:pt x="1627" y="362"/>
                  </a:cubicBezTo>
                  <a:cubicBezTo>
                    <a:pt x="1641" y="362"/>
                    <a:pt x="1645" y="354"/>
                    <a:pt x="1620" y="345"/>
                  </a:cubicBezTo>
                  <a:cubicBezTo>
                    <a:pt x="1132" y="167"/>
                    <a:pt x="54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4" name="Google Shape;3521;p4">
              <a:extLst>
                <a:ext uri="{FF2B5EF4-FFF2-40B4-BE49-F238E27FC236}">
                  <a16:creationId xmlns:a16="http://schemas.microsoft.com/office/drawing/2014/main" id="{5DFCEF11-9590-6A89-22D2-F2EEB3A61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875" y="3049600"/>
              <a:ext cx="39900" cy="9850"/>
            </a:xfrm>
            <a:custGeom>
              <a:avLst/>
              <a:gdLst>
                <a:gd name="T0" fmla="*/ 562500 w 1596"/>
                <a:gd name="T1" fmla="*/ 15625 h 394"/>
                <a:gd name="T2" fmla="*/ 562500 w 1596"/>
                <a:gd name="T3" fmla="*/ 578125 h 394"/>
                <a:gd name="T4" fmla="*/ 12843750 w 1596"/>
                <a:gd name="T5" fmla="*/ 2812500 h 394"/>
                <a:gd name="T6" fmla="*/ 24937500 w 1596"/>
                <a:gd name="T7" fmla="*/ 6156250 h 394"/>
                <a:gd name="T8" fmla="*/ 562500 w 1596"/>
                <a:gd name="T9" fmla="*/ 15625 h 3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6" h="394" extrusionOk="0">
                  <a:moveTo>
                    <a:pt x="36" y="1"/>
                  </a:moveTo>
                  <a:cubicBezTo>
                    <a:pt x="0" y="1"/>
                    <a:pt x="0" y="37"/>
                    <a:pt x="36" y="37"/>
                  </a:cubicBezTo>
                  <a:cubicBezTo>
                    <a:pt x="298" y="96"/>
                    <a:pt x="572" y="108"/>
                    <a:pt x="822" y="180"/>
                  </a:cubicBezTo>
                  <a:cubicBezTo>
                    <a:pt x="1072" y="239"/>
                    <a:pt x="1334" y="334"/>
                    <a:pt x="1596" y="394"/>
                  </a:cubicBezTo>
                  <a:cubicBezTo>
                    <a:pt x="1155" y="168"/>
                    <a:pt x="536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5" name="Google Shape;3522;p4">
              <a:extLst>
                <a:ext uri="{FF2B5EF4-FFF2-40B4-BE49-F238E27FC236}">
                  <a16:creationId xmlns:a16="http://schemas.microsoft.com/office/drawing/2014/main" id="{3819D08A-9A6D-FC02-EC83-478F1D30E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775" y="3044850"/>
              <a:ext cx="37725" cy="8025"/>
            </a:xfrm>
            <a:custGeom>
              <a:avLst/>
              <a:gdLst>
                <a:gd name="T0" fmla="*/ 3250000 w 1509"/>
                <a:gd name="T1" fmla="*/ 15625 h 321"/>
                <a:gd name="T2" fmla="*/ 187500 w 1509"/>
                <a:gd name="T3" fmla="*/ 187500 h 321"/>
                <a:gd name="T4" fmla="*/ 187500 w 1509"/>
                <a:gd name="T5" fmla="*/ 750000 h 321"/>
                <a:gd name="T6" fmla="*/ 10609375 w 1509"/>
                <a:gd name="T7" fmla="*/ 2046875 h 321"/>
                <a:gd name="T8" fmla="*/ 23437500 w 1509"/>
                <a:gd name="T9" fmla="*/ 4843750 h 321"/>
                <a:gd name="T10" fmla="*/ 23484375 w 1509"/>
                <a:gd name="T11" fmla="*/ 5000000 h 321"/>
                <a:gd name="T12" fmla="*/ 23437500 w 1509"/>
                <a:gd name="T13" fmla="*/ 4656250 h 321"/>
                <a:gd name="T14" fmla="*/ 3250000 w 1509"/>
                <a:gd name="T15" fmla="*/ 15625 h 3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09" h="321" extrusionOk="0">
                  <a:moveTo>
                    <a:pt x="208" y="1"/>
                  </a:moveTo>
                  <a:cubicBezTo>
                    <a:pt x="142" y="1"/>
                    <a:pt x="76" y="4"/>
                    <a:pt x="12" y="12"/>
                  </a:cubicBezTo>
                  <a:cubicBezTo>
                    <a:pt x="0" y="12"/>
                    <a:pt x="0" y="48"/>
                    <a:pt x="12" y="48"/>
                  </a:cubicBezTo>
                  <a:cubicBezTo>
                    <a:pt x="238" y="108"/>
                    <a:pt x="453" y="108"/>
                    <a:pt x="679" y="131"/>
                  </a:cubicBezTo>
                  <a:cubicBezTo>
                    <a:pt x="953" y="179"/>
                    <a:pt x="1238" y="239"/>
                    <a:pt x="1500" y="310"/>
                  </a:cubicBezTo>
                  <a:cubicBezTo>
                    <a:pt x="1500" y="317"/>
                    <a:pt x="1501" y="320"/>
                    <a:pt x="1503" y="320"/>
                  </a:cubicBezTo>
                  <a:cubicBezTo>
                    <a:pt x="1505" y="320"/>
                    <a:pt x="1508" y="306"/>
                    <a:pt x="1500" y="298"/>
                  </a:cubicBezTo>
                  <a:cubicBezTo>
                    <a:pt x="1109" y="154"/>
                    <a:pt x="637" y="1"/>
                    <a:pt x="2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6" name="Google Shape;3523;p4">
              <a:extLst>
                <a:ext uri="{FF2B5EF4-FFF2-40B4-BE49-F238E27FC236}">
                  <a16:creationId xmlns:a16="http://schemas.microsoft.com/office/drawing/2014/main" id="{ABAEAF77-1406-5D29-5EC1-8B49D439F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350" y="3033975"/>
              <a:ext cx="71950" cy="15650"/>
            </a:xfrm>
            <a:custGeom>
              <a:avLst/>
              <a:gdLst>
                <a:gd name="T0" fmla="*/ 484375 w 2878"/>
                <a:gd name="T1" fmla="*/ 0 h 626"/>
                <a:gd name="T2" fmla="*/ 312500 w 2878"/>
                <a:gd name="T3" fmla="*/ 1031250 h 626"/>
                <a:gd name="T4" fmla="*/ 44953125 w 2878"/>
                <a:gd name="T5" fmla="*/ 8109375 h 626"/>
                <a:gd name="T6" fmla="*/ 44953125 w 2878"/>
                <a:gd name="T7" fmla="*/ 7921875 h 626"/>
                <a:gd name="T8" fmla="*/ 25234375 w 2878"/>
                <a:gd name="T9" fmla="*/ 5125000 h 626"/>
                <a:gd name="T10" fmla="*/ 687500 w 2878"/>
                <a:gd name="T11" fmla="*/ 109375 h 626"/>
                <a:gd name="T12" fmla="*/ 484375 w 2878"/>
                <a:gd name="T13" fmla="*/ 0 h 6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78" h="626" extrusionOk="0">
                  <a:moveTo>
                    <a:pt x="31" y="0"/>
                  </a:moveTo>
                  <a:cubicBezTo>
                    <a:pt x="13" y="0"/>
                    <a:pt x="0" y="37"/>
                    <a:pt x="20" y="66"/>
                  </a:cubicBezTo>
                  <a:cubicBezTo>
                    <a:pt x="782" y="626"/>
                    <a:pt x="1996" y="376"/>
                    <a:pt x="2877" y="519"/>
                  </a:cubicBezTo>
                  <a:lnTo>
                    <a:pt x="2877" y="507"/>
                  </a:lnTo>
                  <a:cubicBezTo>
                    <a:pt x="2461" y="376"/>
                    <a:pt x="2044" y="364"/>
                    <a:pt x="1615" y="328"/>
                  </a:cubicBezTo>
                  <a:cubicBezTo>
                    <a:pt x="1056" y="281"/>
                    <a:pt x="591" y="162"/>
                    <a:pt x="44" y="7"/>
                  </a:cubicBezTo>
                  <a:cubicBezTo>
                    <a:pt x="39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87" name="Google Shape;3524;p4">
              <a:extLst>
                <a:ext uri="{FF2B5EF4-FFF2-40B4-BE49-F238E27FC236}">
                  <a16:creationId xmlns:a16="http://schemas.microsoft.com/office/drawing/2014/main" id="{94A899AD-4C1C-73CE-49E1-53A36FF0E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575" y="3010875"/>
              <a:ext cx="176425" cy="22075"/>
            </a:xfrm>
            <a:custGeom>
              <a:avLst/>
              <a:gdLst>
                <a:gd name="T0" fmla="*/ 718750 w 7057"/>
                <a:gd name="T1" fmla="*/ 15625 h 883"/>
                <a:gd name="T2" fmla="*/ 687500 w 7057"/>
                <a:gd name="T3" fmla="*/ 1156250 h 883"/>
                <a:gd name="T4" fmla="*/ 8906250 w 7057"/>
                <a:gd name="T5" fmla="*/ 2546875 h 883"/>
                <a:gd name="T6" fmla="*/ 19343750 w 7057"/>
                <a:gd name="T7" fmla="*/ 2062500 h 883"/>
                <a:gd name="T8" fmla="*/ 20406250 w 7057"/>
                <a:gd name="T9" fmla="*/ 2078125 h 883"/>
                <a:gd name="T10" fmla="*/ 49250000 w 7057"/>
                <a:gd name="T11" fmla="*/ 8031250 h 883"/>
                <a:gd name="T12" fmla="*/ 102250000 w 7057"/>
                <a:gd name="T13" fmla="*/ 13796875 h 883"/>
                <a:gd name="T14" fmla="*/ 110265625 w 7057"/>
                <a:gd name="T15" fmla="*/ 13609375 h 883"/>
                <a:gd name="T16" fmla="*/ 49437500 w 7057"/>
                <a:gd name="T17" fmla="*/ 6546875 h 883"/>
                <a:gd name="T18" fmla="*/ 23015625 w 7057"/>
                <a:gd name="T19" fmla="*/ 593750 h 883"/>
                <a:gd name="T20" fmla="*/ 18125000 w 7057"/>
                <a:gd name="T21" fmla="*/ 312500 h 883"/>
                <a:gd name="T22" fmla="*/ 7765625 w 7057"/>
                <a:gd name="T23" fmla="*/ 640625 h 883"/>
                <a:gd name="T24" fmla="*/ 875000 w 7057"/>
                <a:gd name="T25" fmla="*/ 31250 h 883"/>
                <a:gd name="T26" fmla="*/ 718750 w 7057"/>
                <a:gd name="T27" fmla="*/ 15625 h 88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057" h="883" extrusionOk="0">
                  <a:moveTo>
                    <a:pt x="46" y="1"/>
                  </a:moveTo>
                  <a:cubicBezTo>
                    <a:pt x="7" y="1"/>
                    <a:pt x="0" y="63"/>
                    <a:pt x="44" y="74"/>
                  </a:cubicBezTo>
                  <a:cubicBezTo>
                    <a:pt x="229" y="144"/>
                    <a:pt x="400" y="163"/>
                    <a:pt x="570" y="163"/>
                  </a:cubicBezTo>
                  <a:cubicBezTo>
                    <a:pt x="784" y="163"/>
                    <a:pt x="998" y="132"/>
                    <a:pt x="1238" y="132"/>
                  </a:cubicBezTo>
                  <a:cubicBezTo>
                    <a:pt x="1261" y="132"/>
                    <a:pt x="1283" y="133"/>
                    <a:pt x="1306" y="133"/>
                  </a:cubicBezTo>
                  <a:cubicBezTo>
                    <a:pt x="1902" y="169"/>
                    <a:pt x="2556" y="407"/>
                    <a:pt x="3152" y="514"/>
                  </a:cubicBezTo>
                  <a:cubicBezTo>
                    <a:pt x="4279" y="721"/>
                    <a:pt x="5415" y="883"/>
                    <a:pt x="6544" y="883"/>
                  </a:cubicBezTo>
                  <a:cubicBezTo>
                    <a:pt x="6715" y="883"/>
                    <a:pt x="6886" y="879"/>
                    <a:pt x="7057" y="871"/>
                  </a:cubicBezTo>
                  <a:cubicBezTo>
                    <a:pt x="5747" y="764"/>
                    <a:pt x="4461" y="693"/>
                    <a:pt x="3164" y="419"/>
                  </a:cubicBezTo>
                  <a:cubicBezTo>
                    <a:pt x="2592" y="300"/>
                    <a:pt x="2032" y="109"/>
                    <a:pt x="1473" y="38"/>
                  </a:cubicBezTo>
                  <a:cubicBezTo>
                    <a:pt x="1368" y="25"/>
                    <a:pt x="1264" y="20"/>
                    <a:pt x="1160" y="20"/>
                  </a:cubicBezTo>
                  <a:cubicBezTo>
                    <a:pt x="939" y="20"/>
                    <a:pt x="718" y="41"/>
                    <a:pt x="497" y="41"/>
                  </a:cubicBezTo>
                  <a:cubicBezTo>
                    <a:pt x="351" y="41"/>
                    <a:pt x="204" y="32"/>
                    <a:pt x="56" y="2"/>
                  </a:cubicBezTo>
                  <a:cubicBezTo>
                    <a:pt x="52" y="1"/>
                    <a:pt x="49" y="1"/>
                    <a:pt x="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0" name="Google Shape;3525;p4">
              <a:extLst>
                <a:ext uri="{FF2B5EF4-FFF2-40B4-BE49-F238E27FC236}">
                  <a16:creationId xmlns:a16="http://schemas.microsoft.com/office/drawing/2014/main" id="{3968D0E5-5D02-46BF-80C6-6F1742CDA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075" y="3007050"/>
              <a:ext cx="22950" cy="1975"/>
            </a:xfrm>
            <a:custGeom>
              <a:avLst/>
              <a:gdLst>
                <a:gd name="T0" fmla="*/ 8875000 w 918"/>
                <a:gd name="T1" fmla="*/ 0 h 79"/>
                <a:gd name="T2" fmla="*/ 375000 w 918"/>
                <a:gd name="T3" fmla="*/ 375000 h 79"/>
                <a:gd name="T4" fmla="*/ 375000 w 918"/>
                <a:gd name="T5" fmla="*/ 937500 h 79"/>
                <a:gd name="T6" fmla="*/ 8671875 w 918"/>
                <a:gd name="T7" fmla="*/ 1234375 h 79"/>
                <a:gd name="T8" fmla="*/ 13953125 w 918"/>
                <a:gd name="T9" fmla="*/ 937500 h 79"/>
                <a:gd name="T10" fmla="*/ 13953125 w 918"/>
                <a:gd name="T11" fmla="*/ 375000 h 79"/>
                <a:gd name="T12" fmla="*/ 8875000 w 918"/>
                <a:gd name="T13" fmla="*/ 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18" h="79" extrusionOk="0">
                  <a:moveTo>
                    <a:pt x="568" y="0"/>
                  </a:moveTo>
                  <a:cubicBezTo>
                    <a:pt x="384" y="0"/>
                    <a:pt x="195" y="17"/>
                    <a:pt x="24" y="24"/>
                  </a:cubicBezTo>
                  <a:cubicBezTo>
                    <a:pt x="0" y="24"/>
                    <a:pt x="0" y="60"/>
                    <a:pt x="24" y="60"/>
                  </a:cubicBezTo>
                  <a:cubicBezTo>
                    <a:pt x="191" y="67"/>
                    <a:pt x="375" y="79"/>
                    <a:pt x="555" y="79"/>
                  </a:cubicBezTo>
                  <a:cubicBezTo>
                    <a:pt x="671" y="79"/>
                    <a:pt x="786" y="74"/>
                    <a:pt x="893" y="60"/>
                  </a:cubicBezTo>
                  <a:cubicBezTo>
                    <a:pt x="917" y="60"/>
                    <a:pt x="917" y="24"/>
                    <a:pt x="893" y="24"/>
                  </a:cubicBezTo>
                  <a:cubicBezTo>
                    <a:pt x="790" y="6"/>
                    <a:pt x="680" y="0"/>
                    <a:pt x="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1" name="Google Shape;3526;p4">
              <a:extLst>
                <a:ext uri="{FF2B5EF4-FFF2-40B4-BE49-F238E27FC236}">
                  <a16:creationId xmlns:a16="http://schemas.microsoft.com/office/drawing/2014/main" id="{640C45DC-FD27-E63D-524D-C03424629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525" y="3002825"/>
              <a:ext cx="23775" cy="3925"/>
            </a:xfrm>
            <a:custGeom>
              <a:avLst/>
              <a:gdLst>
                <a:gd name="T0" fmla="*/ 500000 w 951"/>
                <a:gd name="T1" fmla="*/ 0 h 157"/>
                <a:gd name="T2" fmla="*/ 328125 w 951"/>
                <a:gd name="T3" fmla="*/ 593750 h 157"/>
                <a:gd name="T4" fmla="*/ 10593750 w 951"/>
                <a:gd name="T5" fmla="*/ 2437500 h 157"/>
                <a:gd name="T6" fmla="*/ 14656250 w 951"/>
                <a:gd name="T7" fmla="*/ 1906250 h 157"/>
                <a:gd name="T8" fmla="*/ 14656250 w 951"/>
                <a:gd name="T9" fmla="*/ 1156250 h 157"/>
                <a:gd name="T10" fmla="*/ 12140625 w 951"/>
                <a:gd name="T11" fmla="*/ 906250 h 157"/>
                <a:gd name="T12" fmla="*/ 8703125 w 951"/>
                <a:gd name="T13" fmla="*/ 1015625 h 157"/>
                <a:gd name="T14" fmla="*/ 7593750 w 951"/>
                <a:gd name="T15" fmla="*/ 968750 h 157"/>
                <a:gd name="T16" fmla="*/ 703125 w 951"/>
                <a:gd name="T17" fmla="*/ 46875 h 157"/>
                <a:gd name="T18" fmla="*/ 500000 w 951"/>
                <a:gd name="T19" fmla="*/ 0 h 1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51" h="157" extrusionOk="0">
                  <a:moveTo>
                    <a:pt x="32" y="0"/>
                  </a:moveTo>
                  <a:cubicBezTo>
                    <a:pt x="7" y="0"/>
                    <a:pt x="1" y="28"/>
                    <a:pt x="21" y="38"/>
                  </a:cubicBezTo>
                  <a:cubicBezTo>
                    <a:pt x="215" y="97"/>
                    <a:pt x="456" y="156"/>
                    <a:pt x="678" y="156"/>
                  </a:cubicBezTo>
                  <a:cubicBezTo>
                    <a:pt x="770" y="156"/>
                    <a:pt x="858" y="146"/>
                    <a:pt x="938" y="122"/>
                  </a:cubicBezTo>
                  <a:cubicBezTo>
                    <a:pt x="950" y="122"/>
                    <a:pt x="950" y="86"/>
                    <a:pt x="938" y="74"/>
                  </a:cubicBezTo>
                  <a:cubicBezTo>
                    <a:pt x="883" y="61"/>
                    <a:pt x="830" y="58"/>
                    <a:pt x="777" y="58"/>
                  </a:cubicBezTo>
                  <a:cubicBezTo>
                    <a:pt x="704" y="58"/>
                    <a:pt x="631" y="65"/>
                    <a:pt x="557" y="65"/>
                  </a:cubicBezTo>
                  <a:cubicBezTo>
                    <a:pt x="533" y="65"/>
                    <a:pt x="510" y="64"/>
                    <a:pt x="486" y="62"/>
                  </a:cubicBezTo>
                  <a:cubicBezTo>
                    <a:pt x="343" y="38"/>
                    <a:pt x="188" y="27"/>
                    <a:pt x="45" y="3"/>
                  </a:cubicBezTo>
                  <a:cubicBezTo>
                    <a:pt x="40" y="1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2" name="Google Shape;3527;p4">
              <a:extLst>
                <a:ext uri="{FF2B5EF4-FFF2-40B4-BE49-F238E27FC236}">
                  <a16:creationId xmlns:a16="http://schemas.microsoft.com/office/drawing/2014/main" id="{BCDBF1CC-7F61-1C08-1185-BDC96C944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6225" y="2998625"/>
              <a:ext cx="20700" cy="3375"/>
            </a:xfrm>
            <a:custGeom>
              <a:avLst/>
              <a:gdLst>
                <a:gd name="T0" fmla="*/ 453125 w 828"/>
                <a:gd name="T1" fmla="*/ 15625 h 135"/>
                <a:gd name="T2" fmla="*/ 468750 w 828"/>
                <a:gd name="T3" fmla="*/ 625000 h 135"/>
                <a:gd name="T4" fmla="*/ 9125000 w 828"/>
                <a:gd name="T5" fmla="*/ 2093750 h 135"/>
                <a:gd name="T6" fmla="*/ 12750000 w 828"/>
                <a:gd name="T7" fmla="*/ 1546875 h 135"/>
                <a:gd name="T8" fmla="*/ 12750000 w 828"/>
                <a:gd name="T9" fmla="*/ 1000000 h 135"/>
                <a:gd name="T10" fmla="*/ 10203125 w 828"/>
                <a:gd name="T11" fmla="*/ 687500 h 135"/>
                <a:gd name="T12" fmla="*/ 6796875 w 828"/>
                <a:gd name="T13" fmla="*/ 812500 h 135"/>
                <a:gd name="T14" fmla="*/ 656250 w 828"/>
                <a:gd name="T15" fmla="*/ 62500 h 135"/>
                <a:gd name="T16" fmla="*/ 453125 w 828"/>
                <a:gd name="T17" fmla="*/ 15625 h 1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8" h="135" extrusionOk="0">
                  <a:moveTo>
                    <a:pt x="29" y="1"/>
                  </a:moveTo>
                  <a:cubicBezTo>
                    <a:pt x="11" y="1"/>
                    <a:pt x="1" y="20"/>
                    <a:pt x="30" y="40"/>
                  </a:cubicBezTo>
                  <a:cubicBezTo>
                    <a:pt x="196" y="81"/>
                    <a:pt x="397" y="134"/>
                    <a:pt x="584" y="134"/>
                  </a:cubicBezTo>
                  <a:cubicBezTo>
                    <a:pt x="665" y="134"/>
                    <a:pt x="744" y="124"/>
                    <a:pt x="816" y="99"/>
                  </a:cubicBezTo>
                  <a:cubicBezTo>
                    <a:pt x="828" y="99"/>
                    <a:pt x="828" y="64"/>
                    <a:pt x="816" y="64"/>
                  </a:cubicBezTo>
                  <a:cubicBezTo>
                    <a:pt x="765" y="48"/>
                    <a:pt x="709" y="44"/>
                    <a:pt x="653" y="44"/>
                  </a:cubicBezTo>
                  <a:cubicBezTo>
                    <a:pt x="579" y="44"/>
                    <a:pt x="503" y="52"/>
                    <a:pt x="435" y="52"/>
                  </a:cubicBezTo>
                  <a:cubicBezTo>
                    <a:pt x="292" y="28"/>
                    <a:pt x="173" y="16"/>
                    <a:pt x="42" y="4"/>
                  </a:cubicBezTo>
                  <a:cubicBezTo>
                    <a:pt x="38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3" name="Google Shape;3528;p4">
              <a:extLst>
                <a:ext uri="{FF2B5EF4-FFF2-40B4-BE49-F238E27FC236}">
                  <a16:creationId xmlns:a16="http://schemas.microsoft.com/office/drawing/2014/main" id="{0180A1EE-A477-B330-4D69-73C22AED7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9525" y="2985750"/>
              <a:ext cx="155700" cy="24900"/>
            </a:xfrm>
            <a:custGeom>
              <a:avLst/>
              <a:gdLst>
                <a:gd name="T0" fmla="*/ 16968750 w 6228"/>
                <a:gd name="T1" fmla="*/ 15625 h 996"/>
                <a:gd name="T2" fmla="*/ 187500 w 6228"/>
                <a:gd name="T3" fmla="*/ 1406250 h 996"/>
                <a:gd name="T4" fmla="*/ 375000 w 6228"/>
                <a:gd name="T5" fmla="*/ 1968750 h 996"/>
                <a:gd name="T6" fmla="*/ 5109375 w 6228"/>
                <a:gd name="T7" fmla="*/ 1859375 h 996"/>
                <a:gd name="T8" fmla="*/ 96750000 w 6228"/>
                <a:gd name="T9" fmla="*/ 15546875 h 996"/>
                <a:gd name="T10" fmla="*/ 96750000 w 6228"/>
                <a:gd name="T11" fmla="*/ 14437500 h 996"/>
                <a:gd name="T12" fmla="*/ 16968750 w 6228"/>
                <a:gd name="T13" fmla="*/ 15625 h 9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228" h="996" extrusionOk="0">
                  <a:moveTo>
                    <a:pt x="1086" y="1"/>
                  </a:moveTo>
                  <a:cubicBezTo>
                    <a:pt x="724" y="1"/>
                    <a:pt x="365" y="28"/>
                    <a:pt x="12" y="90"/>
                  </a:cubicBezTo>
                  <a:cubicBezTo>
                    <a:pt x="0" y="90"/>
                    <a:pt x="0" y="126"/>
                    <a:pt x="24" y="126"/>
                  </a:cubicBezTo>
                  <a:cubicBezTo>
                    <a:pt x="126" y="122"/>
                    <a:pt x="227" y="119"/>
                    <a:pt x="327" y="119"/>
                  </a:cubicBezTo>
                  <a:cubicBezTo>
                    <a:pt x="2341" y="119"/>
                    <a:pt x="4196" y="984"/>
                    <a:pt x="6192" y="995"/>
                  </a:cubicBezTo>
                  <a:cubicBezTo>
                    <a:pt x="6227" y="995"/>
                    <a:pt x="6227" y="936"/>
                    <a:pt x="6192" y="924"/>
                  </a:cubicBezTo>
                  <a:cubicBezTo>
                    <a:pt x="4572" y="600"/>
                    <a:pt x="2790" y="1"/>
                    <a:pt x="10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4" name="Google Shape;3529;p4">
              <a:extLst>
                <a:ext uri="{FF2B5EF4-FFF2-40B4-BE49-F238E27FC236}">
                  <a16:creationId xmlns:a16="http://schemas.microsoft.com/office/drawing/2014/main" id="{4B4F609C-9FA2-251D-0187-B16DCBD8B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0275" y="3001850"/>
              <a:ext cx="68275" cy="10875"/>
            </a:xfrm>
            <a:custGeom>
              <a:avLst/>
              <a:gdLst>
                <a:gd name="T0" fmla="*/ 171875 w 2731"/>
                <a:gd name="T1" fmla="*/ 15625 h 435"/>
                <a:gd name="T2" fmla="*/ 250000 w 2731"/>
                <a:gd name="T3" fmla="*/ 93750 h 435"/>
                <a:gd name="T4" fmla="*/ 171875 w 2731"/>
                <a:gd name="T5" fmla="*/ 15625 h 435"/>
                <a:gd name="T6" fmla="*/ 250000 w 2731"/>
                <a:gd name="T7" fmla="*/ 93750 h 435"/>
                <a:gd name="T8" fmla="*/ 250000 w 2731"/>
                <a:gd name="T9" fmla="*/ 93750 h 435"/>
                <a:gd name="T10" fmla="*/ 42484375 w 2731"/>
                <a:gd name="T11" fmla="*/ 6796875 h 435"/>
                <a:gd name="T12" fmla="*/ 42484375 w 2731"/>
                <a:gd name="T13" fmla="*/ 6421875 h 435"/>
                <a:gd name="T14" fmla="*/ 250000 w 2731"/>
                <a:gd name="T15" fmla="*/ 93750 h 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1" h="435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873" y="232"/>
                    <a:pt x="1838" y="363"/>
                    <a:pt x="2719" y="435"/>
                  </a:cubicBezTo>
                  <a:cubicBezTo>
                    <a:pt x="2731" y="435"/>
                    <a:pt x="2731" y="411"/>
                    <a:pt x="2719" y="411"/>
                  </a:cubicBezTo>
                  <a:cubicBezTo>
                    <a:pt x="1861" y="208"/>
                    <a:pt x="909" y="42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5" name="Google Shape;3530;p4">
              <a:extLst>
                <a:ext uri="{FF2B5EF4-FFF2-40B4-BE49-F238E27FC236}">
                  <a16:creationId xmlns:a16="http://schemas.microsoft.com/office/drawing/2014/main" id="{D05F6D50-1040-C94C-765A-A2BE89FD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0075" y="3001100"/>
              <a:ext cx="131150" cy="26325"/>
            </a:xfrm>
            <a:custGeom>
              <a:avLst/>
              <a:gdLst>
                <a:gd name="T0" fmla="*/ 187500 w 5246"/>
                <a:gd name="T1" fmla="*/ 0 h 1053"/>
                <a:gd name="T2" fmla="*/ 187500 w 5246"/>
                <a:gd name="T3" fmla="*/ 187500 h 1053"/>
                <a:gd name="T4" fmla="*/ 44656250 w 5246"/>
                <a:gd name="T5" fmla="*/ 11718750 h 1053"/>
                <a:gd name="T6" fmla="*/ 61828125 w 5246"/>
                <a:gd name="T7" fmla="*/ 14406250 h 1053"/>
                <a:gd name="T8" fmla="*/ 65796875 w 5246"/>
                <a:gd name="T9" fmla="*/ 14390625 h 1053"/>
                <a:gd name="T10" fmla="*/ 80937500 w 5246"/>
                <a:gd name="T11" fmla="*/ 16375000 h 1053"/>
                <a:gd name="T12" fmla="*/ 81140625 w 5246"/>
                <a:gd name="T13" fmla="*/ 16437500 h 1053"/>
                <a:gd name="T14" fmla="*/ 81296875 w 5246"/>
                <a:gd name="T15" fmla="*/ 15265625 h 1053"/>
                <a:gd name="T16" fmla="*/ 70703125 w 5246"/>
                <a:gd name="T17" fmla="*/ 13406250 h 1053"/>
                <a:gd name="T18" fmla="*/ 64406250 w 5246"/>
                <a:gd name="T19" fmla="*/ 13421875 h 1053"/>
                <a:gd name="T20" fmla="*/ 42984375 w 5246"/>
                <a:gd name="T21" fmla="*/ 9859375 h 1053"/>
                <a:gd name="T22" fmla="*/ 187500 w 5246"/>
                <a:gd name="T23" fmla="*/ 0 h 10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46" h="1053" extrusionOk="0">
                  <a:moveTo>
                    <a:pt x="12" y="0"/>
                  </a:moveTo>
                  <a:cubicBezTo>
                    <a:pt x="12" y="0"/>
                    <a:pt x="0" y="12"/>
                    <a:pt x="12" y="12"/>
                  </a:cubicBezTo>
                  <a:cubicBezTo>
                    <a:pt x="965" y="250"/>
                    <a:pt x="1953" y="381"/>
                    <a:pt x="2858" y="750"/>
                  </a:cubicBezTo>
                  <a:cubicBezTo>
                    <a:pt x="3227" y="907"/>
                    <a:pt x="3593" y="922"/>
                    <a:pt x="3957" y="922"/>
                  </a:cubicBezTo>
                  <a:cubicBezTo>
                    <a:pt x="4042" y="922"/>
                    <a:pt x="4127" y="921"/>
                    <a:pt x="4211" y="921"/>
                  </a:cubicBezTo>
                  <a:cubicBezTo>
                    <a:pt x="4536" y="921"/>
                    <a:pt x="4859" y="933"/>
                    <a:pt x="5180" y="1048"/>
                  </a:cubicBezTo>
                  <a:cubicBezTo>
                    <a:pt x="5184" y="1051"/>
                    <a:pt x="5188" y="1052"/>
                    <a:pt x="5193" y="1052"/>
                  </a:cubicBezTo>
                  <a:cubicBezTo>
                    <a:pt x="5223" y="1052"/>
                    <a:pt x="5245" y="987"/>
                    <a:pt x="5203" y="977"/>
                  </a:cubicBezTo>
                  <a:cubicBezTo>
                    <a:pt x="4965" y="893"/>
                    <a:pt x="4775" y="858"/>
                    <a:pt x="4525" y="858"/>
                  </a:cubicBezTo>
                  <a:cubicBezTo>
                    <a:pt x="4384" y="858"/>
                    <a:pt x="4251" y="859"/>
                    <a:pt x="4122" y="859"/>
                  </a:cubicBezTo>
                  <a:cubicBezTo>
                    <a:pt x="3650" y="859"/>
                    <a:pt x="3237" y="837"/>
                    <a:pt x="2751" y="631"/>
                  </a:cubicBezTo>
                  <a:cubicBezTo>
                    <a:pt x="1905" y="274"/>
                    <a:pt x="917" y="155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6" name="Google Shape;3531;p4">
              <a:extLst>
                <a:ext uri="{FF2B5EF4-FFF2-40B4-BE49-F238E27FC236}">
                  <a16:creationId xmlns:a16="http://schemas.microsoft.com/office/drawing/2014/main" id="{4EC63D29-C50E-847F-C4B8-D831137EF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7075" y="3015200"/>
              <a:ext cx="58625" cy="6750"/>
            </a:xfrm>
            <a:custGeom>
              <a:avLst/>
              <a:gdLst>
                <a:gd name="T0" fmla="*/ 46875 w 2345"/>
                <a:gd name="T1" fmla="*/ 328125 h 270"/>
                <a:gd name="T2" fmla="*/ 171875 w 2345"/>
                <a:gd name="T3" fmla="*/ 500000 h 270"/>
                <a:gd name="T4" fmla="*/ 46875 w 2345"/>
                <a:gd name="T5" fmla="*/ 328125 h 270"/>
                <a:gd name="T6" fmla="*/ 9328125 w 2345"/>
                <a:gd name="T7" fmla="*/ 15625 h 270"/>
                <a:gd name="T8" fmla="*/ 171875 w 2345"/>
                <a:gd name="T9" fmla="*/ 500000 h 270"/>
                <a:gd name="T10" fmla="*/ 18031250 w 2345"/>
                <a:gd name="T11" fmla="*/ 1421875 h 270"/>
                <a:gd name="T12" fmla="*/ 27156250 w 2345"/>
                <a:gd name="T13" fmla="*/ 2546875 h 270"/>
                <a:gd name="T14" fmla="*/ 33375000 w 2345"/>
                <a:gd name="T15" fmla="*/ 3906250 h 270"/>
                <a:gd name="T16" fmla="*/ 33843750 w 2345"/>
                <a:gd name="T17" fmla="*/ 3843750 h 270"/>
                <a:gd name="T18" fmla="*/ 33843750 w 2345"/>
                <a:gd name="T19" fmla="*/ 3843750 h 270"/>
                <a:gd name="T20" fmla="*/ 33843750 w 2345"/>
                <a:gd name="T21" fmla="*/ 4218750 h 270"/>
                <a:gd name="T22" fmla="*/ 36078125 w 2345"/>
                <a:gd name="T23" fmla="*/ 4218750 h 270"/>
                <a:gd name="T24" fmla="*/ 36078125 w 2345"/>
                <a:gd name="T25" fmla="*/ 3281250 h 270"/>
                <a:gd name="T26" fmla="*/ 9328125 w 2345"/>
                <a:gd name="T27" fmla="*/ 15625 h 2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45" h="270" extrusionOk="0">
                  <a:moveTo>
                    <a:pt x="3" y="21"/>
                  </a:moveTo>
                  <a:cubicBezTo>
                    <a:pt x="1" y="21"/>
                    <a:pt x="3" y="32"/>
                    <a:pt x="11" y="32"/>
                  </a:cubicBezTo>
                  <a:cubicBezTo>
                    <a:pt x="7" y="24"/>
                    <a:pt x="5" y="21"/>
                    <a:pt x="3" y="21"/>
                  </a:cubicBezTo>
                  <a:close/>
                  <a:moveTo>
                    <a:pt x="597" y="1"/>
                  </a:moveTo>
                  <a:cubicBezTo>
                    <a:pt x="402" y="1"/>
                    <a:pt x="207" y="11"/>
                    <a:pt x="11" y="32"/>
                  </a:cubicBezTo>
                  <a:cubicBezTo>
                    <a:pt x="404" y="32"/>
                    <a:pt x="785" y="43"/>
                    <a:pt x="1154" y="91"/>
                  </a:cubicBezTo>
                  <a:cubicBezTo>
                    <a:pt x="1357" y="103"/>
                    <a:pt x="1547" y="127"/>
                    <a:pt x="1738" y="163"/>
                  </a:cubicBezTo>
                  <a:cubicBezTo>
                    <a:pt x="1822" y="173"/>
                    <a:pt x="2039" y="250"/>
                    <a:pt x="2136" y="250"/>
                  </a:cubicBezTo>
                  <a:cubicBezTo>
                    <a:pt x="2148" y="250"/>
                    <a:pt x="2158" y="249"/>
                    <a:pt x="2166" y="246"/>
                  </a:cubicBezTo>
                  <a:cubicBezTo>
                    <a:pt x="2166" y="246"/>
                    <a:pt x="2154" y="270"/>
                    <a:pt x="2166" y="270"/>
                  </a:cubicBezTo>
                  <a:lnTo>
                    <a:pt x="2309" y="270"/>
                  </a:lnTo>
                  <a:cubicBezTo>
                    <a:pt x="2333" y="270"/>
                    <a:pt x="2345" y="222"/>
                    <a:pt x="2309" y="210"/>
                  </a:cubicBezTo>
                  <a:cubicBezTo>
                    <a:pt x="1748" y="86"/>
                    <a:pt x="1174" y="1"/>
                    <a:pt x="5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7" name="Google Shape;3532;p4">
              <a:extLst>
                <a:ext uri="{FF2B5EF4-FFF2-40B4-BE49-F238E27FC236}">
                  <a16:creationId xmlns:a16="http://schemas.microsoft.com/office/drawing/2014/main" id="{9D6A9861-2BE2-D1FB-9418-2C4AF8960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3010625"/>
              <a:ext cx="46450" cy="5975"/>
            </a:xfrm>
            <a:custGeom>
              <a:avLst/>
              <a:gdLst>
                <a:gd name="T0" fmla="*/ 187500 w 1858"/>
                <a:gd name="T1" fmla="*/ 0 h 239"/>
                <a:gd name="T2" fmla="*/ 187500 w 1858"/>
                <a:gd name="T3" fmla="*/ 375000 h 239"/>
                <a:gd name="T4" fmla="*/ 28281250 w 1858"/>
                <a:gd name="T5" fmla="*/ 3718750 h 239"/>
                <a:gd name="T6" fmla="*/ 28281250 w 1858"/>
                <a:gd name="T7" fmla="*/ 2796875 h 239"/>
                <a:gd name="T8" fmla="*/ 187500 w 1858"/>
                <a:gd name="T9" fmla="*/ 0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58" h="239" extrusionOk="0">
                  <a:moveTo>
                    <a:pt x="12" y="0"/>
                  </a:moveTo>
                  <a:cubicBezTo>
                    <a:pt x="1" y="12"/>
                    <a:pt x="1" y="24"/>
                    <a:pt x="12" y="24"/>
                  </a:cubicBezTo>
                  <a:cubicBezTo>
                    <a:pt x="608" y="107"/>
                    <a:pt x="1215" y="167"/>
                    <a:pt x="1810" y="238"/>
                  </a:cubicBezTo>
                  <a:cubicBezTo>
                    <a:pt x="1858" y="238"/>
                    <a:pt x="1858" y="179"/>
                    <a:pt x="1810" y="179"/>
                  </a:cubicBezTo>
                  <a:cubicBezTo>
                    <a:pt x="1215" y="84"/>
                    <a:pt x="608" y="24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8" name="Google Shape;3533;p4">
              <a:extLst>
                <a:ext uri="{FF2B5EF4-FFF2-40B4-BE49-F238E27FC236}">
                  <a16:creationId xmlns:a16="http://schemas.microsoft.com/office/drawing/2014/main" id="{401DCBD1-E907-C5B5-41A3-20DAF5817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400" y="2961500"/>
              <a:ext cx="247075" cy="36650"/>
            </a:xfrm>
            <a:custGeom>
              <a:avLst/>
              <a:gdLst>
                <a:gd name="T0" fmla="*/ 750000 w 9883"/>
                <a:gd name="T1" fmla="*/ 15625 h 1466"/>
                <a:gd name="T2" fmla="*/ 750000 w 9883"/>
                <a:gd name="T3" fmla="*/ 937500 h 1466"/>
                <a:gd name="T4" fmla="*/ 82421875 w 9883"/>
                <a:gd name="T5" fmla="*/ 11921875 h 1466"/>
                <a:gd name="T6" fmla="*/ 113484375 w 9883"/>
                <a:gd name="T7" fmla="*/ 18796875 h 1466"/>
                <a:gd name="T8" fmla="*/ 154421875 w 9883"/>
                <a:gd name="T9" fmla="*/ 22890625 h 1466"/>
                <a:gd name="T10" fmla="*/ 154421875 w 9883"/>
                <a:gd name="T11" fmla="*/ 22515625 h 1466"/>
                <a:gd name="T12" fmla="*/ 124468750 w 9883"/>
                <a:gd name="T13" fmla="*/ 17500000 h 1466"/>
                <a:gd name="T14" fmla="*/ 97671875 w 9883"/>
                <a:gd name="T15" fmla="*/ 14890625 h 1466"/>
                <a:gd name="T16" fmla="*/ 84843750 w 9883"/>
                <a:gd name="T17" fmla="*/ 11171875 h 1466"/>
                <a:gd name="T18" fmla="*/ 750000 w 9883"/>
                <a:gd name="T19" fmla="*/ 15625 h 14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83" h="1466" extrusionOk="0">
                  <a:moveTo>
                    <a:pt x="48" y="1"/>
                  </a:moveTo>
                  <a:cubicBezTo>
                    <a:pt x="1" y="1"/>
                    <a:pt x="1" y="60"/>
                    <a:pt x="48" y="60"/>
                  </a:cubicBezTo>
                  <a:cubicBezTo>
                    <a:pt x="1775" y="298"/>
                    <a:pt x="3561" y="429"/>
                    <a:pt x="5275" y="763"/>
                  </a:cubicBezTo>
                  <a:cubicBezTo>
                    <a:pt x="5954" y="894"/>
                    <a:pt x="6561" y="1168"/>
                    <a:pt x="7263" y="1203"/>
                  </a:cubicBezTo>
                  <a:cubicBezTo>
                    <a:pt x="8168" y="1263"/>
                    <a:pt x="8990" y="1287"/>
                    <a:pt x="9883" y="1465"/>
                  </a:cubicBezTo>
                  <a:lnTo>
                    <a:pt x="9883" y="1441"/>
                  </a:lnTo>
                  <a:cubicBezTo>
                    <a:pt x="9252" y="1263"/>
                    <a:pt x="8621" y="1144"/>
                    <a:pt x="7966" y="1120"/>
                  </a:cubicBezTo>
                  <a:cubicBezTo>
                    <a:pt x="7359" y="1084"/>
                    <a:pt x="6859" y="1132"/>
                    <a:pt x="6251" y="953"/>
                  </a:cubicBezTo>
                  <a:cubicBezTo>
                    <a:pt x="5966" y="882"/>
                    <a:pt x="5716" y="775"/>
                    <a:pt x="5430" y="715"/>
                  </a:cubicBezTo>
                  <a:cubicBezTo>
                    <a:pt x="3680" y="310"/>
                    <a:pt x="1822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099" name="Google Shape;3534;p4">
              <a:extLst>
                <a:ext uri="{FF2B5EF4-FFF2-40B4-BE49-F238E27FC236}">
                  <a16:creationId xmlns:a16="http://schemas.microsoft.com/office/drawing/2014/main" id="{80F1DB14-20C1-856D-589D-3F82978B4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1650" y="2926850"/>
              <a:ext cx="85950" cy="12650"/>
            </a:xfrm>
            <a:custGeom>
              <a:avLst/>
              <a:gdLst>
                <a:gd name="T0" fmla="*/ 78125 w 3438"/>
                <a:gd name="T1" fmla="*/ 0 h 506"/>
                <a:gd name="T2" fmla="*/ 125000 w 3438"/>
                <a:gd name="T3" fmla="*/ 93750 h 506"/>
                <a:gd name="T4" fmla="*/ 78125 w 3438"/>
                <a:gd name="T5" fmla="*/ 0 h 506"/>
                <a:gd name="T6" fmla="*/ 1578125 w 3438"/>
                <a:gd name="T7" fmla="*/ 78125 h 506"/>
                <a:gd name="T8" fmla="*/ 125000 w 3438"/>
                <a:gd name="T9" fmla="*/ 93750 h 506"/>
                <a:gd name="T10" fmla="*/ 53515625 w 3438"/>
                <a:gd name="T11" fmla="*/ 7906250 h 506"/>
                <a:gd name="T12" fmla="*/ 53515625 w 3438"/>
                <a:gd name="T13" fmla="*/ 7718750 h 506"/>
                <a:gd name="T14" fmla="*/ 1578125 w 3438"/>
                <a:gd name="T15" fmla="*/ 78125 h 5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38" h="506" extrusionOk="0">
                  <a:moveTo>
                    <a:pt x="5" y="0"/>
                  </a:moveTo>
                  <a:cubicBezTo>
                    <a:pt x="3" y="0"/>
                    <a:pt x="0" y="6"/>
                    <a:pt x="8" y="6"/>
                  </a:cubicBezTo>
                  <a:cubicBezTo>
                    <a:pt x="8" y="2"/>
                    <a:pt x="7" y="0"/>
                    <a:pt x="5" y="0"/>
                  </a:cubicBezTo>
                  <a:close/>
                  <a:moveTo>
                    <a:pt x="101" y="5"/>
                  </a:moveTo>
                  <a:cubicBezTo>
                    <a:pt x="70" y="5"/>
                    <a:pt x="39" y="5"/>
                    <a:pt x="8" y="6"/>
                  </a:cubicBezTo>
                  <a:cubicBezTo>
                    <a:pt x="1115" y="268"/>
                    <a:pt x="2306" y="291"/>
                    <a:pt x="3425" y="506"/>
                  </a:cubicBezTo>
                  <a:cubicBezTo>
                    <a:pt x="3437" y="506"/>
                    <a:pt x="3437" y="494"/>
                    <a:pt x="3425" y="494"/>
                  </a:cubicBezTo>
                  <a:cubicBezTo>
                    <a:pt x="2384" y="204"/>
                    <a:pt x="1185" y="5"/>
                    <a:pt x="101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0" name="Google Shape;3535;p4">
              <a:extLst>
                <a:ext uri="{FF2B5EF4-FFF2-40B4-BE49-F238E27FC236}">
                  <a16:creationId xmlns:a16="http://schemas.microsoft.com/office/drawing/2014/main" id="{BA01ED5C-A867-CE7E-1A96-72EA8C692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300" y="2941850"/>
              <a:ext cx="161350" cy="26825"/>
            </a:xfrm>
            <a:custGeom>
              <a:avLst/>
              <a:gdLst>
                <a:gd name="T0" fmla="*/ 15625 w 6454"/>
                <a:gd name="T1" fmla="*/ 15625 h 1073"/>
                <a:gd name="T2" fmla="*/ 15625 w 6454"/>
                <a:gd name="T3" fmla="*/ 15625 h 1073"/>
                <a:gd name="T4" fmla="*/ 45593750 w 6454"/>
                <a:gd name="T5" fmla="*/ 9312500 h 1073"/>
                <a:gd name="T6" fmla="*/ 100281250 w 6454"/>
                <a:gd name="T7" fmla="*/ 16750000 h 1073"/>
                <a:gd name="T8" fmla="*/ 100281250 w 6454"/>
                <a:gd name="T9" fmla="*/ 15828125 h 1073"/>
                <a:gd name="T10" fmla="*/ 51921875 w 6454"/>
                <a:gd name="T11" fmla="*/ 9312500 h 1073"/>
                <a:gd name="T12" fmla="*/ 15625 w 6454"/>
                <a:gd name="T13" fmla="*/ 15625 h 10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54" h="1073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418"/>
                    <a:pt x="1941" y="465"/>
                    <a:pt x="2918" y="596"/>
                  </a:cubicBezTo>
                  <a:cubicBezTo>
                    <a:pt x="4073" y="763"/>
                    <a:pt x="5251" y="918"/>
                    <a:pt x="6418" y="1072"/>
                  </a:cubicBezTo>
                  <a:cubicBezTo>
                    <a:pt x="6454" y="1072"/>
                    <a:pt x="6454" y="1013"/>
                    <a:pt x="6418" y="1013"/>
                  </a:cubicBezTo>
                  <a:cubicBezTo>
                    <a:pt x="5394" y="858"/>
                    <a:pt x="4346" y="727"/>
                    <a:pt x="3323" y="596"/>
                  </a:cubicBezTo>
                  <a:cubicBezTo>
                    <a:pt x="2239" y="441"/>
                    <a:pt x="1048" y="382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1" name="Google Shape;3536;p4">
              <a:extLst>
                <a:ext uri="{FF2B5EF4-FFF2-40B4-BE49-F238E27FC236}">
                  <a16:creationId xmlns:a16="http://schemas.microsoft.com/office/drawing/2014/main" id="{3152F06F-03A5-D1F9-75E5-B4F79B22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8600" y="2971325"/>
              <a:ext cx="66700" cy="5825"/>
            </a:xfrm>
            <a:custGeom>
              <a:avLst/>
              <a:gdLst>
                <a:gd name="T0" fmla="*/ 562500 w 2668"/>
                <a:gd name="T1" fmla="*/ 15625 h 233"/>
                <a:gd name="T2" fmla="*/ 562500 w 2668"/>
                <a:gd name="T3" fmla="*/ 562500 h 233"/>
                <a:gd name="T4" fmla="*/ 33234375 w 2668"/>
                <a:gd name="T5" fmla="*/ 3640625 h 233"/>
                <a:gd name="T6" fmla="*/ 41671875 w 2668"/>
                <a:gd name="T7" fmla="*/ 3359375 h 233"/>
                <a:gd name="T8" fmla="*/ 562500 w 2668"/>
                <a:gd name="T9" fmla="*/ 15625 h 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8" h="233" extrusionOk="0">
                  <a:moveTo>
                    <a:pt x="36" y="1"/>
                  </a:moveTo>
                  <a:cubicBezTo>
                    <a:pt x="0" y="1"/>
                    <a:pt x="0" y="36"/>
                    <a:pt x="36" y="36"/>
                  </a:cubicBezTo>
                  <a:cubicBezTo>
                    <a:pt x="706" y="150"/>
                    <a:pt x="1429" y="233"/>
                    <a:pt x="2127" y="233"/>
                  </a:cubicBezTo>
                  <a:cubicBezTo>
                    <a:pt x="2309" y="233"/>
                    <a:pt x="2490" y="227"/>
                    <a:pt x="2667" y="215"/>
                  </a:cubicBezTo>
                  <a:cubicBezTo>
                    <a:pt x="1810" y="84"/>
                    <a:pt x="905" y="60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2" name="Google Shape;3537;p4">
              <a:extLst>
                <a:ext uri="{FF2B5EF4-FFF2-40B4-BE49-F238E27FC236}">
                  <a16:creationId xmlns:a16="http://schemas.microsoft.com/office/drawing/2014/main" id="{8D137F41-ADA3-A3E7-C0B8-81ACB867DA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250" y="2962100"/>
              <a:ext cx="108675" cy="11325"/>
            </a:xfrm>
            <a:custGeom>
              <a:avLst/>
              <a:gdLst>
                <a:gd name="T0" fmla="*/ 375000 w 4347"/>
                <a:gd name="T1" fmla="*/ 15625 h 453"/>
                <a:gd name="T2" fmla="*/ 375000 w 4347"/>
                <a:gd name="T3" fmla="*/ 375000 h 453"/>
                <a:gd name="T4" fmla="*/ 67546875 w 4347"/>
                <a:gd name="T5" fmla="*/ 7078125 h 453"/>
                <a:gd name="T6" fmla="*/ 67546875 w 4347"/>
                <a:gd name="T7" fmla="*/ 6328125 h 453"/>
                <a:gd name="T8" fmla="*/ 375000 w 4347"/>
                <a:gd name="T9" fmla="*/ 15625 h 4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7" h="453" extrusionOk="0">
                  <a:moveTo>
                    <a:pt x="24" y="1"/>
                  </a:moveTo>
                  <a:cubicBezTo>
                    <a:pt x="1" y="1"/>
                    <a:pt x="1" y="24"/>
                    <a:pt x="24" y="24"/>
                  </a:cubicBezTo>
                  <a:cubicBezTo>
                    <a:pt x="1453" y="203"/>
                    <a:pt x="2882" y="334"/>
                    <a:pt x="4323" y="453"/>
                  </a:cubicBezTo>
                  <a:cubicBezTo>
                    <a:pt x="4335" y="453"/>
                    <a:pt x="4346" y="405"/>
                    <a:pt x="4323" y="405"/>
                  </a:cubicBezTo>
                  <a:cubicBezTo>
                    <a:pt x="2894" y="239"/>
                    <a:pt x="1465" y="96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3" name="Google Shape;3538;p4">
              <a:extLst>
                <a:ext uri="{FF2B5EF4-FFF2-40B4-BE49-F238E27FC236}">
                  <a16:creationId xmlns:a16="http://schemas.microsoft.com/office/drawing/2014/main" id="{7D09B0B1-94BD-82DE-01DE-D7E62B135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250" y="2976400"/>
              <a:ext cx="36625" cy="8000"/>
            </a:xfrm>
            <a:custGeom>
              <a:avLst/>
              <a:gdLst>
                <a:gd name="T0" fmla="*/ 562500 w 1465"/>
                <a:gd name="T1" fmla="*/ 0 h 320"/>
                <a:gd name="T2" fmla="*/ 562500 w 1465"/>
                <a:gd name="T3" fmla="*/ 562500 h 320"/>
                <a:gd name="T4" fmla="*/ 10984375 w 1465"/>
                <a:gd name="T5" fmla="*/ 2796875 h 320"/>
                <a:gd name="T6" fmla="*/ 22734375 w 1465"/>
                <a:gd name="T7" fmla="*/ 4812500 h 320"/>
                <a:gd name="T8" fmla="*/ 22734375 w 1465"/>
                <a:gd name="T9" fmla="*/ 4812500 h 320"/>
                <a:gd name="T10" fmla="*/ 22515625 w 1465"/>
                <a:gd name="T11" fmla="*/ 4656250 h 320"/>
                <a:gd name="T12" fmla="*/ 11734375 w 1465"/>
                <a:gd name="T13" fmla="*/ 2046875 h 320"/>
                <a:gd name="T14" fmla="*/ 562500 w 1465"/>
                <a:gd name="T15" fmla="*/ 0 h 320"/>
                <a:gd name="T16" fmla="*/ 22734375 w 1465"/>
                <a:gd name="T17" fmla="*/ 4812500 h 320"/>
                <a:gd name="T18" fmla="*/ 22734375 w 1465"/>
                <a:gd name="T19" fmla="*/ 4812500 h 320"/>
                <a:gd name="T20" fmla="*/ 22875000 w 1465"/>
                <a:gd name="T21" fmla="*/ 5000000 h 320"/>
                <a:gd name="T22" fmla="*/ 22890625 w 1465"/>
                <a:gd name="T23" fmla="*/ 4843750 h 320"/>
                <a:gd name="T24" fmla="*/ 22734375 w 1465"/>
                <a:gd name="T25" fmla="*/ 4812500 h 3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5" h="320" extrusionOk="0">
                  <a:moveTo>
                    <a:pt x="36" y="0"/>
                  </a:moveTo>
                  <a:cubicBezTo>
                    <a:pt x="12" y="0"/>
                    <a:pt x="0" y="36"/>
                    <a:pt x="36" y="36"/>
                  </a:cubicBezTo>
                  <a:cubicBezTo>
                    <a:pt x="239" y="119"/>
                    <a:pt x="477" y="131"/>
                    <a:pt x="703" y="179"/>
                  </a:cubicBezTo>
                  <a:lnTo>
                    <a:pt x="1455" y="308"/>
                  </a:lnTo>
                  <a:cubicBezTo>
                    <a:pt x="1451" y="304"/>
                    <a:pt x="1447" y="301"/>
                    <a:pt x="1441" y="298"/>
                  </a:cubicBezTo>
                  <a:cubicBezTo>
                    <a:pt x="1203" y="238"/>
                    <a:pt x="965" y="191"/>
                    <a:pt x="751" y="131"/>
                  </a:cubicBezTo>
                  <a:cubicBezTo>
                    <a:pt x="524" y="95"/>
                    <a:pt x="262" y="0"/>
                    <a:pt x="36" y="0"/>
                  </a:cubicBezTo>
                  <a:close/>
                  <a:moveTo>
                    <a:pt x="1455" y="308"/>
                  </a:moveTo>
                  <a:lnTo>
                    <a:pt x="1455" y="308"/>
                  </a:lnTo>
                  <a:cubicBezTo>
                    <a:pt x="1461" y="314"/>
                    <a:pt x="1463" y="320"/>
                    <a:pt x="1464" y="320"/>
                  </a:cubicBezTo>
                  <a:cubicBezTo>
                    <a:pt x="1465" y="320"/>
                    <a:pt x="1465" y="317"/>
                    <a:pt x="1465" y="310"/>
                  </a:cubicBezTo>
                  <a:lnTo>
                    <a:pt x="1455" y="3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4" name="Google Shape;3539;p4">
              <a:extLst>
                <a:ext uri="{FF2B5EF4-FFF2-40B4-BE49-F238E27FC236}">
                  <a16:creationId xmlns:a16="http://schemas.microsoft.com/office/drawing/2014/main" id="{C68C1C4E-3839-F776-5C97-2D9C662C5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175" y="2984725"/>
              <a:ext cx="28575" cy="4800"/>
            </a:xfrm>
            <a:custGeom>
              <a:avLst/>
              <a:gdLst>
                <a:gd name="T0" fmla="*/ 17687500 w 1143"/>
                <a:gd name="T1" fmla="*/ 2421875 h 192"/>
                <a:gd name="T2" fmla="*/ 17812500 w 1143"/>
                <a:gd name="T3" fmla="*/ 2500000 h 192"/>
                <a:gd name="T4" fmla="*/ 17687500 w 1143"/>
                <a:gd name="T5" fmla="*/ 2421875 h 192"/>
                <a:gd name="T6" fmla="*/ 375000 w 1143"/>
                <a:gd name="T7" fmla="*/ 0 h 192"/>
                <a:gd name="T8" fmla="*/ 203125 w 1143"/>
                <a:gd name="T9" fmla="*/ 375000 h 192"/>
                <a:gd name="T10" fmla="*/ 8375000 w 1143"/>
                <a:gd name="T11" fmla="*/ 2421875 h 192"/>
                <a:gd name="T12" fmla="*/ 13593750 w 1143"/>
                <a:gd name="T13" fmla="*/ 2984375 h 192"/>
                <a:gd name="T14" fmla="*/ 17687500 w 1143"/>
                <a:gd name="T15" fmla="*/ 2421875 h 192"/>
                <a:gd name="T16" fmla="*/ 9125000 w 1143"/>
                <a:gd name="T17" fmla="*/ 1500000 h 192"/>
                <a:gd name="T18" fmla="*/ 375000 w 1143"/>
                <a:gd name="T19" fmla="*/ 0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3" h="192" extrusionOk="0">
                  <a:moveTo>
                    <a:pt x="1132" y="155"/>
                  </a:moveTo>
                  <a:cubicBezTo>
                    <a:pt x="1136" y="159"/>
                    <a:pt x="1138" y="160"/>
                    <a:pt x="1140" y="160"/>
                  </a:cubicBezTo>
                  <a:cubicBezTo>
                    <a:pt x="1142" y="160"/>
                    <a:pt x="1140" y="155"/>
                    <a:pt x="1132" y="155"/>
                  </a:cubicBezTo>
                  <a:close/>
                  <a:moveTo>
                    <a:pt x="24" y="0"/>
                  </a:moveTo>
                  <a:cubicBezTo>
                    <a:pt x="13" y="0"/>
                    <a:pt x="1" y="12"/>
                    <a:pt x="13" y="24"/>
                  </a:cubicBezTo>
                  <a:cubicBezTo>
                    <a:pt x="167" y="119"/>
                    <a:pt x="358" y="131"/>
                    <a:pt x="536" y="155"/>
                  </a:cubicBezTo>
                  <a:cubicBezTo>
                    <a:pt x="643" y="175"/>
                    <a:pt x="757" y="191"/>
                    <a:pt x="870" y="191"/>
                  </a:cubicBezTo>
                  <a:cubicBezTo>
                    <a:pt x="959" y="191"/>
                    <a:pt x="1048" y="181"/>
                    <a:pt x="1132" y="155"/>
                  </a:cubicBezTo>
                  <a:cubicBezTo>
                    <a:pt x="953" y="119"/>
                    <a:pt x="763" y="119"/>
                    <a:pt x="584" y="96"/>
                  </a:cubicBezTo>
                  <a:cubicBezTo>
                    <a:pt x="405" y="72"/>
                    <a:pt x="227" y="12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5" name="Google Shape;3540;p4">
              <a:extLst>
                <a:ext uri="{FF2B5EF4-FFF2-40B4-BE49-F238E27FC236}">
                  <a16:creationId xmlns:a16="http://schemas.microsoft.com/office/drawing/2014/main" id="{9BE4036F-E269-3B52-825E-524FC132A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425" y="2891850"/>
              <a:ext cx="247375" cy="51825"/>
            </a:xfrm>
            <a:custGeom>
              <a:avLst/>
              <a:gdLst>
                <a:gd name="T0" fmla="*/ 1125000 w 9895"/>
                <a:gd name="T1" fmla="*/ 15625 h 2073"/>
                <a:gd name="T2" fmla="*/ 765625 w 9895"/>
                <a:gd name="T3" fmla="*/ 1500000 h 2073"/>
                <a:gd name="T4" fmla="*/ 154609375 w 9895"/>
                <a:gd name="T5" fmla="*/ 32375000 h 2073"/>
                <a:gd name="T6" fmla="*/ 1125000 w 9895"/>
                <a:gd name="T7" fmla="*/ 15625 h 20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895" h="2073" extrusionOk="0">
                  <a:moveTo>
                    <a:pt x="72" y="1"/>
                  </a:moveTo>
                  <a:cubicBezTo>
                    <a:pt x="13" y="1"/>
                    <a:pt x="1" y="96"/>
                    <a:pt x="49" y="96"/>
                  </a:cubicBezTo>
                  <a:cubicBezTo>
                    <a:pt x="3394" y="513"/>
                    <a:pt x="6585" y="1465"/>
                    <a:pt x="9895" y="2072"/>
                  </a:cubicBezTo>
                  <a:cubicBezTo>
                    <a:pt x="6728" y="1132"/>
                    <a:pt x="3347" y="358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6" name="Google Shape;3541;p4">
              <a:extLst>
                <a:ext uri="{FF2B5EF4-FFF2-40B4-BE49-F238E27FC236}">
                  <a16:creationId xmlns:a16="http://schemas.microsoft.com/office/drawing/2014/main" id="{CB1260A8-94E2-E9DA-B9DC-18C76526D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4100" y="2852275"/>
              <a:ext cx="233250" cy="59025"/>
            </a:xfrm>
            <a:custGeom>
              <a:avLst/>
              <a:gdLst>
                <a:gd name="T0" fmla="*/ 187500 w 9330"/>
                <a:gd name="T1" fmla="*/ 0 h 2361"/>
                <a:gd name="T2" fmla="*/ 15625 w 9330"/>
                <a:gd name="T3" fmla="*/ 187500 h 2361"/>
                <a:gd name="T4" fmla="*/ 74046875 w 9330"/>
                <a:gd name="T5" fmla="*/ 17671875 h 2361"/>
                <a:gd name="T6" fmla="*/ 144750000 w 9330"/>
                <a:gd name="T7" fmla="*/ 36843750 h 2361"/>
                <a:gd name="T8" fmla="*/ 144953125 w 9330"/>
                <a:gd name="T9" fmla="*/ 36890625 h 2361"/>
                <a:gd name="T10" fmla="*/ 144937500 w 9330"/>
                <a:gd name="T11" fmla="*/ 35156250 h 2361"/>
                <a:gd name="T12" fmla="*/ 69406250 w 9330"/>
                <a:gd name="T13" fmla="*/ 14890625 h 2361"/>
                <a:gd name="T14" fmla="*/ 187500 w 9330"/>
                <a:gd name="T15" fmla="*/ 0 h 23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30" h="2361" extrusionOk="0">
                  <a:moveTo>
                    <a:pt x="12" y="0"/>
                  </a:moveTo>
                  <a:cubicBezTo>
                    <a:pt x="1" y="0"/>
                    <a:pt x="1" y="12"/>
                    <a:pt x="1" y="12"/>
                  </a:cubicBezTo>
                  <a:cubicBezTo>
                    <a:pt x="1429" y="738"/>
                    <a:pt x="3215" y="667"/>
                    <a:pt x="4739" y="1131"/>
                  </a:cubicBezTo>
                  <a:cubicBezTo>
                    <a:pt x="6239" y="1584"/>
                    <a:pt x="7680" y="2167"/>
                    <a:pt x="9264" y="2358"/>
                  </a:cubicBezTo>
                  <a:cubicBezTo>
                    <a:pt x="9268" y="2360"/>
                    <a:pt x="9273" y="2361"/>
                    <a:pt x="9277" y="2361"/>
                  </a:cubicBezTo>
                  <a:cubicBezTo>
                    <a:pt x="9315" y="2361"/>
                    <a:pt x="9329" y="2272"/>
                    <a:pt x="9276" y="2250"/>
                  </a:cubicBezTo>
                  <a:cubicBezTo>
                    <a:pt x="7609" y="2012"/>
                    <a:pt x="6049" y="1405"/>
                    <a:pt x="4442" y="953"/>
                  </a:cubicBezTo>
                  <a:cubicBezTo>
                    <a:pt x="2977" y="536"/>
                    <a:pt x="1429" y="54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7" name="Google Shape;3542;p4">
              <a:extLst>
                <a:ext uri="{FF2B5EF4-FFF2-40B4-BE49-F238E27FC236}">
                  <a16:creationId xmlns:a16="http://schemas.microsoft.com/office/drawing/2014/main" id="{8CAF4161-78B6-272F-FA6A-889852A94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4650" y="2907025"/>
              <a:ext cx="67275" cy="16325"/>
            </a:xfrm>
            <a:custGeom>
              <a:avLst/>
              <a:gdLst>
                <a:gd name="T0" fmla="*/ 203125 w 2691"/>
                <a:gd name="T1" fmla="*/ 15625 h 653"/>
                <a:gd name="T2" fmla="*/ 15625 w 2691"/>
                <a:gd name="T3" fmla="*/ 390625 h 653"/>
                <a:gd name="T4" fmla="*/ 41500000 w 2691"/>
                <a:gd name="T5" fmla="*/ 10062500 h 653"/>
                <a:gd name="T6" fmla="*/ 41812500 w 2691"/>
                <a:gd name="T7" fmla="*/ 10187500 h 653"/>
                <a:gd name="T8" fmla="*/ 41875000 w 2691"/>
                <a:gd name="T9" fmla="*/ 9875000 h 653"/>
                <a:gd name="T10" fmla="*/ 203125 w 2691"/>
                <a:gd name="T11" fmla="*/ 15625 h 6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91" h="653" extrusionOk="0">
                  <a:moveTo>
                    <a:pt x="13" y="1"/>
                  </a:moveTo>
                  <a:cubicBezTo>
                    <a:pt x="1" y="1"/>
                    <a:pt x="1" y="25"/>
                    <a:pt x="1" y="25"/>
                  </a:cubicBezTo>
                  <a:cubicBezTo>
                    <a:pt x="799" y="394"/>
                    <a:pt x="1763" y="620"/>
                    <a:pt x="2656" y="644"/>
                  </a:cubicBezTo>
                  <a:cubicBezTo>
                    <a:pt x="2665" y="650"/>
                    <a:pt x="2672" y="652"/>
                    <a:pt x="2676" y="652"/>
                  </a:cubicBezTo>
                  <a:cubicBezTo>
                    <a:pt x="2691" y="652"/>
                    <a:pt x="2689" y="632"/>
                    <a:pt x="2680" y="632"/>
                  </a:cubicBezTo>
                  <a:cubicBezTo>
                    <a:pt x="1751" y="501"/>
                    <a:pt x="906" y="287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8" name="Google Shape;3543;p4">
              <a:extLst>
                <a:ext uri="{FF2B5EF4-FFF2-40B4-BE49-F238E27FC236}">
                  <a16:creationId xmlns:a16="http://schemas.microsoft.com/office/drawing/2014/main" id="{69574637-90A2-516F-8DA1-D4022D1BD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900" y="2878750"/>
              <a:ext cx="147075" cy="17600"/>
            </a:xfrm>
            <a:custGeom>
              <a:avLst/>
              <a:gdLst>
                <a:gd name="T0" fmla="*/ 578125 w 5883"/>
                <a:gd name="T1" fmla="*/ 15625 h 704"/>
                <a:gd name="T2" fmla="*/ 578125 w 5883"/>
                <a:gd name="T3" fmla="*/ 750000 h 704"/>
                <a:gd name="T4" fmla="*/ 91921875 w 5883"/>
                <a:gd name="T5" fmla="*/ 10984375 h 704"/>
                <a:gd name="T6" fmla="*/ 578125 w 5883"/>
                <a:gd name="T7" fmla="*/ 15625 h 70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83" h="704" extrusionOk="0">
                  <a:moveTo>
                    <a:pt x="37" y="1"/>
                  </a:moveTo>
                  <a:cubicBezTo>
                    <a:pt x="1" y="1"/>
                    <a:pt x="1" y="37"/>
                    <a:pt x="37" y="48"/>
                  </a:cubicBezTo>
                  <a:cubicBezTo>
                    <a:pt x="1965" y="310"/>
                    <a:pt x="3930" y="501"/>
                    <a:pt x="5883" y="703"/>
                  </a:cubicBezTo>
                  <a:cubicBezTo>
                    <a:pt x="3930" y="489"/>
                    <a:pt x="1989" y="215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09" name="Google Shape;3544;p4">
              <a:extLst>
                <a:ext uri="{FF2B5EF4-FFF2-40B4-BE49-F238E27FC236}">
                  <a16:creationId xmlns:a16="http://schemas.microsoft.com/office/drawing/2014/main" id="{8B012EDD-3C89-679C-1BB3-170B94489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100" y="2832275"/>
              <a:ext cx="211575" cy="48050"/>
            </a:xfrm>
            <a:custGeom>
              <a:avLst/>
              <a:gdLst>
                <a:gd name="T0" fmla="*/ 734375 w 8463"/>
                <a:gd name="T1" fmla="*/ 15625 h 1922"/>
                <a:gd name="T2" fmla="*/ 515625 w 8463"/>
                <a:gd name="T3" fmla="*/ 968750 h 1922"/>
                <a:gd name="T4" fmla="*/ 74000000 w 8463"/>
                <a:gd name="T5" fmla="*/ 18828125 h 1922"/>
                <a:gd name="T6" fmla="*/ 113062500 w 8463"/>
                <a:gd name="T7" fmla="*/ 27390625 h 1922"/>
                <a:gd name="T8" fmla="*/ 127140625 w 8463"/>
                <a:gd name="T9" fmla="*/ 30031250 h 1922"/>
                <a:gd name="T10" fmla="*/ 132234375 w 8463"/>
                <a:gd name="T11" fmla="*/ 28687500 h 1922"/>
                <a:gd name="T12" fmla="*/ 132234375 w 8463"/>
                <a:gd name="T13" fmla="*/ 28500000 h 1922"/>
                <a:gd name="T14" fmla="*/ 131671875 w 8463"/>
                <a:gd name="T15" fmla="*/ 27578125 h 1922"/>
                <a:gd name="T16" fmla="*/ 131453125 w 8463"/>
                <a:gd name="T17" fmla="*/ 27265625 h 1922"/>
                <a:gd name="T18" fmla="*/ 131484375 w 8463"/>
                <a:gd name="T19" fmla="*/ 27390625 h 1922"/>
                <a:gd name="T20" fmla="*/ 131296875 w 8463"/>
                <a:gd name="T21" fmla="*/ 27421875 h 1922"/>
                <a:gd name="T22" fmla="*/ 67859375 w 8463"/>
                <a:gd name="T23" fmla="*/ 16593750 h 1922"/>
                <a:gd name="T24" fmla="*/ 890625 w 8463"/>
                <a:gd name="T25" fmla="*/ 31250 h 1922"/>
                <a:gd name="T26" fmla="*/ 734375 w 8463"/>
                <a:gd name="T27" fmla="*/ 15625 h 19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463" h="1922" extrusionOk="0">
                  <a:moveTo>
                    <a:pt x="47" y="1"/>
                  </a:moveTo>
                  <a:cubicBezTo>
                    <a:pt x="17" y="1"/>
                    <a:pt x="0" y="51"/>
                    <a:pt x="33" y="62"/>
                  </a:cubicBezTo>
                  <a:cubicBezTo>
                    <a:pt x="1557" y="586"/>
                    <a:pt x="3164" y="872"/>
                    <a:pt x="4736" y="1205"/>
                  </a:cubicBezTo>
                  <a:cubicBezTo>
                    <a:pt x="5569" y="1395"/>
                    <a:pt x="6391" y="1586"/>
                    <a:pt x="7236" y="1753"/>
                  </a:cubicBezTo>
                  <a:cubicBezTo>
                    <a:pt x="7481" y="1786"/>
                    <a:pt x="7839" y="1922"/>
                    <a:pt x="8137" y="1922"/>
                  </a:cubicBezTo>
                  <a:cubicBezTo>
                    <a:pt x="8259" y="1922"/>
                    <a:pt x="8372" y="1899"/>
                    <a:pt x="8463" y="1836"/>
                  </a:cubicBezTo>
                  <a:lnTo>
                    <a:pt x="8463" y="1824"/>
                  </a:lnTo>
                  <a:cubicBezTo>
                    <a:pt x="8451" y="1800"/>
                    <a:pt x="8451" y="1776"/>
                    <a:pt x="8427" y="1765"/>
                  </a:cubicBezTo>
                  <a:cubicBezTo>
                    <a:pt x="8422" y="1749"/>
                    <a:pt x="8417" y="1745"/>
                    <a:pt x="8413" y="1745"/>
                  </a:cubicBezTo>
                  <a:cubicBezTo>
                    <a:pt x="8409" y="1745"/>
                    <a:pt x="8408" y="1753"/>
                    <a:pt x="8415" y="1753"/>
                  </a:cubicBezTo>
                  <a:cubicBezTo>
                    <a:pt x="8415" y="1754"/>
                    <a:pt x="8411" y="1755"/>
                    <a:pt x="8403" y="1755"/>
                  </a:cubicBezTo>
                  <a:cubicBezTo>
                    <a:pt x="8172" y="1755"/>
                    <a:pt x="4596" y="1120"/>
                    <a:pt x="4343" y="1062"/>
                  </a:cubicBezTo>
                  <a:cubicBezTo>
                    <a:pt x="2890" y="753"/>
                    <a:pt x="1450" y="467"/>
                    <a:pt x="57" y="2"/>
                  </a:cubicBezTo>
                  <a:cubicBezTo>
                    <a:pt x="54" y="1"/>
                    <a:pt x="50" y="1"/>
                    <a:pt x="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0" name="Google Shape;3545;p4">
              <a:extLst>
                <a:ext uri="{FF2B5EF4-FFF2-40B4-BE49-F238E27FC236}">
                  <a16:creationId xmlns:a16="http://schemas.microsoft.com/office/drawing/2014/main" id="{B36076EE-94F6-5835-FD99-A93D6A597A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950" y="2823100"/>
              <a:ext cx="36950" cy="13725"/>
            </a:xfrm>
            <a:custGeom>
              <a:avLst/>
              <a:gdLst>
                <a:gd name="T0" fmla="*/ 578125 w 1478"/>
                <a:gd name="T1" fmla="*/ 0 h 549"/>
                <a:gd name="T2" fmla="*/ 390625 w 1478"/>
                <a:gd name="T3" fmla="*/ 187500 h 549"/>
                <a:gd name="T4" fmla="*/ 22890625 w 1478"/>
                <a:gd name="T5" fmla="*/ 8562500 h 549"/>
                <a:gd name="T6" fmla="*/ 22890625 w 1478"/>
                <a:gd name="T7" fmla="*/ 8187500 h 549"/>
                <a:gd name="T8" fmla="*/ 11921875 w 1478"/>
                <a:gd name="T9" fmla="*/ 5218750 h 549"/>
                <a:gd name="T10" fmla="*/ 578125 w 1478"/>
                <a:gd name="T11" fmla="*/ 0 h 5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78" h="549" extrusionOk="0">
                  <a:moveTo>
                    <a:pt x="37" y="0"/>
                  </a:moveTo>
                  <a:cubicBezTo>
                    <a:pt x="25" y="0"/>
                    <a:pt x="1" y="12"/>
                    <a:pt x="25" y="12"/>
                  </a:cubicBezTo>
                  <a:cubicBezTo>
                    <a:pt x="453" y="274"/>
                    <a:pt x="953" y="524"/>
                    <a:pt x="1465" y="548"/>
                  </a:cubicBezTo>
                  <a:cubicBezTo>
                    <a:pt x="1477" y="548"/>
                    <a:pt x="1477" y="536"/>
                    <a:pt x="1465" y="524"/>
                  </a:cubicBezTo>
                  <a:cubicBezTo>
                    <a:pt x="1227" y="441"/>
                    <a:pt x="989" y="405"/>
                    <a:pt x="763" y="334"/>
                  </a:cubicBezTo>
                  <a:cubicBezTo>
                    <a:pt x="513" y="238"/>
                    <a:pt x="275" y="131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1" name="Google Shape;3546;p4">
              <a:extLst>
                <a:ext uri="{FF2B5EF4-FFF2-40B4-BE49-F238E27FC236}">
                  <a16:creationId xmlns:a16="http://schemas.microsoft.com/office/drawing/2014/main" id="{42592F39-AFF9-A948-30EE-50FF699BC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2025" y="2819825"/>
              <a:ext cx="21750" cy="6575"/>
            </a:xfrm>
            <a:custGeom>
              <a:avLst/>
              <a:gdLst>
                <a:gd name="T0" fmla="*/ 0 w 870"/>
                <a:gd name="T1" fmla="*/ 0 h 263"/>
                <a:gd name="T2" fmla="*/ 0 w 870"/>
                <a:gd name="T3" fmla="*/ 0 h 263"/>
                <a:gd name="T4" fmla="*/ 6703125 w 870"/>
                <a:gd name="T5" fmla="*/ 2796875 h 263"/>
                <a:gd name="T6" fmla="*/ 13390625 w 870"/>
                <a:gd name="T7" fmla="*/ 4093750 h 263"/>
                <a:gd name="T8" fmla="*/ 13390625 w 870"/>
                <a:gd name="T9" fmla="*/ 3718750 h 263"/>
                <a:gd name="T10" fmla="*/ 6140625 w 870"/>
                <a:gd name="T11" fmla="*/ 2046875 h 263"/>
                <a:gd name="T12" fmla="*/ 0 w 870"/>
                <a:gd name="T13" fmla="*/ 0 h 2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70" h="263" extrusionOk="0">
                  <a:moveTo>
                    <a:pt x="0" y="0"/>
                  </a:moveTo>
                  <a:lnTo>
                    <a:pt x="0" y="0"/>
                  </a:lnTo>
                  <a:cubicBezTo>
                    <a:pt x="119" y="84"/>
                    <a:pt x="274" y="143"/>
                    <a:pt x="429" y="179"/>
                  </a:cubicBezTo>
                  <a:cubicBezTo>
                    <a:pt x="560" y="215"/>
                    <a:pt x="715" y="262"/>
                    <a:pt x="857" y="262"/>
                  </a:cubicBezTo>
                  <a:cubicBezTo>
                    <a:pt x="869" y="262"/>
                    <a:pt x="869" y="238"/>
                    <a:pt x="857" y="238"/>
                  </a:cubicBezTo>
                  <a:cubicBezTo>
                    <a:pt x="715" y="179"/>
                    <a:pt x="548" y="179"/>
                    <a:pt x="393" y="131"/>
                  </a:cubicBezTo>
                  <a:cubicBezTo>
                    <a:pt x="262" y="84"/>
                    <a:pt x="131" y="24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2" name="Google Shape;3547;p4">
              <a:extLst>
                <a:ext uri="{FF2B5EF4-FFF2-40B4-BE49-F238E27FC236}">
                  <a16:creationId xmlns:a16="http://schemas.microsoft.com/office/drawing/2014/main" id="{FD9C045E-28B8-37D8-59CC-D7A9F7237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5475" y="2806125"/>
              <a:ext cx="198925" cy="55300"/>
            </a:xfrm>
            <a:custGeom>
              <a:avLst/>
              <a:gdLst>
                <a:gd name="T0" fmla="*/ 0 w 7957"/>
                <a:gd name="T1" fmla="*/ 15625 h 2212"/>
                <a:gd name="T2" fmla="*/ 0 w 7957"/>
                <a:gd name="T3" fmla="*/ 15625 h 2212"/>
                <a:gd name="T4" fmla="*/ 52093750 w 7957"/>
                <a:gd name="T5" fmla="*/ 15453125 h 2212"/>
                <a:gd name="T6" fmla="*/ 85765625 w 7957"/>
                <a:gd name="T7" fmla="*/ 25687500 h 2212"/>
                <a:gd name="T8" fmla="*/ 122421875 w 7957"/>
                <a:gd name="T9" fmla="*/ 34421875 h 2212"/>
                <a:gd name="T10" fmla="*/ 122843750 w 7957"/>
                <a:gd name="T11" fmla="*/ 34546875 h 2212"/>
                <a:gd name="T12" fmla="*/ 123531250 w 7957"/>
                <a:gd name="T13" fmla="*/ 32750000 h 2212"/>
                <a:gd name="T14" fmla="*/ 104000000 w 7957"/>
                <a:gd name="T15" fmla="*/ 26062500 h 2212"/>
                <a:gd name="T16" fmla="*/ 65859375 w 7957"/>
                <a:gd name="T17" fmla="*/ 17125000 h 2212"/>
                <a:gd name="T18" fmla="*/ 0 w 7957"/>
                <a:gd name="T19" fmla="*/ 15625 h 22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957" h="2212" extrusionOk="0">
                  <a:moveTo>
                    <a:pt x="0" y="1"/>
                  </a:moveTo>
                  <a:lnTo>
                    <a:pt x="0" y="1"/>
                  </a:lnTo>
                  <a:cubicBezTo>
                    <a:pt x="941" y="739"/>
                    <a:pt x="2203" y="775"/>
                    <a:pt x="3334" y="989"/>
                  </a:cubicBezTo>
                  <a:cubicBezTo>
                    <a:pt x="4084" y="1144"/>
                    <a:pt x="4751" y="1465"/>
                    <a:pt x="5489" y="1644"/>
                  </a:cubicBezTo>
                  <a:cubicBezTo>
                    <a:pt x="6287" y="1846"/>
                    <a:pt x="7144" y="1679"/>
                    <a:pt x="7835" y="2203"/>
                  </a:cubicBezTo>
                  <a:cubicBezTo>
                    <a:pt x="7844" y="2209"/>
                    <a:pt x="7853" y="2211"/>
                    <a:pt x="7862" y="2211"/>
                  </a:cubicBezTo>
                  <a:cubicBezTo>
                    <a:pt x="7913" y="2211"/>
                    <a:pt x="7956" y="2137"/>
                    <a:pt x="7906" y="2096"/>
                  </a:cubicBezTo>
                  <a:cubicBezTo>
                    <a:pt x="7513" y="1799"/>
                    <a:pt x="7132" y="1703"/>
                    <a:pt x="6656" y="1668"/>
                  </a:cubicBezTo>
                  <a:cubicBezTo>
                    <a:pt x="5787" y="1572"/>
                    <a:pt x="5060" y="1334"/>
                    <a:pt x="4215" y="1096"/>
                  </a:cubicBezTo>
                  <a:cubicBezTo>
                    <a:pt x="2798" y="679"/>
                    <a:pt x="1358" y="715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3" name="Google Shape;3548;p4">
              <a:extLst>
                <a:ext uri="{FF2B5EF4-FFF2-40B4-BE49-F238E27FC236}">
                  <a16:creationId xmlns:a16="http://schemas.microsoft.com/office/drawing/2014/main" id="{2561AF78-FA8E-4185-032B-A383C2354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5850" y="2856950"/>
              <a:ext cx="22475" cy="10525"/>
            </a:xfrm>
            <a:custGeom>
              <a:avLst/>
              <a:gdLst>
                <a:gd name="T0" fmla="*/ 609375 w 899"/>
                <a:gd name="T1" fmla="*/ 0 h 421"/>
                <a:gd name="T2" fmla="*/ 453125 w 899"/>
                <a:gd name="T3" fmla="*/ 421875 h 421"/>
                <a:gd name="T4" fmla="*/ 7156250 w 899"/>
                <a:gd name="T5" fmla="*/ 4515625 h 421"/>
                <a:gd name="T6" fmla="*/ 13843750 w 899"/>
                <a:gd name="T7" fmla="*/ 6562500 h 421"/>
                <a:gd name="T8" fmla="*/ 14031250 w 899"/>
                <a:gd name="T9" fmla="*/ 6015625 h 421"/>
                <a:gd name="T10" fmla="*/ 7890625 w 899"/>
                <a:gd name="T11" fmla="*/ 3781250 h 421"/>
                <a:gd name="T12" fmla="*/ 828125 w 899"/>
                <a:gd name="T13" fmla="*/ 62500 h 421"/>
                <a:gd name="T14" fmla="*/ 609375 w 899"/>
                <a:gd name="T15" fmla="*/ 0 h 4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9" h="421" extrusionOk="0">
                  <a:moveTo>
                    <a:pt x="39" y="0"/>
                  </a:moveTo>
                  <a:cubicBezTo>
                    <a:pt x="18" y="0"/>
                    <a:pt x="0" y="18"/>
                    <a:pt x="29" y="27"/>
                  </a:cubicBezTo>
                  <a:cubicBezTo>
                    <a:pt x="160" y="135"/>
                    <a:pt x="303" y="206"/>
                    <a:pt x="458" y="289"/>
                  </a:cubicBezTo>
                  <a:cubicBezTo>
                    <a:pt x="589" y="349"/>
                    <a:pt x="755" y="420"/>
                    <a:pt x="886" y="420"/>
                  </a:cubicBezTo>
                  <a:cubicBezTo>
                    <a:pt x="898" y="420"/>
                    <a:pt x="898" y="385"/>
                    <a:pt x="898" y="385"/>
                  </a:cubicBezTo>
                  <a:cubicBezTo>
                    <a:pt x="779" y="313"/>
                    <a:pt x="636" y="277"/>
                    <a:pt x="505" y="242"/>
                  </a:cubicBezTo>
                  <a:cubicBezTo>
                    <a:pt x="339" y="182"/>
                    <a:pt x="208" y="87"/>
                    <a:pt x="53" y="4"/>
                  </a:cubicBezTo>
                  <a:cubicBezTo>
                    <a:pt x="48" y="1"/>
                    <a:pt x="43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4" name="Google Shape;3549;p4">
              <a:extLst>
                <a:ext uri="{FF2B5EF4-FFF2-40B4-BE49-F238E27FC236}">
                  <a16:creationId xmlns:a16="http://schemas.microsoft.com/office/drawing/2014/main" id="{80D235C3-1468-4419-2BC4-BFBED5E34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850" y="2857325"/>
              <a:ext cx="23550" cy="10150"/>
            </a:xfrm>
            <a:custGeom>
              <a:avLst/>
              <a:gdLst>
                <a:gd name="T0" fmla="*/ 765625 w 942"/>
                <a:gd name="T1" fmla="*/ 15625 h 406"/>
                <a:gd name="T2" fmla="*/ 203125 w 942"/>
                <a:gd name="T3" fmla="*/ 750000 h 406"/>
                <a:gd name="T4" fmla="*/ 14343750 w 942"/>
                <a:gd name="T5" fmla="*/ 6328125 h 406"/>
                <a:gd name="T6" fmla="*/ 14343750 w 942"/>
                <a:gd name="T7" fmla="*/ 5781250 h 406"/>
                <a:gd name="T8" fmla="*/ 7453125 w 942"/>
                <a:gd name="T9" fmla="*/ 3171875 h 406"/>
                <a:gd name="T10" fmla="*/ 765625 w 942"/>
                <a:gd name="T11" fmla="*/ 15625 h 4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42" h="406" extrusionOk="0">
                  <a:moveTo>
                    <a:pt x="49" y="1"/>
                  </a:moveTo>
                  <a:cubicBezTo>
                    <a:pt x="13" y="1"/>
                    <a:pt x="1" y="36"/>
                    <a:pt x="13" y="48"/>
                  </a:cubicBezTo>
                  <a:cubicBezTo>
                    <a:pt x="263" y="227"/>
                    <a:pt x="608" y="370"/>
                    <a:pt x="918" y="405"/>
                  </a:cubicBezTo>
                  <a:cubicBezTo>
                    <a:pt x="942" y="405"/>
                    <a:pt x="942" y="393"/>
                    <a:pt x="918" y="370"/>
                  </a:cubicBezTo>
                  <a:cubicBezTo>
                    <a:pt x="775" y="310"/>
                    <a:pt x="620" y="262"/>
                    <a:pt x="477" y="203"/>
                  </a:cubicBezTo>
                  <a:cubicBezTo>
                    <a:pt x="322" y="155"/>
                    <a:pt x="180" y="72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5" name="Google Shape;3550;p4">
              <a:extLst>
                <a:ext uri="{FF2B5EF4-FFF2-40B4-BE49-F238E27FC236}">
                  <a16:creationId xmlns:a16="http://schemas.microsoft.com/office/drawing/2014/main" id="{17E5647C-A15E-9985-C5C5-24CADA321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625" y="2858425"/>
              <a:ext cx="19600" cy="9350"/>
            </a:xfrm>
            <a:custGeom>
              <a:avLst/>
              <a:gdLst>
                <a:gd name="T0" fmla="*/ 406250 w 784"/>
                <a:gd name="T1" fmla="*/ 15625 h 374"/>
                <a:gd name="T2" fmla="*/ 156250 w 784"/>
                <a:gd name="T3" fmla="*/ 437500 h 374"/>
                <a:gd name="T4" fmla="*/ 11656250 w 784"/>
                <a:gd name="T5" fmla="*/ 5843750 h 374"/>
                <a:gd name="T6" fmla="*/ 12062500 w 784"/>
                <a:gd name="T7" fmla="*/ 5828125 h 374"/>
                <a:gd name="T8" fmla="*/ 12062500 w 784"/>
                <a:gd name="T9" fmla="*/ 5281250 h 374"/>
                <a:gd name="T10" fmla="*/ 6109375 w 784"/>
                <a:gd name="T11" fmla="*/ 3406250 h 374"/>
                <a:gd name="T12" fmla="*/ 531250 w 784"/>
                <a:gd name="T13" fmla="*/ 62500 h 374"/>
                <a:gd name="T14" fmla="*/ 406250 w 784"/>
                <a:gd name="T15" fmla="*/ 15625 h 3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84" h="374" extrusionOk="0">
                  <a:moveTo>
                    <a:pt x="26" y="1"/>
                  </a:moveTo>
                  <a:cubicBezTo>
                    <a:pt x="14" y="1"/>
                    <a:pt x="0" y="18"/>
                    <a:pt x="10" y="28"/>
                  </a:cubicBezTo>
                  <a:cubicBezTo>
                    <a:pt x="194" y="201"/>
                    <a:pt x="479" y="374"/>
                    <a:pt x="746" y="374"/>
                  </a:cubicBezTo>
                  <a:cubicBezTo>
                    <a:pt x="755" y="374"/>
                    <a:pt x="763" y="374"/>
                    <a:pt x="772" y="373"/>
                  </a:cubicBezTo>
                  <a:cubicBezTo>
                    <a:pt x="784" y="373"/>
                    <a:pt x="784" y="338"/>
                    <a:pt x="772" y="338"/>
                  </a:cubicBezTo>
                  <a:cubicBezTo>
                    <a:pt x="653" y="302"/>
                    <a:pt x="510" y="278"/>
                    <a:pt x="391" y="218"/>
                  </a:cubicBezTo>
                  <a:cubicBezTo>
                    <a:pt x="260" y="159"/>
                    <a:pt x="141" y="88"/>
                    <a:pt x="34" y="4"/>
                  </a:cubicBezTo>
                  <a:cubicBezTo>
                    <a:pt x="32" y="2"/>
                    <a:pt x="29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6" name="Google Shape;3551;p4">
              <a:extLst>
                <a:ext uri="{FF2B5EF4-FFF2-40B4-BE49-F238E27FC236}">
                  <a16:creationId xmlns:a16="http://schemas.microsoft.com/office/drawing/2014/main" id="{1D5C5C32-AF23-BC1F-5EB4-2172EDEAD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3200" y="2767775"/>
              <a:ext cx="202800" cy="75000"/>
            </a:xfrm>
            <a:custGeom>
              <a:avLst/>
              <a:gdLst>
                <a:gd name="T0" fmla="*/ 843750 w 8112"/>
                <a:gd name="T1" fmla="*/ 15625 h 3000"/>
                <a:gd name="T2" fmla="*/ 609375 w 8112"/>
                <a:gd name="T3" fmla="*/ 1281250 h 3000"/>
                <a:gd name="T4" fmla="*/ 56968750 w 8112"/>
                <a:gd name="T5" fmla="*/ 23609375 h 3000"/>
                <a:gd name="T6" fmla="*/ 126546875 w 8112"/>
                <a:gd name="T7" fmla="*/ 46859375 h 3000"/>
                <a:gd name="T8" fmla="*/ 126546875 w 8112"/>
                <a:gd name="T9" fmla="*/ 46484375 h 3000"/>
                <a:gd name="T10" fmla="*/ 1171875 w 8112"/>
                <a:gd name="T11" fmla="*/ 171875 h 3000"/>
                <a:gd name="T12" fmla="*/ 843750 w 8112"/>
                <a:gd name="T13" fmla="*/ 15625 h 3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112" h="3000" extrusionOk="0">
                  <a:moveTo>
                    <a:pt x="54" y="1"/>
                  </a:moveTo>
                  <a:cubicBezTo>
                    <a:pt x="24" y="1"/>
                    <a:pt x="0" y="53"/>
                    <a:pt x="39" y="82"/>
                  </a:cubicBezTo>
                  <a:cubicBezTo>
                    <a:pt x="1063" y="868"/>
                    <a:pt x="2432" y="1142"/>
                    <a:pt x="3646" y="1511"/>
                  </a:cubicBezTo>
                  <a:cubicBezTo>
                    <a:pt x="5123" y="1963"/>
                    <a:pt x="6766" y="2213"/>
                    <a:pt x="8099" y="2999"/>
                  </a:cubicBezTo>
                  <a:cubicBezTo>
                    <a:pt x="8099" y="2987"/>
                    <a:pt x="8111" y="2975"/>
                    <a:pt x="8099" y="2975"/>
                  </a:cubicBezTo>
                  <a:cubicBezTo>
                    <a:pt x="5778" y="1320"/>
                    <a:pt x="2372" y="1749"/>
                    <a:pt x="75" y="11"/>
                  </a:cubicBezTo>
                  <a:cubicBezTo>
                    <a:pt x="68" y="4"/>
                    <a:pt x="60" y="1"/>
                    <a:pt x="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7" name="Google Shape;3552;p4">
              <a:extLst>
                <a:ext uri="{FF2B5EF4-FFF2-40B4-BE49-F238E27FC236}">
                  <a16:creationId xmlns:a16="http://schemas.microsoft.com/office/drawing/2014/main" id="{22A5429A-A0AF-732F-5BDB-24730592A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525" y="2763750"/>
              <a:ext cx="27050" cy="15025"/>
            </a:xfrm>
            <a:custGeom>
              <a:avLst/>
              <a:gdLst>
                <a:gd name="T0" fmla="*/ 343750 w 1082"/>
                <a:gd name="T1" fmla="*/ 0 h 601"/>
                <a:gd name="T2" fmla="*/ 156250 w 1082"/>
                <a:gd name="T3" fmla="*/ 453125 h 601"/>
                <a:gd name="T4" fmla="*/ 16515625 w 1082"/>
                <a:gd name="T5" fmla="*/ 9375000 h 601"/>
                <a:gd name="T6" fmla="*/ 16703125 w 1082"/>
                <a:gd name="T7" fmla="*/ 8828125 h 601"/>
                <a:gd name="T8" fmla="*/ 8156250 w 1082"/>
                <a:gd name="T9" fmla="*/ 5468750 h 601"/>
                <a:gd name="T10" fmla="*/ 703125 w 1082"/>
                <a:gd name="T11" fmla="*/ 78125 h 601"/>
                <a:gd name="T12" fmla="*/ 343750 w 1082"/>
                <a:gd name="T13" fmla="*/ 0 h 6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1" extrusionOk="0">
                  <a:moveTo>
                    <a:pt x="22" y="0"/>
                  </a:moveTo>
                  <a:cubicBezTo>
                    <a:pt x="5" y="0"/>
                    <a:pt x="1" y="11"/>
                    <a:pt x="10" y="29"/>
                  </a:cubicBezTo>
                  <a:cubicBezTo>
                    <a:pt x="260" y="303"/>
                    <a:pt x="664" y="565"/>
                    <a:pt x="1057" y="600"/>
                  </a:cubicBezTo>
                  <a:cubicBezTo>
                    <a:pt x="1081" y="600"/>
                    <a:pt x="1081" y="576"/>
                    <a:pt x="1069" y="565"/>
                  </a:cubicBezTo>
                  <a:cubicBezTo>
                    <a:pt x="879" y="505"/>
                    <a:pt x="700" y="446"/>
                    <a:pt x="522" y="350"/>
                  </a:cubicBezTo>
                  <a:cubicBezTo>
                    <a:pt x="343" y="267"/>
                    <a:pt x="188" y="148"/>
                    <a:pt x="45" y="5"/>
                  </a:cubicBezTo>
                  <a:cubicBezTo>
                    <a:pt x="36" y="2"/>
                    <a:pt x="28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8" name="Google Shape;3553;p4">
              <a:extLst>
                <a:ext uri="{FF2B5EF4-FFF2-40B4-BE49-F238E27FC236}">
                  <a16:creationId xmlns:a16="http://schemas.microsoft.com/office/drawing/2014/main" id="{00E77A74-92A1-3886-D94A-BF3502C04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2075" y="2758800"/>
              <a:ext cx="29500" cy="16400"/>
            </a:xfrm>
            <a:custGeom>
              <a:avLst/>
              <a:gdLst>
                <a:gd name="T0" fmla="*/ 750000 w 1180"/>
                <a:gd name="T1" fmla="*/ 15625 h 656"/>
                <a:gd name="T2" fmla="*/ 375000 w 1180"/>
                <a:gd name="T3" fmla="*/ 375000 h 656"/>
                <a:gd name="T4" fmla="*/ 18046875 w 1180"/>
                <a:gd name="T5" fmla="*/ 10234375 h 656"/>
                <a:gd name="T6" fmla="*/ 18234375 w 1180"/>
                <a:gd name="T7" fmla="*/ 9687500 h 656"/>
                <a:gd name="T8" fmla="*/ 9687500 w 1180"/>
                <a:gd name="T9" fmla="*/ 5781250 h 656"/>
                <a:gd name="T10" fmla="*/ 750000 w 1180"/>
                <a:gd name="T11" fmla="*/ 15625 h 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80" h="656" extrusionOk="0">
                  <a:moveTo>
                    <a:pt x="48" y="1"/>
                  </a:moveTo>
                  <a:cubicBezTo>
                    <a:pt x="36" y="1"/>
                    <a:pt x="0" y="12"/>
                    <a:pt x="24" y="24"/>
                  </a:cubicBezTo>
                  <a:cubicBezTo>
                    <a:pt x="298" y="298"/>
                    <a:pt x="751" y="596"/>
                    <a:pt x="1155" y="655"/>
                  </a:cubicBezTo>
                  <a:cubicBezTo>
                    <a:pt x="1167" y="655"/>
                    <a:pt x="1179" y="620"/>
                    <a:pt x="1167" y="620"/>
                  </a:cubicBezTo>
                  <a:cubicBezTo>
                    <a:pt x="989" y="524"/>
                    <a:pt x="798" y="477"/>
                    <a:pt x="620" y="370"/>
                  </a:cubicBezTo>
                  <a:cubicBezTo>
                    <a:pt x="417" y="263"/>
                    <a:pt x="227" y="132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19" name="Google Shape;3554;p4">
              <a:extLst>
                <a:ext uri="{FF2B5EF4-FFF2-40B4-BE49-F238E27FC236}">
                  <a16:creationId xmlns:a16="http://schemas.microsoft.com/office/drawing/2014/main" id="{4DDA2540-1573-B34F-97B2-83B028AC1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775" y="2756450"/>
              <a:ext cx="33225" cy="19350"/>
            </a:xfrm>
            <a:custGeom>
              <a:avLst/>
              <a:gdLst>
                <a:gd name="T0" fmla="*/ 78125 w 1329"/>
                <a:gd name="T1" fmla="*/ 15625 h 774"/>
                <a:gd name="T2" fmla="*/ 109375 w 1329"/>
                <a:gd name="T3" fmla="*/ 359375 h 774"/>
                <a:gd name="T4" fmla="*/ 20015625 w 1329"/>
                <a:gd name="T5" fmla="*/ 12078125 h 774"/>
                <a:gd name="T6" fmla="*/ 20390625 w 1329"/>
                <a:gd name="T7" fmla="*/ 11703125 h 774"/>
                <a:gd name="T8" fmla="*/ 10156250 w 1329"/>
                <a:gd name="T9" fmla="*/ 6312500 h 774"/>
                <a:gd name="T10" fmla="*/ 296875 w 1329"/>
                <a:gd name="T11" fmla="*/ 359375 h 774"/>
                <a:gd name="T12" fmla="*/ 78125 w 1329"/>
                <a:gd name="T13" fmla="*/ 15625 h 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9" h="774" extrusionOk="0">
                  <a:moveTo>
                    <a:pt x="5" y="1"/>
                  </a:moveTo>
                  <a:cubicBezTo>
                    <a:pt x="1" y="1"/>
                    <a:pt x="1" y="10"/>
                    <a:pt x="7" y="23"/>
                  </a:cubicBezTo>
                  <a:cubicBezTo>
                    <a:pt x="364" y="321"/>
                    <a:pt x="829" y="654"/>
                    <a:pt x="1281" y="773"/>
                  </a:cubicBezTo>
                  <a:cubicBezTo>
                    <a:pt x="1305" y="773"/>
                    <a:pt x="1329" y="761"/>
                    <a:pt x="1305" y="749"/>
                  </a:cubicBezTo>
                  <a:cubicBezTo>
                    <a:pt x="1091" y="618"/>
                    <a:pt x="865" y="523"/>
                    <a:pt x="650" y="404"/>
                  </a:cubicBezTo>
                  <a:cubicBezTo>
                    <a:pt x="436" y="285"/>
                    <a:pt x="233" y="154"/>
                    <a:pt x="19" y="23"/>
                  </a:cubicBezTo>
                  <a:cubicBezTo>
                    <a:pt x="14" y="7"/>
                    <a:pt x="8" y="1"/>
                    <a:pt x="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0" name="Google Shape;3555;p4">
              <a:extLst>
                <a:ext uri="{FF2B5EF4-FFF2-40B4-BE49-F238E27FC236}">
                  <a16:creationId xmlns:a16="http://schemas.microsoft.com/office/drawing/2014/main" id="{2051FE23-21F3-0AA2-7970-6292D7589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175" y="2741875"/>
              <a:ext cx="161750" cy="62825"/>
            </a:xfrm>
            <a:custGeom>
              <a:avLst/>
              <a:gdLst>
                <a:gd name="T0" fmla="*/ 390625 w 6470"/>
                <a:gd name="T1" fmla="*/ 15625 h 2513"/>
                <a:gd name="T2" fmla="*/ 265625 w 6470"/>
                <a:gd name="T3" fmla="*/ 359375 h 2513"/>
                <a:gd name="T4" fmla="*/ 46765625 w 6470"/>
                <a:gd name="T5" fmla="*/ 16906250 h 2513"/>
                <a:gd name="T6" fmla="*/ 85093750 w 6470"/>
                <a:gd name="T7" fmla="*/ 35703125 h 2513"/>
                <a:gd name="T8" fmla="*/ 99296875 w 6470"/>
                <a:gd name="T9" fmla="*/ 39265625 h 2513"/>
                <a:gd name="T10" fmla="*/ 100718750 w 6470"/>
                <a:gd name="T11" fmla="*/ 39234375 h 2513"/>
                <a:gd name="T12" fmla="*/ 100718750 w 6470"/>
                <a:gd name="T13" fmla="*/ 38312500 h 2513"/>
                <a:gd name="T14" fmla="*/ 51968750 w 6470"/>
                <a:gd name="T15" fmla="*/ 16359375 h 2513"/>
                <a:gd name="T16" fmla="*/ 625000 w 6470"/>
                <a:gd name="T17" fmla="*/ 171875 h 2513"/>
                <a:gd name="T18" fmla="*/ 390625 w 6470"/>
                <a:gd name="T19" fmla="*/ 15625 h 251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70" h="2513" extrusionOk="0">
                  <a:moveTo>
                    <a:pt x="25" y="1"/>
                  </a:moveTo>
                  <a:cubicBezTo>
                    <a:pt x="12" y="1"/>
                    <a:pt x="0" y="15"/>
                    <a:pt x="17" y="23"/>
                  </a:cubicBezTo>
                  <a:cubicBezTo>
                    <a:pt x="814" y="856"/>
                    <a:pt x="1922" y="868"/>
                    <a:pt x="2993" y="1082"/>
                  </a:cubicBezTo>
                  <a:cubicBezTo>
                    <a:pt x="4005" y="1273"/>
                    <a:pt x="4565" y="1832"/>
                    <a:pt x="5446" y="2285"/>
                  </a:cubicBezTo>
                  <a:cubicBezTo>
                    <a:pt x="5763" y="2449"/>
                    <a:pt x="6020" y="2513"/>
                    <a:pt x="6355" y="2513"/>
                  </a:cubicBezTo>
                  <a:cubicBezTo>
                    <a:pt x="6385" y="2513"/>
                    <a:pt x="6415" y="2512"/>
                    <a:pt x="6446" y="2511"/>
                  </a:cubicBezTo>
                  <a:cubicBezTo>
                    <a:pt x="6470" y="2511"/>
                    <a:pt x="6470" y="2452"/>
                    <a:pt x="6446" y="2452"/>
                  </a:cubicBezTo>
                  <a:cubicBezTo>
                    <a:pt x="5267" y="2404"/>
                    <a:pt x="4458" y="1321"/>
                    <a:pt x="3326" y="1047"/>
                  </a:cubicBezTo>
                  <a:cubicBezTo>
                    <a:pt x="2172" y="785"/>
                    <a:pt x="993" y="844"/>
                    <a:pt x="40" y="11"/>
                  </a:cubicBezTo>
                  <a:cubicBezTo>
                    <a:pt x="37" y="3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1" name="Google Shape;3556;p4">
              <a:extLst>
                <a:ext uri="{FF2B5EF4-FFF2-40B4-BE49-F238E27FC236}">
                  <a16:creationId xmlns:a16="http://schemas.microsoft.com/office/drawing/2014/main" id="{1E6B518B-7AEC-B7D4-5691-3DE3E810A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875" y="2755750"/>
              <a:ext cx="164250" cy="58750"/>
            </a:xfrm>
            <a:custGeom>
              <a:avLst/>
              <a:gdLst>
                <a:gd name="T0" fmla="*/ 218750 w 6570"/>
                <a:gd name="T1" fmla="*/ 0 h 2350"/>
                <a:gd name="T2" fmla="*/ 156250 w 6570"/>
                <a:gd name="T3" fmla="*/ 234375 h 2350"/>
                <a:gd name="T4" fmla="*/ 48140625 w 6570"/>
                <a:gd name="T5" fmla="*/ 16984375 h 2350"/>
                <a:gd name="T6" fmla="*/ 102656250 w 6570"/>
                <a:gd name="T7" fmla="*/ 36703125 h 2350"/>
                <a:gd name="T8" fmla="*/ 50375000 w 6570"/>
                <a:gd name="T9" fmla="*/ 17171875 h 2350"/>
                <a:gd name="T10" fmla="*/ 328125 w 6570"/>
                <a:gd name="T11" fmla="*/ 62500 h 2350"/>
                <a:gd name="T12" fmla="*/ 218750 w 6570"/>
                <a:gd name="T13" fmla="*/ 0 h 23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570" h="2350" extrusionOk="0">
                  <a:moveTo>
                    <a:pt x="14" y="0"/>
                  </a:moveTo>
                  <a:cubicBezTo>
                    <a:pt x="6" y="0"/>
                    <a:pt x="0" y="15"/>
                    <a:pt x="10" y="15"/>
                  </a:cubicBezTo>
                  <a:cubicBezTo>
                    <a:pt x="795" y="849"/>
                    <a:pt x="2069" y="730"/>
                    <a:pt x="3081" y="1087"/>
                  </a:cubicBezTo>
                  <a:cubicBezTo>
                    <a:pt x="4248" y="1516"/>
                    <a:pt x="5284" y="2337"/>
                    <a:pt x="6570" y="2349"/>
                  </a:cubicBezTo>
                  <a:cubicBezTo>
                    <a:pt x="5320" y="2206"/>
                    <a:pt x="4367" y="1539"/>
                    <a:pt x="3224" y="1099"/>
                  </a:cubicBezTo>
                  <a:cubicBezTo>
                    <a:pt x="2153" y="694"/>
                    <a:pt x="914" y="825"/>
                    <a:pt x="21" y="4"/>
                  </a:cubicBezTo>
                  <a:cubicBezTo>
                    <a:pt x="19" y="1"/>
                    <a:pt x="17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2" name="Google Shape;3557;p4">
              <a:extLst>
                <a:ext uri="{FF2B5EF4-FFF2-40B4-BE49-F238E27FC236}">
                  <a16:creationId xmlns:a16="http://schemas.microsoft.com/office/drawing/2014/main" id="{54CFBD12-95FB-1621-AE3F-E1D0BBE96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3500" y="2704225"/>
              <a:ext cx="136100" cy="73725"/>
            </a:xfrm>
            <a:custGeom>
              <a:avLst/>
              <a:gdLst>
                <a:gd name="T0" fmla="*/ 437500 w 5444"/>
                <a:gd name="T1" fmla="*/ 0 h 2949"/>
                <a:gd name="T2" fmla="*/ 265625 w 5444"/>
                <a:gd name="T3" fmla="*/ 453125 h 2949"/>
                <a:gd name="T4" fmla="*/ 13296875 w 5444"/>
                <a:gd name="T5" fmla="*/ 11796875 h 2949"/>
                <a:gd name="T6" fmla="*/ 29109375 w 5444"/>
                <a:gd name="T7" fmla="*/ 18671875 h 2949"/>
                <a:gd name="T8" fmla="*/ 40265625 w 5444"/>
                <a:gd name="T9" fmla="*/ 27234375 h 2949"/>
                <a:gd name="T10" fmla="*/ 67625000 w 5444"/>
                <a:gd name="T11" fmla="*/ 41750000 h 2949"/>
                <a:gd name="T12" fmla="*/ 82125000 w 5444"/>
                <a:gd name="T13" fmla="*/ 45953125 h 2949"/>
                <a:gd name="T14" fmla="*/ 84031250 w 5444"/>
                <a:gd name="T15" fmla="*/ 45875000 h 2949"/>
                <a:gd name="T16" fmla="*/ 84031250 w 5444"/>
                <a:gd name="T17" fmla="*/ 45875000 h 2949"/>
                <a:gd name="T18" fmla="*/ 44359375 w 5444"/>
                <a:gd name="T19" fmla="*/ 28906250 h 2949"/>
                <a:gd name="T20" fmla="*/ 25765625 w 5444"/>
                <a:gd name="T21" fmla="*/ 15890625 h 2949"/>
                <a:gd name="T22" fmla="*/ 640625 w 5444"/>
                <a:gd name="T23" fmla="*/ 78125 h 2949"/>
                <a:gd name="T24" fmla="*/ 437500 w 5444"/>
                <a:gd name="T25" fmla="*/ 0 h 2949"/>
                <a:gd name="T26" fmla="*/ 84546875 w 5444"/>
                <a:gd name="T27" fmla="*/ 45843750 h 2949"/>
                <a:gd name="T28" fmla="*/ 84031250 w 5444"/>
                <a:gd name="T29" fmla="*/ 45875000 h 2949"/>
                <a:gd name="T30" fmla="*/ 84031250 w 5444"/>
                <a:gd name="T31" fmla="*/ 45875000 h 2949"/>
                <a:gd name="T32" fmla="*/ 84843750 w 5444"/>
                <a:gd name="T33" fmla="*/ 46015625 h 2949"/>
                <a:gd name="T34" fmla="*/ 84843750 w 5444"/>
                <a:gd name="T35" fmla="*/ 46015625 h 2949"/>
                <a:gd name="T36" fmla="*/ 84546875 w 5444"/>
                <a:gd name="T37" fmla="*/ 45843750 h 2949"/>
                <a:gd name="T38" fmla="*/ 84843750 w 5444"/>
                <a:gd name="T39" fmla="*/ 46015625 h 2949"/>
                <a:gd name="T40" fmla="*/ 85015625 w 5444"/>
                <a:gd name="T41" fmla="*/ 46078125 h 2949"/>
                <a:gd name="T42" fmla="*/ 84921875 w 5444"/>
                <a:gd name="T43" fmla="*/ 46031250 h 2949"/>
                <a:gd name="T44" fmla="*/ 84843750 w 5444"/>
                <a:gd name="T45" fmla="*/ 46015625 h 294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5444" h="2949" extrusionOk="0">
                  <a:moveTo>
                    <a:pt x="28" y="0"/>
                  </a:moveTo>
                  <a:cubicBezTo>
                    <a:pt x="14" y="0"/>
                    <a:pt x="0" y="11"/>
                    <a:pt x="17" y="29"/>
                  </a:cubicBezTo>
                  <a:cubicBezTo>
                    <a:pt x="220" y="398"/>
                    <a:pt x="470" y="576"/>
                    <a:pt x="851" y="755"/>
                  </a:cubicBezTo>
                  <a:cubicBezTo>
                    <a:pt x="1208" y="922"/>
                    <a:pt x="1530" y="969"/>
                    <a:pt x="1863" y="1195"/>
                  </a:cubicBezTo>
                  <a:cubicBezTo>
                    <a:pt x="2113" y="1362"/>
                    <a:pt x="2303" y="1600"/>
                    <a:pt x="2577" y="1743"/>
                  </a:cubicBezTo>
                  <a:cubicBezTo>
                    <a:pt x="3125" y="2076"/>
                    <a:pt x="3744" y="2386"/>
                    <a:pt x="4328" y="2672"/>
                  </a:cubicBezTo>
                  <a:cubicBezTo>
                    <a:pt x="4649" y="2838"/>
                    <a:pt x="4917" y="2941"/>
                    <a:pt x="5256" y="2941"/>
                  </a:cubicBezTo>
                  <a:cubicBezTo>
                    <a:pt x="5296" y="2941"/>
                    <a:pt x="5336" y="2939"/>
                    <a:pt x="5378" y="2936"/>
                  </a:cubicBezTo>
                  <a:cubicBezTo>
                    <a:pt x="4483" y="2780"/>
                    <a:pt x="3655" y="2247"/>
                    <a:pt x="2839" y="1850"/>
                  </a:cubicBezTo>
                  <a:cubicBezTo>
                    <a:pt x="2399" y="1636"/>
                    <a:pt x="2077" y="1255"/>
                    <a:pt x="1649" y="1017"/>
                  </a:cubicBezTo>
                  <a:cubicBezTo>
                    <a:pt x="1053" y="695"/>
                    <a:pt x="470" y="719"/>
                    <a:pt x="41" y="5"/>
                  </a:cubicBezTo>
                  <a:cubicBezTo>
                    <a:pt x="38" y="2"/>
                    <a:pt x="33" y="0"/>
                    <a:pt x="28" y="0"/>
                  </a:cubicBezTo>
                  <a:close/>
                  <a:moveTo>
                    <a:pt x="5411" y="2934"/>
                  </a:moveTo>
                  <a:cubicBezTo>
                    <a:pt x="5400" y="2935"/>
                    <a:pt x="5389" y="2935"/>
                    <a:pt x="5378" y="2936"/>
                  </a:cubicBezTo>
                  <a:cubicBezTo>
                    <a:pt x="5395" y="2939"/>
                    <a:pt x="5413" y="2942"/>
                    <a:pt x="5430" y="2945"/>
                  </a:cubicBezTo>
                  <a:cubicBezTo>
                    <a:pt x="5425" y="2943"/>
                    <a:pt x="5419" y="2939"/>
                    <a:pt x="5411" y="2934"/>
                  </a:cubicBezTo>
                  <a:close/>
                  <a:moveTo>
                    <a:pt x="5430" y="2945"/>
                  </a:moveTo>
                  <a:cubicBezTo>
                    <a:pt x="5436" y="2948"/>
                    <a:pt x="5439" y="2949"/>
                    <a:pt x="5441" y="2949"/>
                  </a:cubicBezTo>
                  <a:cubicBezTo>
                    <a:pt x="5444" y="2949"/>
                    <a:pt x="5441" y="2946"/>
                    <a:pt x="5435" y="2946"/>
                  </a:cubicBezTo>
                  <a:cubicBezTo>
                    <a:pt x="5433" y="2945"/>
                    <a:pt x="5431" y="2945"/>
                    <a:pt x="5430" y="294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3" name="Google Shape;3558;p4">
              <a:extLst>
                <a:ext uri="{FF2B5EF4-FFF2-40B4-BE49-F238E27FC236}">
                  <a16:creationId xmlns:a16="http://schemas.microsoft.com/office/drawing/2014/main" id="{4A6F14BF-0CCC-C2D3-AC51-025A73975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825" y="2698875"/>
              <a:ext cx="30900" cy="23050"/>
            </a:xfrm>
            <a:custGeom>
              <a:avLst/>
              <a:gdLst>
                <a:gd name="T0" fmla="*/ 281250 w 1236"/>
                <a:gd name="T1" fmla="*/ 15625 h 922"/>
                <a:gd name="T2" fmla="*/ 140625 w 1236"/>
                <a:gd name="T3" fmla="*/ 437500 h 922"/>
                <a:gd name="T4" fmla="*/ 18734375 w 1236"/>
                <a:gd name="T5" fmla="*/ 14390625 h 922"/>
                <a:gd name="T6" fmla="*/ 18921875 w 1236"/>
                <a:gd name="T7" fmla="*/ 14203125 h 922"/>
                <a:gd name="T8" fmla="*/ 687500 w 1236"/>
                <a:gd name="T9" fmla="*/ 250000 h 922"/>
                <a:gd name="T10" fmla="*/ 281250 w 1236"/>
                <a:gd name="T11" fmla="*/ 15625 h 9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6" h="922" extrusionOk="0">
                  <a:moveTo>
                    <a:pt x="18" y="1"/>
                  </a:moveTo>
                  <a:cubicBezTo>
                    <a:pt x="4" y="1"/>
                    <a:pt x="1" y="20"/>
                    <a:pt x="9" y="28"/>
                  </a:cubicBezTo>
                  <a:cubicBezTo>
                    <a:pt x="318" y="421"/>
                    <a:pt x="723" y="755"/>
                    <a:pt x="1199" y="921"/>
                  </a:cubicBezTo>
                  <a:cubicBezTo>
                    <a:pt x="1211" y="921"/>
                    <a:pt x="1235" y="909"/>
                    <a:pt x="1211" y="909"/>
                  </a:cubicBezTo>
                  <a:cubicBezTo>
                    <a:pt x="771" y="659"/>
                    <a:pt x="366" y="397"/>
                    <a:pt x="44" y="16"/>
                  </a:cubicBezTo>
                  <a:cubicBezTo>
                    <a:pt x="33" y="5"/>
                    <a:pt x="24" y="1"/>
                    <a:pt x="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4" name="Google Shape;3559;p4">
              <a:extLst>
                <a:ext uri="{FF2B5EF4-FFF2-40B4-BE49-F238E27FC236}">
                  <a16:creationId xmlns:a16="http://schemas.microsoft.com/office/drawing/2014/main" id="{E1E2CD96-52A7-DB65-D41E-204C04C02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000" y="2696750"/>
              <a:ext cx="31675" cy="25175"/>
            </a:xfrm>
            <a:custGeom>
              <a:avLst/>
              <a:gdLst>
                <a:gd name="T0" fmla="*/ 171875 w 1267"/>
                <a:gd name="T1" fmla="*/ 15625 h 1007"/>
                <a:gd name="T2" fmla="*/ 250000 w 1267"/>
                <a:gd name="T3" fmla="*/ 93750 h 1007"/>
                <a:gd name="T4" fmla="*/ 171875 w 1267"/>
                <a:gd name="T5" fmla="*/ 15625 h 1007"/>
                <a:gd name="T6" fmla="*/ 250000 w 1267"/>
                <a:gd name="T7" fmla="*/ 93750 h 1007"/>
                <a:gd name="T8" fmla="*/ 250000 w 1267"/>
                <a:gd name="T9" fmla="*/ 93750 h 1007"/>
                <a:gd name="T10" fmla="*/ 19218750 w 1267"/>
                <a:gd name="T11" fmla="*/ 15718750 h 1007"/>
                <a:gd name="T12" fmla="*/ 19406250 w 1267"/>
                <a:gd name="T13" fmla="*/ 15531250 h 1007"/>
                <a:gd name="T14" fmla="*/ 250000 w 1267"/>
                <a:gd name="T15" fmla="*/ 93750 h 10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67" h="1007" extrusionOk="0">
                  <a:moveTo>
                    <a:pt x="11" y="1"/>
                  </a:moveTo>
                  <a:cubicBezTo>
                    <a:pt x="5" y="1"/>
                    <a:pt x="0" y="6"/>
                    <a:pt x="16" y="6"/>
                  </a:cubicBezTo>
                  <a:cubicBezTo>
                    <a:pt x="16" y="2"/>
                    <a:pt x="13" y="1"/>
                    <a:pt x="11" y="1"/>
                  </a:cubicBezTo>
                  <a:close/>
                  <a:moveTo>
                    <a:pt x="16" y="6"/>
                  </a:moveTo>
                  <a:lnTo>
                    <a:pt x="16" y="6"/>
                  </a:lnTo>
                  <a:cubicBezTo>
                    <a:pt x="314" y="447"/>
                    <a:pt x="730" y="840"/>
                    <a:pt x="1230" y="1006"/>
                  </a:cubicBezTo>
                  <a:cubicBezTo>
                    <a:pt x="1242" y="1006"/>
                    <a:pt x="1266" y="994"/>
                    <a:pt x="1242" y="994"/>
                  </a:cubicBezTo>
                  <a:cubicBezTo>
                    <a:pt x="766" y="720"/>
                    <a:pt x="349" y="459"/>
                    <a:pt x="1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5" name="Google Shape;3560;p4">
              <a:extLst>
                <a:ext uri="{FF2B5EF4-FFF2-40B4-BE49-F238E27FC236}">
                  <a16:creationId xmlns:a16="http://schemas.microsoft.com/office/drawing/2014/main" id="{429ED7CA-6FBE-0294-72BB-B386F849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300" y="2687375"/>
              <a:ext cx="30975" cy="24425"/>
            </a:xfrm>
            <a:custGeom>
              <a:avLst/>
              <a:gdLst>
                <a:gd name="T0" fmla="*/ 390625 w 1239"/>
                <a:gd name="T1" fmla="*/ 0 h 977"/>
                <a:gd name="T2" fmla="*/ 15625 w 1239"/>
                <a:gd name="T3" fmla="*/ 187500 h 977"/>
                <a:gd name="T4" fmla="*/ 18984375 w 1239"/>
                <a:gd name="T5" fmla="*/ 15250000 h 977"/>
                <a:gd name="T6" fmla="*/ 19171875 w 1239"/>
                <a:gd name="T7" fmla="*/ 14890625 h 977"/>
                <a:gd name="T8" fmla="*/ 390625 w 1239"/>
                <a:gd name="T9" fmla="*/ 0 h 9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39" h="977" extrusionOk="0">
                  <a:moveTo>
                    <a:pt x="25" y="0"/>
                  </a:moveTo>
                  <a:cubicBezTo>
                    <a:pt x="25" y="0"/>
                    <a:pt x="1" y="0"/>
                    <a:pt x="1" y="12"/>
                  </a:cubicBezTo>
                  <a:cubicBezTo>
                    <a:pt x="275" y="429"/>
                    <a:pt x="715" y="822"/>
                    <a:pt x="1215" y="976"/>
                  </a:cubicBezTo>
                  <a:cubicBezTo>
                    <a:pt x="1227" y="976"/>
                    <a:pt x="1239" y="965"/>
                    <a:pt x="1227" y="953"/>
                  </a:cubicBezTo>
                  <a:cubicBezTo>
                    <a:pt x="751" y="679"/>
                    <a:pt x="382" y="417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6" name="Google Shape;3561;p4">
              <a:extLst>
                <a:ext uri="{FF2B5EF4-FFF2-40B4-BE49-F238E27FC236}">
                  <a16:creationId xmlns:a16="http://schemas.microsoft.com/office/drawing/2014/main" id="{CE51C521-A566-005A-2845-76DE5EABD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625" y="2678200"/>
              <a:ext cx="121900" cy="76750"/>
            </a:xfrm>
            <a:custGeom>
              <a:avLst/>
              <a:gdLst>
                <a:gd name="T0" fmla="*/ 31250 w 4876"/>
                <a:gd name="T1" fmla="*/ 15625 h 3070"/>
                <a:gd name="T2" fmla="*/ 93750 w 4876"/>
                <a:gd name="T3" fmla="*/ 156250 h 3070"/>
                <a:gd name="T4" fmla="*/ 31250 w 4876"/>
                <a:gd name="T5" fmla="*/ 15625 h 3070"/>
                <a:gd name="T6" fmla="*/ 93750 w 4876"/>
                <a:gd name="T7" fmla="*/ 156250 h 3070"/>
                <a:gd name="T8" fmla="*/ 40656250 w 4876"/>
                <a:gd name="T9" fmla="*/ 29359375 h 3070"/>
                <a:gd name="T10" fmla="*/ 75250000 w 4876"/>
                <a:gd name="T11" fmla="*/ 47968750 h 3070"/>
                <a:gd name="T12" fmla="*/ 75437500 w 4876"/>
                <a:gd name="T13" fmla="*/ 46843750 h 3070"/>
                <a:gd name="T14" fmla="*/ 37859375 w 4876"/>
                <a:gd name="T15" fmla="*/ 25453125 h 3070"/>
                <a:gd name="T16" fmla="*/ 93750 w 4876"/>
                <a:gd name="T17" fmla="*/ 156250 h 30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876" h="3070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697" y="867"/>
                    <a:pt x="1709" y="1284"/>
                    <a:pt x="2602" y="1879"/>
                  </a:cubicBezTo>
                  <a:cubicBezTo>
                    <a:pt x="3292" y="2344"/>
                    <a:pt x="3935" y="3034"/>
                    <a:pt x="4816" y="3070"/>
                  </a:cubicBezTo>
                  <a:cubicBezTo>
                    <a:pt x="4864" y="3070"/>
                    <a:pt x="4876" y="2998"/>
                    <a:pt x="4828" y="2998"/>
                  </a:cubicBezTo>
                  <a:cubicBezTo>
                    <a:pt x="3876" y="2832"/>
                    <a:pt x="3221" y="2117"/>
                    <a:pt x="2423" y="1629"/>
                  </a:cubicBezTo>
                  <a:cubicBezTo>
                    <a:pt x="1590" y="1105"/>
                    <a:pt x="744" y="68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7" name="Google Shape;3562;p4">
              <a:extLst>
                <a:ext uri="{FF2B5EF4-FFF2-40B4-BE49-F238E27FC236}">
                  <a16:creationId xmlns:a16="http://schemas.microsoft.com/office/drawing/2014/main" id="{47319C9D-02CF-92E2-B366-E0FA4B6A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500" y="2676000"/>
              <a:ext cx="108325" cy="69425"/>
            </a:xfrm>
            <a:custGeom>
              <a:avLst/>
              <a:gdLst>
                <a:gd name="T0" fmla="*/ 500000 w 4333"/>
                <a:gd name="T1" fmla="*/ 0 h 2777"/>
                <a:gd name="T2" fmla="*/ 156250 w 4333"/>
                <a:gd name="T3" fmla="*/ 593750 h 2777"/>
                <a:gd name="T4" fmla="*/ 67500000 w 4333"/>
                <a:gd name="T5" fmla="*/ 43390625 h 2777"/>
                <a:gd name="T6" fmla="*/ 67687500 w 4333"/>
                <a:gd name="T7" fmla="*/ 43203125 h 2777"/>
                <a:gd name="T8" fmla="*/ 718750 w 4333"/>
                <a:gd name="T9" fmla="*/ 46875 h 2777"/>
                <a:gd name="T10" fmla="*/ 500000 w 4333"/>
                <a:gd name="T11" fmla="*/ 0 h 27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33" h="2777" extrusionOk="0">
                  <a:moveTo>
                    <a:pt x="32" y="0"/>
                  </a:moveTo>
                  <a:cubicBezTo>
                    <a:pt x="7" y="0"/>
                    <a:pt x="0" y="28"/>
                    <a:pt x="10" y="38"/>
                  </a:cubicBezTo>
                  <a:cubicBezTo>
                    <a:pt x="1415" y="979"/>
                    <a:pt x="2832" y="1955"/>
                    <a:pt x="4320" y="2777"/>
                  </a:cubicBezTo>
                  <a:cubicBezTo>
                    <a:pt x="4332" y="2777"/>
                    <a:pt x="4332" y="2765"/>
                    <a:pt x="4332" y="2765"/>
                  </a:cubicBezTo>
                  <a:cubicBezTo>
                    <a:pt x="2892" y="1848"/>
                    <a:pt x="1487" y="919"/>
                    <a:pt x="46" y="3"/>
                  </a:cubicBezTo>
                  <a:cubicBezTo>
                    <a:pt x="41" y="1"/>
                    <a:pt x="37" y="0"/>
                    <a:pt x="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8" name="Google Shape;3563;p4">
              <a:extLst>
                <a:ext uri="{FF2B5EF4-FFF2-40B4-BE49-F238E27FC236}">
                  <a16:creationId xmlns:a16="http://schemas.microsoft.com/office/drawing/2014/main" id="{1343D50F-EA12-7AB4-6801-CC3663D2F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7925" y="2630800"/>
              <a:ext cx="94975" cy="55100"/>
            </a:xfrm>
            <a:custGeom>
              <a:avLst/>
              <a:gdLst>
                <a:gd name="T0" fmla="*/ 0 w 3799"/>
                <a:gd name="T1" fmla="*/ 15625 h 2204"/>
                <a:gd name="T2" fmla="*/ 0 w 3799"/>
                <a:gd name="T3" fmla="*/ 15625 h 2204"/>
                <a:gd name="T4" fmla="*/ 58781250 w 3799"/>
                <a:gd name="T5" fmla="*/ 34437500 h 2204"/>
                <a:gd name="T6" fmla="*/ 59156250 w 3799"/>
                <a:gd name="T7" fmla="*/ 33875000 h 2204"/>
                <a:gd name="T8" fmla="*/ 0 w 3799"/>
                <a:gd name="T9" fmla="*/ 15625 h 22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9" h="2204" extrusionOk="0">
                  <a:moveTo>
                    <a:pt x="0" y="1"/>
                  </a:moveTo>
                  <a:lnTo>
                    <a:pt x="0" y="1"/>
                  </a:lnTo>
                  <a:cubicBezTo>
                    <a:pt x="1131" y="906"/>
                    <a:pt x="2334" y="1834"/>
                    <a:pt x="3762" y="2204"/>
                  </a:cubicBezTo>
                  <a:cubicBezTo>
                    <a:pt x="3786" y="2204"/>
                    <a:pt x="3798" y="2192"/>
                    <a:pt x="3786" y="2168"/>
                  </a:cubicBezTo>
                  <a:cubicBezTo>
                    <a:pt x="2393" y="1608"/>
                    <a:pt x="1191" y="9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29" name="Google Shape;3564;p4">
              <a:extLst>
                <a:ext uri="{FF2B5EF4-FFF2-40B4-BE49-F238E27FC236}">
                  <a16:creationId xmlns:a16="http://schemas.microsoft.com/office/drawing/2014/main" id="{5AEAE055-224A-5647-8CB1-0D55F3910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5475" y="2625075"/>
              <a:ext cx="76100" cy="47725"/>
            </a:xfrm>
            <a:custGeom>
              <a:avLst/>
              <a:gdLst>
                <a:gd name="T0" fmla="*/ 484375 w 3044"/>
                <a:gd name="T1" fmla="*/ 15625 h 1909"/>
                <a:gd name="T2" fmla="*/ 312500 w 3044"/>
                <a:gd name="T3" fmla="*/ 609375 h 1909"/>
                <a:gd name="T4" fmla="*/ 47375000 w 3044"/>
                <a:gd name="T5" fmla="*/ 29828125 h 1909"/>
                <a:gd name="T6" fmla="*/ 47375000 w 3044"/>
                <a:gd name="T7" fmla="*/ 29453125 h 1909"/>
                <a:gd name="T8" fmla="*/ 671875 w 3044"/>
                <a:gd name="T9" fmla="*/ 62500 h 1909"/>
                <a:gd name="T10" fmla="*/ 484375 w 3044"/>
                <a:gd name="T11" fmla="*/ 15625 h 19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44" h="1909" extrusionOk="0">
                  <a:moveTo>
                    <a:pt x="31" y="1"/>
                  </a:moveTo>
                  <a:cubicBezTo>
                    <a:pt x="12" y="1"/>
                    <a:pt x="0" y="20"/>
                    <a:pt x="20" y="39"/>
                  </a:cubicBezTo>
                  <a:cubicBezTo>
                    <a:pt x="972" y="718"/>
                    <a:pt x="1984" y="1361"/>
                    <a:pt x="3032" y="1909"/>
                  </a:cubicBezTo>
                  <a:cubicBezTo>
                    <a:pt x="3032" y="1909"/>
                    <a:pt x="3044" y="1885"/>
                    <a:pt x="3032" y="1885"/>
                  </a:cubicBezTo>
                  <a:cubicBezTo>
                    <a:pt x="2008" y="1301"/>
                    <a:pt x="1008" y="694"/>
                    <a:pt x="43" y="4"/>
                  </a:cubicBezTo>
                  <a:cubicBezTo>
                    <a:pt x="39" y="2"/>
                    <a:pt x="35" y="1"/>
                    <a:pt x="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0" name="Google Shape;3565;p4">
              <a:extLst>
                <a:ext uri="{FF2B5EF4-FFF2-40B4-BE49-F238E27FC236}">
                  <a16:creationId xmlns:a16="http://schemas.microsoft.com/office/drawing/2014/main" id="{A4CA3FD1-A302-542D-C2E3-3E8366019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7825" y="2620875"/>
              <a:ext cx="71550" cy="38600"/>
            </a:xfrm>
            <a:custGeom>
              <a:avLst/>
              <a:gdLst>
                <a:gd name="T0" fmla="*/ 187500 w 2862"/>
                <a:gd name="T1" fmla="*/ 0 h 1544"/>
                <a:gd name="T2" fmla="*/ 140625 w 2862"/>
                <a:gd name="T3" fmla="*/ 453125 h 1544"/>
                <a:gd name="T4" fmla="*/ 44046875 w 2862"/>
                <a:gd name="T5" fmla="*/ 24078125 h 1544"/>
                <a:gd name="T6" fmla="*/ 44250000 w 2862"/>
                <a:gd name="T7" fmla="*/ 24109375 h 1544"/>
                <a:gd name="T8" fmla="*/ 44234375 w 2862"/>
                <a:gd name="T9" fmla="*/ 23328125 h 1544"/>
                <a:gd name="T10" fmla="*/ 328125 w 2862"/>
                <a:gd name="T11" fmla="*/ 78125 h 1544"/>
                <a:gd name="T12" fmla="*/ 187500 w 2862"/>
                <a:gd name="T13" fmla="*/ 0 h 15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2" h="1544" extrusionOk="0">
                  <a:moveTo>
                    <a:pt x="12" y="0"/>
                  </a:moveTo>
                  <a:cubicBezTo>
                    <a:pt x="4" y="0"/>
                    <a:pt x="0" y="11"/>
                    <a:pt x="9" y="29"/>
                  </a:cubicBezTo>
                  <a:cubicBezTo>
                    <a:pt x="890" y="624"/>
                    <a:pt x="1819" y="1136"/>
                    <a:pt x="2819" y="1541"/>
                  </a:cubicBezTo>
                  <a:cubicBezTo>
                    <a:pt x="2824" y="1543"/>
                    <a:pt x="2828" y="1543"/>
                    <a:pt x="2832" y="1543"/>
                  </a:cubicBezTo>
                  <a:cubicBezTo>
                    <a:pt x="2857" y="1543"/>
                    <a:pt x="2861" y="1514"/>
                    <a:pt x="2831" y="1493"/>
                  </a:cubicBezTo>
                  <a:cubicBezTo>
                    <a:pt x="1854" y="1065"/>
                    <a:pt x="926" y="577"/>
                    <a:pt x="21" y="5"/>
                  </a:cubicBezTo>
                  <a:cubicBezTo>
                    <a:pt x="18" y="2"/>
                    <a:pt x="14" y="0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1" name="Google Shape;3566;p4">
              <a:extLst>
                <a:ext uri="{FF2B5EF4-FFF2-40B4-BE49-F238E27FC236}">
                  <a16:creationId xmlns:a16="http://schemas.microsoft.com/office/drawing/2014/main" id="{E25F8113-50CE-B560-0AB3-650C8C37EB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150" y="2614350"/>
              <a:ext cx="46875" cy="28525"/>
            </a:xfrm>
            <a:custGeom>
              <a:avLst/>
              <a:gdLst>
                <a:gd name="T0" fmla="*/ 546875 w 1875"/>
                <a:gd name="T1" fmla="*/ 15625 h 1141"/>
                <a:gd name="T2" fmla="*/ 312500 w 1875"/>
                <a:gd name="T3" fmla="*/ 437500 h 1141"/>
                <a:gd name="T4" fmla="*/ 28781250 w 1875"/>
                <a:gd name="T5" fmla="*/ 17734375 h 1141"/>
                <a:gd name="T6" fmla="*/ 29046875 w 1875"/>
                <a:gd name="T7" fmla="*/ 17812500 h 1141"/>
                <a:gd name="T8" fmla="*/ 29156250 w 1875"/>
                <a:gd name="T9" fmla="*/ 17546875 h 1141"/>
                <a:gd name="T10" fmla="*/ 687500 w 1875"/>
                <a:gd name="T11" fmla="*/ 62500 h 1141"/>
                <a:gd name="T12" fmla="*/ 546875 w 1875"/>
                <a:gd name="T13" fmla="*/ 15625 h 11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75" h="1141" extrusionOk="0">
                  <a:moveTo>
                    <a:pt x="35" y="1"/>
                  </a:moveTo>
                  <a:cubicBezTo>
                    <a:pt x="21" y="1"/>
                    <a:pt x="1" y="18"/>
                    <a:pt x="20" y="28"/>
                  </a:cubicBezTo>
                  <a:cubicBezTo>
                    <a:pt x="627" y="409"/>
                    <a:pt x="1223" y="790"/>
                    <a:pt x="1842" y="1135"/>
                  </a:cubicBezTo>
                  <a:cubicBezTo>
                    <a:pt x="1849" y="1139"/>
                    <a:pt x="1855" y="1140"/>
                    <a:pt x="1859" y="1140"/>
                  </a:cubicBezTo>
                  <a:cubicBezTo>
                    <a:pt x="1871" y="1140"/>
                    <a:pt x="1874" y="1132"/>
                    <a:pt x="1866" y="1123"/>
                  </a:cubicBezTo>
                  <a:cubicBezTo>
                    <a:pt x="1270" y="730"/>
                    <a:pt x="651" y="373"/>
                    <a:pt x="44" y="4"/>
                  </a:cubicBezTo>
                  <a:cubicBezTo>
                    <a:pt x="42" y="2"/>
                    <a:pt x="39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2" name="Google Shape;3567;p4">
              <a:extLst>
                <a:ext uri="{FF2B5EF4-FFF2-40B4-BE49-F238E27FC236}">
                  <a16:creationId xmlns:a16="http://schemas.microsoft.com/office/drawing/2014/main" id="{E31A5762-CD9E-9E1F-60EE-3AAF4D623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950" y="2650075"/>
              <a:ext cx="103225" cy="59350"/>
            </a:xfrm>
            <a:custGeom>
              <a:avLst/>
              <a:gdLst>
                <a:gd name="T0" fmla="*/ 593750 w 4129"/>
                <a:gd name="T1" fmla="*/ 15625 h 2374"/>
                <a:gd name="T2" fmla="*/ 312500 w 4129"/>
                <a:gd name="T3" fmla="*/ 796875 h 2374"/>
                <a:gd name="T4" fmla="*/ 64500000 w 4129"/>
                <a:gd name="T5" fmla="*/ 37078125 h 2374"/>
                <a:gd name="T6" fmla="*/ 875000 w 4129"/>
                <a:gd name="T7" fmla="*/ 62500 h 2374"/>
                <a:gd name="T8" fmla="*/ 593750 w 4129"/>
                <a:gd name="T9" fmla="*/ 15625 h 23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29" h="2374" extrusionOk="0">
                  <a:moveTo>
                    <a:pt x="38" y="1"/>
                  </a:moveTo>
                  <a:cubicBezTo>
                    <a:pt x="14" y="1"/>
                    <a:pt x="1" y="22"/>
                    <a:pt x="20" y="51"/>
                  </a:cubicBezTo>
                  <a:cubicBezTo>
                    <a:pt x="1306" y="968"/>
                    <a:pt x="2676" y="1790"/>
                    <a:pt x="4128" y="2373"/>
                  </a:cubicBezTo>
                  <a:cubicBezTo>
                    <a:pt x="2711" y="1671"/>
                    <a:pt x="1342" y="921"/>
                    <a:pt x="56" y="4"/>
                  </a:cubicBezTo>
                  <a:cubicBezTo>
                    <a:pt x="50" y="2"/>
                    <a:pt x="44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3" name="Google Shape;3568;p4">
              <a:extLst>
                <a:ext uri="{FF2B5EF4-FFF2-40B4-BE49-F238E27FC236}">
                  <a16:creationId xmlns:a16="http://schemas.microsoft.com/office/drawing/2014/main" id="{A1034148-69CC-C5F3-D3A5-0311C8D20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075" y="2662425"/>
              <a:ext cx="113250" cy="67400"/>
            </a:xfrm>
            <a:custGeom>
              <a:avLst/>
              <a:gdLst>
                <a:gd name="T0" fmla="*/ 46875 w 4530"/>
                <a:gd name="T1" fmla="*/ 15625 h 2696"/>
                <a:gd name="T2" fmla="*/ 187500 w 4530"/>
                <a:gd name="T3" fmla="*/ 156250 h 2696"/>
                <a:gd name="T4" fmla="*/ 46875 w 4530"/>
                <a:gd name="T5" fmla="*/ 15625 h 2696"/>
                <a:gd name="T6" fmla="*/ 187500 w 4530"/>
                <a:gd name="T7" fmla="*/ 156250 h 2696"/>
                <a:gd name="T8" fmla="*/ 187500 w 4530"/>
                <a:gd name="T9" fmla="*/ 156250 h 2696"/>
                <a:gd name="T10" fmla="*/ 70140625 w 4530"/>
                <a:gd name="T11" fmla="*/ 42015625 h 2696"/>
                <a:gd name="T12" fmla="*/ 70343750 w 4530"/>
                <a:gd name="T13" fmla="*/ 42109375 h 2696"/>
                <a:gd name="T14" fmla="*/ 70328125 w 4530"/>
                <a:gd name="T15" fmla="*/ 41453125 h 2696"/>
                <a:gd name="T16" fmla="*/ 187500 w 4530"/>
                <a:gd name="T17" fmla="*/ 156250 h 26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30" h="2696" extrusionOk="0">
                  <a:moveTo>
                    <a:pt x="3" y="1"/>
                  </a:moveTo>
                  <a:cubicBezTo>
                    <a:pt x="0" y="1"/>
                    <a:pt x="0" y="4"/>
                    <a:pt x="12" y="10"/>
                  </a:cubicBezTo>
                  <a:cubicBezTo>
                    <a:pt x="12" y="4"/>
                    <a:pt x="6" y="1"/>
                    <a:pt x="3" y="1"/>
                  </a:cubicBezTo>
                  <a:close/>
                  <a:moveTo>
                    <a:pt x="12" y="10"/>
                  </a:moveTo>
                  <a:lnTo>
                    <a:pt x="12" y="10"/>
                  </a:lnTo>
                  <a:cubicBezTo>
                    <a:pt x="1405" y="1022"/>
                    <a:pt x="2846" y="2129"/>
                    <a:pt x="4489" y="2689"/>
                  </a:cubicBezTo>
                  <a:cubicBezTo>
                    <a:pt x="4493" y="2693"/>
                    <a:pt x="4498" y="2695"/>
                    <a:pt x="4502" y="2695"/>
                  </a:cubicBezTo>
                  <a:cubicBezTo>
                    <a:pt x="4520" y="2695"/>
                    <a:pt x="4529" y="2663"/>
                    <a:pt x="4501" y="2653"/>
                  </a:cubicBezTo>
                  <a:cubicBezTo>
                    <a:pt x="2846" y="2034"/>
                    <a:pt x="1477" y="950"/>
                    <a:pt x="12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4" name="Google Shape;3569;p4">
              <a:extLst>
                <a:ext uri="{FF2B5EF4-FFF2-40B4-BE49-F238E27FC236}">
                  <a16:creationId xmlns:a16="http://schemas.microsoft.com/office/drawing/2014/main" id="{8C0AD08E-4E9F-13AA-0711-DF11FFFA2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0375" y="2888750"/>
              <a:ext cx="19375" cy="41650"/>
            </a:xfrm>
            <a:custGeom>
              <a:avLst/>
              <a:gdLst>
                <a:gd name="T0" fmla="*/ 11718750 w 775"/>
                <a:gd name="T1" fmla="*/ 15625 h 1666"/>
                <a:gd name="T2" fmla="*/ 11546875 w 775"/>
                <a:gd name="T3" fmla="*/ 93750 h 1666"/>
                <a:gd name="T4" fmla="*/ 6156250 w 775"/>
                <a:gd name="T5" fmla="*/ 12187500 h 1666"/>
                <a:gd name="T6" fmla="*/ 15625 w 775"/>
                <a:gd name="T7" fmla="*/ 25765625 h 1666"/>
                <a:gd name="T8" fmla="*/ 375000 w 775"/>
                <a:gd name="T9" fmla="*/ 26031250 h 1666"/>
                <a:gd name="T10" fmla="*/ 578125 w 775"/>
                <a:gd name="T11" fmla="*/ 25953125 h 1666"/>
                <a:gd name="T12" fmla="*/ 12109375 w 775"/>
                <a:gd name="T13" fmla="*/ 453125 h 1666"/>
                <a:gd name="T14" fmla="*/ 11718750 w 775"/>
                <a:gd name="T15" fmla="*/ 15625 h 16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666" extrusionOk="0">
                  <a:moveTo>
                    <a:pt x="750" y="1"/>
                  </a:moveTo>
                  <a:cubicBezTo>
                    <a:pt x="746" y="1"/>
                    <a:pt x="742" y="2"/>
                    <a:pt x="739" y="6"/>
                  </a:cubicBezTo>
                  <a:cubicBezTo>
                    <a:pt x="549" y="244"/>
                    <a:pt x="477" y="518"/>
                    <a:pt x="394" y="780"/>
                  </a:cubicBezTo>
                  <a:cubicBezTo>
                    <a:pt x="287" y="1077"/>
                    <a:pt x="108" y="1351"/>
                    <a:pt x="1" y="1649"/>
                  </a:cubicBezTo>
                  <a:cubicBezTo>
                    <a:pt x="1" y="1657"/>
                    <a:pt x="13" y="1666"/>
                    <a:pt x="24" y="1666"/>
                  </a:cubicBezTo>
                  <a:cubicBezTo>
                    <a:pt x="29" y="1666"/>
                    <a:pt x="33" y="1664"/>
                    <a:pt x="37" y="1661"/>
                  </a:cubicBezTo>
                  <a:cubicBezTo>
                    <a:pt x="465" y="1232"/>
                    <a:pt x="501" y="529"/>
                    <a:pt x="775" y="29"/>
                  </a:cubicBezTo>
                  <a:cubicBezTo>
                    <a:pt x="775" y="12"/>
                    <a:pt x="762" y="1"/>
                    <a:pt x="7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5" name="Google Shape;3570;p4">
              <a:extLst>
                <a:ext uri="{FF2B5EF4-FFF2-40B4-BE49-F238E27FC236}">
                  <a16:creationId xmlns:a16="http://schemas.microsoft.com/office/drawing/2014/main" id="{8D5B5875-232D-39EC-80CC-3C60177B9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600" y="2886500"/>
              <a:ext cx="21075" cy="49500"/>
            </a:xfrm>
            <a:custGeom>
              <a:avLst/>
              <a:gdLst>
                <a:gd name="T0" fmla="*/ 12968750 w 843"/>
                <a:gd name="T1" fmla="*/ 0 h 1980"/>
                <a:gd name="T2" fmla="*/ 6468750 w 843"/>
                <a:gd name="T3" fmla="*/ 13953125 h 1980"/>
                <a:gd name="T4" fmla="*/ 140625 w 843"/>
                <a:gd name="T5" fmla="*/ 29953125 h 1980"/>
                <a:gd name="T6" fmla="*/ 843750 w 843"/>
                <a:gd name="T7" fmla="*/ 30921875 h 1980"/>
                <a:gd name="T8" fmla="*/ 1250000 w 843"/>
                <a:gd name="T9" fmla="*/ 30703125 h 1980"/>
                <a:gd name="T10" fmla="*/ 7578125 w 843"/>
                <a:gd name="T11" fmla="*/ 15453125 h 1980"/>
                <a:gd name="T12" fmla="*/ 12968750 w 843"/>
                <a:gd name="T13" fmla="*/ 187500 h 1980"/>
                <a:gd name="T14" fmla="*/ 12968750 w 843"/>
                <a:gd name="T15" fmla="*/ 0 h 19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43" h="1980" extrusionOk="0">
                  <a:moveTo>
                    <a:pt x="830" y="0"/>
                  </a:moveTo>
                  <a:cubicBezTo>
                    <a:pt x="652" y="262"/>
                    <a:pt x="545" y="596"/>
                    <a:pt x="414" y="893"/>
                  </a:cubicBezTo>
                  <a:cubicBezTo>
                    <a:pt x="271" y="1215"/>
                    <a:pt x="92" y="1560"/>
                    <a:pt x="9" y="1917"/>
                  </a:cubicBezTo>
                  <a:cubicBezTo>
                    <a:pt x="0" y="1951"/>
                    <a:pt x="29" y="1979"/>
                    <a:pt x="54" y="1979"/>
                  </a:cubicBezTo>
                  <a:cubicBezTo>
                    <a:pt x="64" y="1979"/>
                    <a:pt x="74" y="1975"/>
                    <a:pt x="80" y="1965"/>
                  </a:cubicBezTo>
                  <a:cubicBezTo>
                    <a:pt x="247" y="1667"/>
                    <a:pt x="366" y="1310"/>
                    <a:pt x="485" y="989"/>
                  </a:cubicBezTo>
                  <a:cubicBezTo>
                    <a:pt x="604" y="679"/>
                    <a:pt x="771" y="334"/>
                    <a:pt x="830" y="12"/>
                  </a:cubicBezTo>
                  <a:cubicBezTo>
                    <a:pt x="842" y="0"/>
                    <a:pt x="830" y="0"/>
                    <a:pt x="8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6" name="Google Shape;3571;p4">
              <a:extLst>
                <a:ext uri="{FF2B5EF4-FFF2-40B4-BE49-F238E27FC236}">
                  <a16:creationId xmlns:a16="http://schemas.microsoft.com/office/drawing/2014/main" id="{70A293FA-F9A6-0854-DF59-5FD2ED22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5925" y="2885475"/>
              <a:ext cx="23225" cy="46475"/>
            </a:xfrm>
            <a:custGeom>
              <a:avLst/>
              <a:gdLst>
                <a:gd name="T0" fmla="*/ 14234375 w 929"/>
                <a:gd name="T1" fmla="*/ 15625 h 1859"/>
                <a:gd name="T2" fmla="*/ 13953125 w 929"/>
                <a:gd name="T3" fmla="*/ 93750 h 1859"/>
                <a:gd name="T4" fmla="*/ 0 w 929"/>
                <a:gd name="T5" fmla="*/ 28734375 h 1859"/>
                <a:gd name="T6" fmla="*/ 390625 w 929"/>
                <a:gd name="T7" fmla="*/ 29046875 h 1859"/>
                <a:gd name="T8" fmla="*/ 750000 w 929"/>
                <a:gd name="T9" fmla="*/ 28921875 h 1859"/>
                <a:gd name="T10" fmla="*/ 6140625 w 929"/>
                <a:gd name="T11" fmla="*/ 14781250 h 1859"/>
                <a:gd name="T12" fmla="*/ 14515625 w 929"/>
                <a:gd name="T13" fmla="*/ 281250 h 1859"/>
                <a:gd name="T14" fmla="*/ 14234375 w 929"/>
                <a:gd name="T15" fmla="*/ 15625 h 18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29" h="1859" extrusionOk="0">
                  <a:moveTo>
                    <a:pt x="911" y="1"/>
                  </a:moveTo>
                  <a:cubicBezTo>
                    <a:pt x="906" y="1"/>
                    <a:pt x="900" y="2"/>
                    <a:pt x="893" y="6"/>
                  </a:cubicBezTo>
                  <a:cubicBezTo>
                    <a:pt x="476" y="482"/>
                    <a:pt x="36" y="1196"/>
                    <a:pt x="0" y="1839"/>
                  </a:cubicBezTo>
                  <a:cubicBezTo>
                    <a:pt x="0" y="1853"/>
                    <a:pt x="12" y="1859"/>
                    <a:pt x="25" y="1859"/>
                  </a:cubicBezTo>
                  <a:cubicBezTo>
                    <a:pt x="34" y="1859"/>
                    <a:pt x="43" y="1856"/>
                    <a:pt x="48" y="1851"/>
                  </a:cubicBezTo>
                  <a:cubicBezTo>
                    <a:pt x="179" y="1553"/>
                    <a:pt x="250" y="1244"/>
                    <a:pt x="393" y="946"/>
                  </a:cubicBezTo>
                  <a:cubicBezTo>
                    <a:pt x="536" y="613"/>
                    <a:pt x="715" y="315"/>
                    <a:pt x="929" y="18"/>
                  </a:cubicBezTo>
                  <a:cubicBezTo>
                    <a:pt x="929" y="9"/>
                    <a:pt x="923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7" name="Google Shape;3572;p4">
              <a:extLst>
                <a:ext uri="{FF2B5EF4-FFF2-40B4-BE49-F238E27FC236}">
                  <a16:creationId xmlns:a16="http://schemas.microsoft.com/office/drawing/2014/main" id="{312B4620-AD03-EFEC-572C-814D026DF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600" y="2897175"/>
              <a:ext cx="19800" cy="41775"/>
            </a:xfrm>
            <a:custGeom>
              <a:avLst/>
              <a:gdLst>
                <a:gd name="T0" fmla="*/ 12062500 w 792"/>
                <a:gd name="T1" fmla="*/ 15625 h 1671"/>
                <a:gd name="T2" fmla="*/ 11718750 w 792"/>
                <a:gd name="T3" fmla="*/ 218750 h 1671"/>
                <a:gd name="T4" fmla="*/ 1453125 w 792"/>
                <a:gd name="T5" fmla="*/ 22375000 h 1671"/>
                <a:gd name="T6" fmla="*/ 1453125 w 792"/>
                <a:gd name="T7" fmla="*/ 22375000 h 1671"/>
                <a:gd name="T8" fmla="*/ 0 w 792"/>
                <a:gd name="T9" fmla="*/ 25515625 h 1671"/>
                <a:gd name="T10" fmla="*/ 546875 w 792"/>
                <a:gd name="T11" fmla="*/ 26109375 h 1671"/>
                <a:gd name="T12" fmla="*/ 1125000 w 792"/>
                <a:gd name="T13" fmla="*/ 25703125 h 1671"/>
                <a:gd name="T14" fmla="*/ 1281250 w 792"/>
                <a:gd name="T15" fmla="*/ 25328125 h 1671"/>
                <a:gd name="T16" fmla="*/ 1500000 w 792"/>
                <a:gd name="T17" fmla="*/ 25328125 h 1671"/>
                <a:gd name="T18" fmla="*/ 1671875 w 792"/>
                <a:gd name="T19" fmla="*/ 24468750 h 1671"/>
                <a:gd name="T20" fmla="*/ 1671875 w 792"/>
                <a:gd name="T21" fmla="*/ 24468750 h 1671"/>
                <a:gd name="T22" fmla="*/ 11906250 w 792"/>
                <a:gd name="T23" fmla="*/ 406250 h 1671"/>
                <a:gd name="T24" fmla="*/ 12062500 w 792"/>
                <a:gd name="T25" fmla="*/ 15625 h 16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92" h="1671" extrusionOk="0">
                  <a:moveTo>
                    <a:pt x="772" y="1"/>
                  </a:moveTo>
                  <a:cubicBezTo>
                    <a:pt x="765" y="1"/>
                    <a:pt x="755" y="5"/>
                    <a:pt x="750" y="14"/>
                  </a:cubicBezTo>
                  <a:cubicBezTo>
                    <a:pt x="519" y="487"/>
                    <a:pt x="297" y="960"/>
                    <a:pt x="93" y="1432"/>
                  </a:cubicBezTo>
                  <a:cubicBezTo>
                    <a:pt x="0" y="1491"/>
                    <a:pt x="0" y="1539"/>
                    <a:pt x="0" y="1633"/>
                  </a:cubicBezTo>
                  <a:cubicBezTo>
                    <a:pt x="0" y="1659"/>
                    <a:pt x="17" y="1671"/>
                    <a:pt x="35" y="1671"/>
                  </a:cubicBezTo>
                  <a:cubicBezTo>
                    <a:pt x="51" y="1671"/>
                    <a:pt x="66" y="1662"/>
                    <a:pt x="72" y="1645"/>
                  </a:cubicBezTo>
                  <a:cubicBezTo>
                    <a:pt x="75" y="1637"/>
                    <a:pt x="79" y="1629"/>
                    <a:pt x="82" y="1621"/>
                  </a:cubicBezTo>
                  <a:lnTo>
                    <a:pt x="96" y="1621"/>
                  </a:lnTo>
                  <a:cubicBezTo>
                    <a:pt x="99" y="1602"/>
                    <a:pt x="103" y="1584"/>
                    <a:pt x="107" y="1566"/>
                  </a:cubicBezTo>
                  <a:cubicBezTo>
                    <a:pt x="333" y="1056"/>
                    <a:pt x="559" y="535"/>
                    <a:pt x="762" y="26"/>
                  </a:cubicBezTo>
                  <a:cubicBezTo>
                    <a:pt x="792" y="11"/>
                    <a:pt x="785" y="1"/>
                    <a:pt x="7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8" name="Google Shape;3573;p4">
              <a:extLst>
                <a:ext uri="{FF2B5EF4-FFF2-40B4-BE49-F238E27FC236}">
                  <a16:creationId xmlns:a16="http://schemas.microsoft.com/office/drawing/2014/main" id="{592BBB1A-AF02-2887-ED3B-6F14CD800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1350" y="2901550"/>
              <a:ext cx="18025" cy="40525"/>
            </a:xfrm>
            <a:custGeom>
              <a:avLst/>
              <a:gdLst>
                <a:gd name="T0" fmla="*/ 10625000 w 721"/>
                <a:gd name="T1" fmla="*/ 15625 h 1621"/>
                <a:gd name="T2" fmla="*/ 10375000 w 721"/>
                <a:gd name="T3" fmla="*/ 93750 h 1621"/>
                <a:gd name="T4" fmla="*/ 5171875 w 721"/>
                <a:gd name="T5" fmla="*/ 12359375 h 1621"/>
                <a:gd name="T6" fmla="*/ 250000 w 721"/>
                <a:gd name="T7" fmla="*/ 24156250 h 1621"/>
                <a:gd name="T8" fmla="*/ 250000 w 721"/>
                <a:gd name="T9" fmla="*/ 24156250 h 1621"/>
                <a:gd name="T10" fmla="*/ 140625 w 721"/>
                <a:gd name="T11" fmla="*/ 24453125 h 1621"/>
                <a:gd name="T12" fmla="*/ 703125 w 721"/>
                <a:gd name="T13" fmla="*/ 25328125 h 1621"/>
                <a:gd name="T14" fmla="*/ 1078125 w 721"/>
                <a:gd name="T15" fmla="*/ 25203125 h 1621"/>
                <a:gd name="T16" fmla="*/ 11125000 w 721"/>
                <a:gd name="T17" fmla="*/ 453125 h 1621"/>
                <a:gd name="T18" fmla="*/ 10625000 w 721"/>
                <a:gd name="T19" fmla="*/ 15625 h 16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21" h="1621" extrusionOk="0">
                  <a:moveTo>
                    <a:pt x="680" y="1"/>
                  </a:moveTo>
                  <a:cubicBezTo>
                    <a:pt x="673" y="1"/>
                    <a:pt x="667" y="2"/>
                    <a:pt x="664" y="6"/>
                  </a:cubicBezTo>
                  <a:cubicBezTo>
                    <a:pt x="545" y="256"/>
                    <a:pt x="462" y="518"/>
                    <a:pt x="331" y="791"/>
                  </a:cubicBezTo>
                  <a:cubicBezTo>
                    <a:pt x="238" y="1035"/>
                    <a:pt x="100" y="1301"/>
                    <a:pt x="16" y="1546"/>
                  </a:cubicBezTo>
                  <a:cubicBezTo>
                    <a:pt x="13" y="1552"/>
                    <a:pt x="11" y="1558"/>
                    <a:pt x="9" y="1565"/>
                  </a:cubicBezTo>
                  <a:cubicBezTo>
                    <a:pt x="0" y="1593"/>
                    <a:pt x="20" y="1621"/>
                    <a:pt x="45" y="1621"/>
                  </a:cubicBezTo>
                  <a:cubicBezTo>
                    <a:pt x="53" y="1621"/>
                    <a:pt x="61" y="1618"/>
                    <a:pt x="69" y="1613"/>
                  </a:cubicBezTo>
                  <a:cubicBezTo>
                    <a:pt x="355" y="1149"/>
                    <a:pt x="557" y="553"/>
                    <a:pt x="712" y="29"/>
                  </a:cubicBezTo>
                  <a:cubicBezTo>
                    <a:pt x="721" y="12"/>
                    <a:pt x="697" y="1"/>
                    <a:pt x="6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39" name="Google Shape;3574;p4">
              <a:extLst>
                <a:ext uri="{FF2B5EF4-FFF2-40B4-BE49-F238E27FC236}">
                  <a16:creationId xmlns:a16="http://schemas.microsoft.com/office/drawing/2014/main" id="{BCEA4951-CE13-5202-D7AC-D2ED63A7F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2150" y="2908825"/>
              <a:ext cx="18500" cy="37125"/>
            </a:xfrm>
            <a:custGeom>
              <a:avLst/>
              <a:gdLst>
                <a:gd name="T0" fmla="*/ 11546875 w 740"/>
                <a:gd name="T1" fmla="*/ 0 h 1485"/>
                <a:gd name="T2" fmla="*/ 11546875 w 740"/>
                <a:gd name="T3" fmla="*/ 0 h 1485"/>
                <a:gd name="T4" fmla="*/ 390625 w 740"/>
                <a:gd name="T5" fmla="*/ 22328125 h 1485"/>
                <a:gd name="T6" fmla="*/ 937500 w 740"/>
                <a:gd name="T7" fmla="*/ 23203125 h 1485"/>
                <a:gd name="T8" fmla="*/ 1328125 w 740"/>
                <a:gd name="T9" fmla="*/ 22890625 h 1485"/>
                <a:gd name="T10" fmla="*/ 11546875 w 740"/>
                <a:gd name="T11" fmla="*/ 0 h 14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40" h="1485" extrusionOk="0">
                  <a:moveTo>
                    <a:pt x="739" y="0"/>
                  </a:moveTo>
                  <a:lnTo>
                    <a:pt x="739" y="0"/>
                  </a:lnTo>
                  <a:cubicBezTo>
                    <a:pt x="525" y="488"/>
                    <a:pt x="275" y="965"/>
                    <a:pt x="25" y="1429"/>
                  </a:cubicBezTo>
                  <a:cubicBezTo>
                    <a:pt x="0" y="1454"/>
                    <a:pt x="33" y="1485"/>
                    <a:pt x="60" y="1485"/>
                  </a:cubicBezTo>
                  <a:cubicBezTo>
                    <a:pt x="71" y="1485"/>
                    <a:pt x="81" y="1479"/>
                    <a:pt x="85" y="1465"/>
                  </a:cubicBezTo>
                  <a:cubicBezTo>
                    <a:pt x="382" y="1012"/>
                    <a:pt x="585" y="512"/>
                    <a:pt x="7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0" name="Google Shape;3575;p4">
              <a:extLst>
                <a:ext uri="{FF2B5EF4-FFF2-40B4-BE49-F238E27FC236}">
                  <a16:creationId xmlns:a16="http://schemas.microsoft.com/office/drawing/2014/main" id="{2AB724F9-DB5B-3531-7C2B-38BE56CAE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5525" y="2903000"/>
              <a:ext cx="26125" cy="56175"/>
            </a:xfrm>
            <a:custGeom>
              <a:avLst/>
              <a:gdLst>
                <a:gd name="T0" fmla="*/ 15937500 w 1045"/>
                <a:gd name="T1" fmla="*/ 15625 h 2247"/>
                <a:gd name="T2" fmla="*/ 15765625 w 1045"/>
                <a:gd name="T3" fmla="*/ 296875 h 2247"/>
                <a:gd name="T4" fmla="*/ 5234375 w 1045"/>
                <a:gd name="T5" fmla="*/ 24328125 h 2247"/>
                <a:gd name="T6" fmla="*/ 5234375 w 1045"/>
                <a:gd name="T7" fmla="*/ 24328125 h 2247"/>
                <a:gd name="T8" fmla="*/ 11125000 w 1045"/>
                <a:gd name="T9" fmla="*/ 9046875 h 2247"/>
                <a:gd name="T10" fmla="*/ 10703125 w 1045"/>
                <a:gd name="T11" fmla="*/ 8656250 h 2247"/>
                <a:gd name="T12" fmla="*/ 10375000 w 1045"/>
                <a:gd name="T13" fmla="*/ 8859375 h 2247"/>
                <a:gd name="T14" fmla="*/ 140625 w 1045"/>
                <a:gd name="T15" fmla="*/ 33968750 h 2247"/>
                <a:gd name="T16" fmla="*/ 968750 w 1045"/>
                <a:gd name="T17" fmla="*/ 35109375 h 2247"/>
                <a:gd name="T18" fmla="*/ 1437500 w 1045"/>
                <a:gd name="T19" fmla="*/ 34718750 h 2247"/>
                <a:gd name="T20" fmla="*/ 1609375 w 1045"/>
                <a:gd name="T21" fmla="*/ 34421875 h 2247"/>
                <a:gd name="T22" fmla="*/ 1609375 w 1045"/>
                <a:gd name="T23" fmla="*/ 34421875 h 2247"/>
                <a:gd name="T24" fmla="*/ 1812500 w 1045"/>
                <a:gd name="T25" fmla="*/ 34531250 h 2247"/>
                <a:gd name="T26" fmla="*/ 2125000 w 1045"/>
                <a:gd name="T27" fmla="*/ 33546875 h 2247"/>
                <a:gd name="T28" fmla="*/ 2125000 w 1045"/>
                <a:gd name="T29" fmla="*/ 33546875 h 2247"/>
                <a:gd name="T30" fmla="*/ 16328125 w 1045"/>
                <a:gd name="T31" fmla="*/ 484375 h 2247"/>
                <a:gd name="T32" fmla="*/ 15937500 w 1045"/>
                <a:gd name="T33" fmla="*/ 15625 h 22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45" h="2247" extrusionOk="0">
                  <a:moveTo>
                    <a:pt x="1020" y="1"/>
                  </a:moveTo>
                  <a:cubicBezTo>
                    <a:pt x="1014" y="1"/>
                    <a:pt x="1009" y="6"/>
                    <a:pt x="1009" y="19"/>
                  </a:cubicBezTo>
                  <a:cubicBezTo>
                    <a:pt x="771" y="530"/>
                    <a:pt x="575" y="1047"/>
                    <a:pt x="335" y="1557"/>
                  </a:cubicBezTo>
                  <a:cubicBezTo>
                    <a:pt x="451" y="1227"/>
                    <a:pt x="575" y="903"/>
                    <a:pt x="712" y="579"/>
                  </a:cubicBezTo>
                  <a:cubicBezTo>
                    <a:pt x="712" y="564"/>
                    <a:pt x="698" y="554"/>
                    <a:pt x="685" y="554"/>
                  </a:cubicBezTo>
                  <a:cubicBezTo>
                    <a:pt x="677" y="554"/>
                    <a:pt x="669" y="558"/>
                    <a:pt x="664" y="567"/>
                  </a:cubicBezTo>
                  <a:cubicBezTo>
                    <a:pt x="390" y="1091"/>
                    <a:pt x="188" y="1626"/>
                    <a:pt x="9" y="2174"/>
                  </a:cubicBezTo>
                  <a:cubicBezTo>
                    <a:pt x="1" y="2207"/>
                    <a:pt x="33" y="2247"/>
                    <a:pt x="62" y="2247"/>
                  </a:cubicBezTo>
                  <a:cubicBezTo>
                    <a:pt x="74" y="2247"/>
                    <a:pt x="85" y="2239"/>
                    <a:pt x="92" y="2222"/>
                  </a:cubicBezTo>
                  <a:cubicBezTo>
                    <a:pt x="96" y="2216"/>
                    <a:pt x="100" y="2209"/>
                    <a:pt x="103" y="2203"/>
                  </a:cubicBezTo>
                  <a:lnTo>
                    <a:pt x="116" y="2210"/>
                  </a:lnTo>
                  <a:cubicBezTo>
                    <a:pt x="123" y="2189"/>
                    <a:pt x="130" y="2168"/>
                    <a:pt x="136" y="2147"/>
                  </a:cubicBezTo>
                  <a:cubicBezTo>
                    <a:pt x="516" y="1499"/>
                    <a:pt x="907" y="776"/>
                    <a:pt x="1045" y="31"/>
                  </a:cubicBezTo>
                  <a:cubicBezTo>
                    <a:pt x="1045" y="16"/>
                    <a:pt x="1031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1" name="Google Shape;3576;p4">
              <a:extLst>
                <a:ext uri="{FF2B5EF4-FFF2-40B4-BE49-F238E27FC236}">
                  <a16:creationId xmlns:a16="http://schemas.microsoft.com/office/drawing/2014/main" id="{06298933-4F37-B064-D204-D2EC584275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200" y="2843025"/>
              <a:ext cx="45775" cy="86875"/>
            </a:xfrm>
            <a:custGeom>
              <a:avLst/>
              <a:gdLst>
                <a:gd name="T0" fmla="*/ 28031250 w 1831"/>
                <a:gd name="T1" fmla="*/ 0 h 3475"/>
                <a:gd name="T2" fmla="*/ 27718750 w 1831"/>
                <a:gd name="T3" fmla="*/ 203125 h 3475"/>
                <a:gd name="T4" fmla="*/ 0 w 1831"/>
                <a:gd name="T5" fmla="*/ 53593750 h 3475"/>
                <a:gd name="T6" fmla="*/ 531250 w 1831"/>
                <a:gd name="T7" fmla="*/ 54296875 h 3475"/>
                <a:gd name="T8" fmla="*/ 937500 w 1831"/>
                <a:gd name="T9" fmla="*/ 53968750 h 3475"/>
                <a:gd name="T10" fmla="*/ 12093750 w 1831"/>
                <a:gd name="T11" fmla="*/ 27734375 h 3475"/>
                <a:gd name="T12" fmla="*/ 28468750 w 1831"/>
                <a:gd name="T13" fmla="*/ 765625 h 3475"/>
                <a:gd name="T14" fmla="*/ 28031250 w 1831"/>
                <a:gd name="T15" fmla="*/ 0 h 3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31" h="3475" extrusionOk="0">
                  <a:moveTo>
                    <a:pt x="1794" y="0"/>
                  </a:moveTo>
                  <a:cubicBezTo>
                    <a:pt x="1787" y="0"/>
                    <a:pt x="1780" y="4"/>
                    <a:pt x="1774" y="13"/>
                  </a:cubicBezTo>
                  <a:cubicBezTo>
                    <a:pt x="941" y="882"/>
                    <a:pt x="298" y="2275"/>
                    <a:pt x="0" y="3430"/>
                  </a:cubicBezTo>
                  <a:cubicBezTo>
                    <a:pt x="0" y="3459"/>
                    <a:pt x="18" y="3475"/>
                    <a:pt x="34" y="3475"/>
                  </a:cubicBezTo>
                  <a:cubicBezTo>
                    <a:pt x="45" y="3475"/>
                    <a:pt x="55" y="3468"/>
                    <a:pt x="60" y="3454"/>
                  </a:cubicBezTo>
                  <a:cubicBezTo>
                    <a:pt x="298" y="2894"/>
                    <a:pt x="488" y="2323"/>
                    <a:pt x="774" y="1775"/>
                  </a:cubicBezTo>
                  <a:cubicBezTo>
                    <a:pt x="1084" y="1180"/>
                    <a:pt x="1489" y="644"/>
                    <a:pt x="1822" y="49"/>
                  </a:cubicBezTo>
                  <a:cubicBezTo>
                    <a:pt x="1831" y="31"/>
                    <a:pt x="1813" y="0"/>
                    <a:pt x="17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2" name="Google Shape;3577;p4">
              <a:extLst>
                <a:ext uri="{FF2B5EF4-FFF2-40B4-BE49-F238E27FC236}">
                  <a16:creationId xmlns:a16="http://schemas.microsoft.com/office/drawing/2014/main" id="{C9498C5F-37EC-06E1-89EA-8F5DD42A3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1850" y="2808575"/>
              <a:ext cx="29975" cy="46600"/>
            </a:xfrm>
            <a:custGeom>
              <a:avLst/>
              <a:gdLst>
                <a:gd name="T0" fmla="*/ 18359375 w 1199"/>
                <a:gd name="T1" fmla="*/ 0 h 1864"/>
                <a:gd name="T2" fmla="*/ 17953125 w 1199"/>
                <a:gd name="T3" fmla="*/ 343750 h 1864"/>
                <a:gd name="T4" fmla="*/ 281250 w 1199"/>
                <a:gd name="T5" fmla="*/ 28437500 h 1864"/>
                <a:gd name="T6" fmla="*/ 562500 w 1199"/>
                <a:gd name="T7" fmla="*/ 29109375 h 1864"/>
                <a:gd name="T8" fmla="*/ 843750 w 1199"/>
                <a:gd name="T9" fmla="*/ 28984375 h 1864"/>
                <a:gd name="T10" fmla="*/ 18515625 w 1199"/>
                <a:gd name="T11" fmla="*/ 531250 h 1864"/>
                <a:gd name="T12" fmla="*/ 18359375 w 1199"/>
                <a:gd name="T13" fmla="*/ 0 h 18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9" h="1864" extrusionOk="0">
                  <a:moveTo>
                    <a:pt x="1175" y="0"/>
                  </a:moveTo>
                  <a:cubicBezTo>
                    <a:pt x="1166" y="0"/>
                    <a:pt x="1154" y="7"/>
                    <a:pt x="1149" y="22"/>
                  </a:cubicBezTo>
                  <a:cubicBezTo>
                    <a:pt x="816" y="653"/>
                    <a:pt x="376" y="1212"/>
                    <a:pt x="18" y="1820"/>
                  </a:cubicBezTo>
                  <a:cubicBezTo>
                    <a:pt x="0" y="1838"/>
                    <a:pt x="17" y="1863"/>
                    <a:pt x="36" y="1863"/>
                  </a:cubicBezTo>
                  <a:cubicBezTo>
                    <a:pt x="42" y="1863"/>
                    <a:pt x="49" y="1861"/>
                    <a:pt x="54" y="1855"/>
                  </a:cubicBezTo>
                  <a:cubicBezTo>
                    <a:pt x="554" y="1355"/>
                    <a:pt x="887" y="665"/>
                    <a:pt x="1185" y="34"/>
                  </a:cubicBezTo>
                  <a:cubicBezTo>
                    <a:pt x="1199" y="13"/>
                    <a:pt x="1189" y="0"/>
                    <a:pt x="11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3" name="Google Shape;3578;p4">
              <a:extLst>
                <a:ext uri="{FF2B5EF4-FFF2-40B4-BE49-F238E27FC236}">
                  <a16:creationId xmlns:a16="http://schemas.microsoft.com/office/drawing/2014/main" id="{D6EF4627-BB44-988E-2CCF-5CAB57E31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6875" y="2769525"/>
              <a:ext cx="26350" cy="50750"/>
            </a:xfrm>
            <a:custGeom>
              <a:avLst/>
              <a:gdLst>
                <a:gd name="T0" fmla="*/ 16453125 w 1054"/>
                <a:gd name="T1" fmla="*/ 0 h 2030"/>
                <a:gd name="T2" fmla="*/ 16453125 w 1054"/>
                <a:gd name="T3" fmla="*/ 0 h 2030"/>
                <a:gd name="T4" fmla="*/ 8828125 w 1054"/>
                <a:gd name="T5" fmla="*/ 16937500 h 2030"/>
                <a:gd name="T6" fmla="*/ 265625 w 1054"/>
                <a:gd name="T7" fmla="*/ 31437500 h 2030"/>
                <a:gd name="T8" fmla="*/ 421875 w 1054"/>
                <a:gd name="T9" fmla="*/ 31703125 h 2030"/>
                <a:gd name="T10" fmla="*/ 640625 w 1054"/>
                <a:gd name="T11" fmla="*/ 31625000 h 2030"/>
                <a:gd name="T12" fmla="*/ 16453125 w 1054"/>
                <a:gd name="T13" fmla="*/ 0 h 20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2030" extrusionOk="0">
                  <a:moveTo>
                    <a:pt x="1053" y="0"/>
                  </a:moveTo>
                  <a:lnTo>
                    <a:pt x="1053" y="0"/>
                  </a:lnTo>
                  <a:cubicBezTo>
                    <a:pt x="910" y="369"/>
                    <a:pt x="744" y="726"/>
                    <a:pt x="565" y="1084"/>
                  </a:cubicBezTo>
                  <a:cubicBezTo>
                    <a:pt x="398" y="1393"/>
                    <a:pt x="172" y="1691"/>
                    <a:pt x="17" y="2012"/>
                  </a:cubicBezTo>
                  <a:cubicBezTo>
                    <a:pt x="1" y="2021"/>
                    <a:pt x="14" y="2029"/>
                    <a:pt x="27" y="2029"/>
                  </a:cubicBezTo>
                  <a:cubicBezTo>
                    <a:pt x="32" y="2029"/>
                    <a:pt x="38" y="2028"/>
                    <a:pt x="41" y="2024"/>
                  </a:cubicBezTo>
                  <a:cubicBezTo>
                    <a:pt x="553" y="1500"/>
                    <a:pt x="887" y="703"/>
                    <a:pt x="10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4" name="Google Shape;3579;p4">
              <a:extLst>
                <a:ext uri="{FF2B5EF4-FFF2-40B4-BE49-F238E27FC236}">
                  <a16:creationId xmlns:a16="http://schemas.microsoft.com/office/drawing/2014/main" id="{D85B2434-B2D7-5260-E49D-95E478DC9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2275" y="2868275"/>
              <a:ext cx="34550" cy="10200"/>
            </a:xfrm>
            <a:custGeom>
              <a:avLst/>
              <a:gdLst>
                <a:gd name="T0" fmla="*/ 2843750 w 1382"/>
                <a:gd name="T1" fmla="*/ 15625 h 408"/>
                <a:gd name="T2" fmla="*/ 750000 w 1382"/>
                <a:gd name="T3" fmla="*/ 234375 h 408"/>
                <a:gd name="T4" fmla="*/ 562500 w 1382"/>
                <a:gd name="T5" fmla="*/ 796875 h 408"/>
                <a:gd name="T6" fmla="*/ 11171875 w 1382"/>
                <a:gd name="T7" fmla="*/ 3390625 h 408"/>
                <a:gd name="T8" fmla="*/ 21031250 w 1382"/>
                <a:gd name="T9" fmla="*/ 6375000 h 408"/>
                <a:gd name="T10" fmla="*/ 21406250 w 1382"/>
                <a:gd name="T11" fmla="*/ 5812500 h 408"/>
                <a:gd name="T12" fmla="*/ 11359375 w 1382"/>
                <a:gd name="T13" fmla="*/ 1718750 h 408"/>
                <a:gd name="T14" fmla="*/ 2843750 w 1382"/>
                <a:gd name="T15" fmla="*/ 15625 h 4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82" h="408" extrusionOk="0">
                  <a:moveTo>
                    <a:pt x="182" y="1"/>
                  </a:moveTo>
                  <a:cubicBezTo>
                    <a:pt x="135" y="1"/>
                    <a:pt x="90" y="5"/>
                    <a:pt x="48" y="15"/>
                  </a:cubicBezTo>
                  <a:cubicBezTo>
                    <a:pt x="12" y="15"/>
                    <a:pt x="1" y="51"/>
                    <a:pt x="36" y="51"/>
                  </a:cubicBezTo>
                  <a:cubicBezTo>
                    <a:pt x="239" y="158"/>
                    <a:pt x="489" y="158"/>
                    <a:pt x="715" y="217"/>
                  </a:cubicBezTo>
                  <a:cubicBezTo>
                    <a:pt x="905" y="277"/>
                    <a:pt x="1132" y="396"/>
                    <a:pt x="1346" y="408"/>
                  </a:cubicBezTo>
                  <a:cubicBezTo>
                    <a:pt x="1370" y="408"/>
                    <a:pt x="1382" y="384"/>
                    <a:pt x="1370" y="372"/>
                  </a:cubicBezTo>
                  <a:cubicBezTo>
                    <a:pt x="1203" y="217"/>
                    <a:pt x="941" y="158"/>
                    <a:pt x="727" y="110"/>
                  </a:cubicBezTo>
                  <a:cubicBezTo>
                    <a:pt x="566" y="63"/>
                    <a:pt x="361" y="1"/>
                    <a:pt x="1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5" name="Google Shape;3580;p4">
              <a:extLst>
                <a:ext uri="{FF2B5EF4-FFF2-40B4-BE49-F238E27FC236}">
                  <a16:creationId xmlns:a16="http://schemas.microsoft.com/office/drawing/2014/main" id="{0EB6A8EA-F9F3-110C-9DE5-70C3C5D3C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800" y="2864775"/>
              <a:ext cx="43500" cy="11925"/>
            </a:xfrm>
            <a:custGeom>
              <a:avLst/>
              <a:gdLst>
                <a:gd name="T0" fmla="*/ 203125 w 1740"/>
                <a:gd name="T1" fmla="*/ 0 h 477"/>
                <a:gd name="T2" fmla="*/ 578125 w 1740"/>
                <a:gd name="T3" fmla="*/ 937500 h 477"/>
                <a:gd name="T4" fmla="*/ 14890625 w 1740"/>
                <a:gd name="T5" fmla="*/ 3906250 h 477"/>
                <a:gd name="T6" fmla="*/ 26437500 w 1740"/>
                <a:gd name="T7" fmla="*/ 7437500 h 477"/>
                <a:gd name="T8" fmla="*/ 26796875 w 1740"/>
                <a:gd name="T9" fmla="*/ 6515625 h 477"/>
                <a:gd name="T10" fmla="*/ 203125 w 1740"/>
                <a:gd name="T11" fmla="*/ 0 h 4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40" h="477" extrusionOk="0">
                  <a:moveTo>
                    <a:pt x="13" y="0"/>
                  </a:moveTo>
                  <a:cubicBezTo>
                    <a:pt x="1" y="0"/>
                    <a:pt x="1" y="60"/>
                    <a:pt x="37" y="60"/>
                  </a:cubicBezTo>
                  <a:cubicBezTo>
                    <a:pt x="346" y="107"/>
                    <a:pt x="656" y="167"/>
                    <a:pt x="953" y="250"/>
                  </a:cubicBezTo>
                  <a:cubicBezTo>
                    <a:pt x="1204" y="322"/>
                    <a:pt x="1442" y="429"/>
                    <a:pt x="1692" y="476"/>
                  </a:cubicBezTo>
                  <a:cubicBezTo>
                    <a:pt x="1727" y="476"/>
                    <a:pt x="1739" y="429"/>
                    <a:pt x="1715" y="417"/>
                  </a:cubicBezTo>
                  <a:cubicBezTo>
                    <a:pt x="1251" y="119"/>
                    <a:pt x="549" y="24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6" name="Google Shape;3581;p4">
              <a:extLst>
                <a:ext uri="{FF2B5EF4-FFF2-40B4-BE49-F238E27FC236}">
                  <a16:creationId xmlns:a16="http://schemas.microsoft.com/office/drawing/2014/main" id="{C8990677-AD01-F18E-15DB-239B99A5B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475" y="2855425"/>
              <a:ext cx="3225" cy="1625"/>
            </a:xfrm>
            <a:custGeom>
              <a:avLst/>
              <a:gdLst>
                <a:gd name="T0" fmla="*/ 484375 w 129"/>
                <a:gd name="T1" fmla="*/ 0 h 65"/>
                <a:gd name="T2" fmla="*/ 328125 w 129"/>
                <a:gd name="T3" fmla="*/ 828125 h 65"/>
                <a:gd name="T4" fmla="*/ 1640625 w 129"/>
                <a:gd name="T5" fmla="*/ 1015625 h 65"/>
                <a:gd name="T6" fmla="*/ 1812500 w 129"/>
                <a:gd name="T7" fmla="*/ 453125 h 65"/>
                <a:gd name="T8" fmla="*/ 703125 w 129"/>
                <a:gd name="T9" fmla="*/ 78125 h 65"/>
                <a:gd name="T10" fmla="*/ 484375 w 129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9" h="65" extrusionOk="0">
                  <a:moveTo>
                    <a:pt x="31" y="0"/>
                  </a:moveTo>
                  <a:cubicBezTo>
                    <a:pt x="7" y="0"/>
                    <a:pt x="1" y="53"/>
                    <a:pt x="21" y="53"/>
                  </a:cubicBezTo>
                  <a:cubicBezTo>
                    <a:pt x="69" y="65"/>
                    <a:pt x="57" y="65"/>
                    <a:pt x="105" y="65"/>
                  </a:cubicBezTo>
                  <a:cubicBezTo>
                    <a:pt x="116" y="65"/>
                    <a:pt x="128" y="53"/>
                    <a:pt x="116" y="29"/>
                  </a:cubicBezTo>
                  <a:cubicBezTo>
                    <a:pt x="81" y="17"/>
                    <a:pt x="81" y="17"/>
                    <a:pt x="45" y="5"/>
                  </a:cubicBezTo>
                  <a:cubicBezTo>
                    <a:pt x="40" y="2"/>
                    <a:pt x="35" y="0"/>
                    <a:pt x="3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7" name="Google Shape;3582;p4">
              <a:extLst>
                <a:ext uri="{FF2B5EF4-FFF2-40B4-BE49-F238E27FC236}">
                  <a16:creationId xmlns:a16="http://schemas.microsoft.com/office/drawing/2014/main" id="{BCDED268-C9CC-A719-B307-DC3923B5D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7750" y="2863575"/>
              <a:ext cx="43475" cy="8350"/>
            </a:xfrm>
            <a:custGeom>
              <a:avLst/>
              <a:gdLst>
                <a:gd name="T0" fmla="*/ 375000 w 1739"/>
                <a:gd name="T1" fmla="*/ 15625 h 334"/>
                <a:gd name="T2" fmla="*/ 187500 w 1739"/>
                <a:gd name="T3" fmla="*/ 750000 h 334"/>
                <a:gd name="T4" fmla="*/ 26421875 w 1739"/>
                <a:gd name="T5" fmla="*/ 5218750 h 334"/>
                <a:gd name="T6" fmla="*/ 26796875 w 1739"/>
                <a:gd name="T7" fmla="*/ 4468750 h 334"/>
                <a:gd name="T8" fmla="*/ 375000 w 1739"/>
                <a:gd name="T9" fmla="*/ 15625 h 3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334" extrusionOk="0">
                  <a:moveTo>
                    <a:pt x="24" y="1"/>
                  </a:moveTo>
                  <a:cubicBezTo>
                    <a:pt x="0" y="1"/>
                    <a:pt x="0" y="36"/>
                    <a:pt x="12" y="48"/>
                  </a:cubicBezTo>
                  <a:cubicBezTo>
                    <a:pt x="548" y="215"/>
                    <a:pt x="1132" y="286"/>
                    <a:pt x="1691" y="334"/>
                  </a:cubicBezTo>
                  <a:cubicBezTo>
                    <a:pt x="1727" y="334"/>
                    <a:pt x="1739" y="286"/>
                    <a:pt x="1715" y="286"/>
                  </a:cubicBezTo>
                  <a:cubicBezTo>
                    <a:pt x="1179" y="155"/>
                    <a:pt x="596" y="24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8" name="Google Shape;3583;p4">
              <a:extLst>
                <a:ext uri="{FF2B5EF4-FFF2-40B4-BE49-F238E27FC236}">
                  <a16:creationId xmlns:a16="http://schemas.microsoft.com/office/drawing/2014/main" id="{1920E3FF-9926-3BB8-31EF-D1F810AC9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25" y="2859700"/>
              <a:ext cx="55375" cy="8075"/>
            </a:xfrm>
            <a:custGeom>
              <a:avLst/>
              <a:gdLst>
                <a:gd name="T0" fmla="*/ 375000 w 2215"/>
                <a:gd name="T1" fmla="*/ 15625 h 323"/>
                <a:gd name="T2" fmla="*/ 375000 w 2215"/>
                <a:gd name="T3" fmla="*/ 390625 h 323"/>
                <a:gd name="T4" fmla="*/ 19359375 w 2215"/>
                <a:gd name="T5" fmla="*/ 3171875 h 323"/>
                <a:gd name="T6" fmla="*/ 28093750 w 2215"/>
                <a:gd name="T7" fmla="*/ 4296875 h 323"/>
                <a:gd name="T8" fmla="*/ 30781250 w 2215"/>
                <a:gd name="T9" fmla="*/ 4218750 h 323"/>
                <a:gd name="T10" fmla="*/ 33796875 w 2215"/>
                <a:gd name="T11" fmla="*/ 4765625 h 323"/>
                <a:gd name="T12" fmla="*/ 33796875 w 2215"/>
                <a:gd name="T13" fmla="*/ 4765625 h 323"/>
                <a:gd name="T14" fmla="*/ 33859375 w 2215"/>
                <a:gd name="T15" fmla="*/ 4843750 h 323"/>
                <a:gd name="T16" fmla="*/ 34421875 w 2215"/>
                <a:gd name="T17" fmla="*/ 5031250 h 323"/>
                <a:gd name="T18" fmla="*/ 34609375 w 2215"/>
                <a:gd name="T19" fmla="*/ 4843750 h 323"/>
                <a:gd name="T20" fmla="*/ 34609375 w 2215"/>
                <a:gd name="T21" fmla="*/ 4656250 h 323"/>
                <a:gd name="T22" fmla="*/ 22703125 w 2215"/>
                <a:gd name="T23" fmla="*/ 2250000 h 323"/>
                <a:gd name="T24" fmla="*/ 375000 w 2215"/>
                <a:gd name="T25" fmla="*/ 15625 h 3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215" h="323" extrusionOk="0">
                  <a:moveTo>
                    <a:pt x="24" y="1"/>
                  </a:moveTo>
                  <a:cubicBezTo>
                    <a:pt x="12" y="1"/>
                    <a:pt x="0" y="25"/>
                    <a:pt x="24" y="25"/>
                  </a:cubicBezTo>
                  <a:cubicBezTo>
                    <a:pt x="429" y="120"/>
                    <a:pt x="834" y="156"/>
                    <a:pt x="1239" y="203"/>
                  </a:cubicBezTo>
                  <a:cubicBezTo>
                    <a:pt x="1429" y="239"/>
                    <a:pt x="1608" y="251"/>
                    <a:pt x="1798" y="275"/>
                  </a:cubicBezTo>
                  <a:cubicBezTo>
                    <a:pt x="1830" y="275"/>
                    <a:pt x="1899" y="270"/>
                    <a:pt x="1970" y="270"/>
                  </a:cubicBezTo>
                  <a:cubicBezTo>
                    <a:pt x="2053" y="270"/>
                    <a:pt x="2138" y="277"/>
                    <a:pt x="2163" y="305"/>
                  </a:cubicBezTo>
                  <a:cubicBezTo>
                    <a:pt x="2161" y="306"/>
                    <a:pt x="2160" y="310"/>
                    <a:pt x="2167" y="310"/>
                  </a:cubicBezTo>
                  <a:cubicBezTo>
                    <a:pt x="2191" y="322"/>
                    <a:pt x="2191" y="322"/>
                    <a:pt x="2203" y="322"/>
                  </a:cubicBezTo>
                  <a:lnTo>
                    <a:pt x="2215" y="310"/>
                  </a:lnTo>
                  <a:lnTo>
                    <a:pt x="2215" y="298"/>
                  </a:lnTo>
                  <a:cubicBezTo>
                    <a:pt x="2096" y="132"/>
                    <a:pt x="1631" y="156"/>
                    <a:pt x="1453" y="144"/>
                  </a:cubicBezTo>
                  <a:cubicBezTo>
                    <a:pt x="977" y="84"/>
                    <a:pt x="50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49" name="Google Shape;3584;p4">
              <a:extLst>
                <a:ext uri="{FF2B5EF4-FFF2-40B4-BE49-F238E27FC236}">
                  <a16:creationId xmlns:a16="http://schemas.microsoft.com/office/drawing/2014/main" id="{BFE9087D-3104-EA35-6FE8-977D040D2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600" y="2847200"/>
              <a:ext cx="91075" cy="17125"/>
            </a:xfrm>
            <a:custGeom>
              <a:avLst/>
              <a:gdLst>
                <a:gd name="T0" fmla="*/ 375000 w 3643"/>
                <a:gd name="T1" fmla="*/ 15625 h 685"/>
                <a:gd name="T2" fmla="*/ 375000 w 3643"/>
                <a:gd name="T3" fmla="*/ 562500 h 685"/>
                <a:gd name="T4" fmla="*/ 56750000 w 3643"/>
                <a:gd name="T5" fmla="*/ 10609375 h 685"/>
                <a:gd name="T6" fmla="*/ 375000 w 3643"/>
                <a:gd name="T7" fmla="*/ 15625 h 685"/>
                <a:gd name="T8" fmla="*/ 56750000 w 3643"/>
                <a:gd name="T9" fmla="*/ 10609375 h 685"/>
                <a:gd name="T10" fmla="*/ 56875000 w 3643"/>
                <a:gd name="T11" fmla="*/ 10703125 h 685"/>
                <a:gd name="T12" fmla="*/ 56750000 w 3643"/>
                <a:gd name="T13" fmla="*/ 10609375 h 68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43" h="685" extrusionOk="0">
                  <a:moveTo>
                    <a:pt x="24" y="1"/>
                  </a:moveTo>
                  <a:cubicBezTo>
                    <a:pt x="12" y="1"/>
                    <a:pt x="0" y="36"/>
                    <a:pt x="24" y="36"/>
                  </a:cubicBezTo>
                  <a:cubicBezTo>
                    <a:pt x="1203" y="346"/>
                    <a:pt x="2441" y="477"/>
                    <a:pt x="3632" y="679"/>
                  </a:cubicBezTo>
                  <a:cubicBezTo>
                    <a:pt x="2441" y="441"/>
                    <a:pt x="1227" y="120"/>
                    <a:pt x="24" y="1"/>
                  </a:cubicBezTo>
                  <a:close/>
                  <a:moveTo>
                    <a:pt x="3632" y="679"/>
                  </a:moveTo>
                  <a:cubicBezTo>
                    <a:pt x="3636" y="683"/>
                    <a:pt x="3638" y="685"/>
                    <a:pt x="3640" y="685"/>
                  </a:cubicBezTo>
                  <a:cubicBezTo>
                    <a:pt x="3642" y="685"/>
                    <a:pt x="3640" y="679"/>
                    <a:pt x="3632" y="67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0" name="Google Shape;3585;p4">
              <a:extLst>
                <a:ext uri="{FF2B5EF4-FFF2-40B4-BE49-F238E27FC236}">
                  <a16:creationId xmlns:a16="http://schemas.microsoft.com/office/drawing/2014/main" id="{BE17EA6B-7D01-881B-146D-D9486FBE9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6350" y="2734100"/>
              <a:ext cx="18200" cy="10150"/>
            </a:xfrm>
            <a:custGeom>
              <a:avLst/>
              <a:gdLst>
                <a:gd name="T0" fmla="*/ 15625 w 728"/>
                <a:gd name="T1" fmla="*/ 0 h 406"/>
                <a:gd name="T2" fmla="*/ 15625 w 728"/>
                <a:gd name="T3" fmla="*/ 0 h 406"/>
                <a:gd name="T4" fmla="*/ 4859375 w 728"/>
                <a:gd name="T5" fmla="*/ 4093750 h 406"/>
                <a:gd name="T6" fmla="*/ 10984375 w 728"/>
                <a:gd name="T7" fmla="*/ 6328125 h 406"/>
                <a:gd name="T8" fmla="*/ 11171875 w 728"/>
                <a:gd name="T9" fmla="*/ 5953125 h 406"/>
                <a:gd name="T10" fmla="*/ 5406250 w 728"/>
                <a:gd name="T11" fmla="*/ 3171875 h 406"/>
                <a:gd name="T12" fmla="*/ 15625 w 728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406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119"/>
                    <a:pt x="203" y="203"/>
                    <a:pt x="311" y="262"/>
                  </a:cubicBezTo>
                  <a:cubicBezTo>
                    <a:pt x="418" y="322"/>
                    <a:pt x="561" y="405"/>
                    <a:pt x="703" y="405"/>
                  </a:cubicBezTo>
                  <a:cubicBezTo>
                    <a:pt x="715" y="405"/>
                    <a:pt x="727" y="393"/>
                    <a:pt x="715" y="381"/>
                  </a:cubicBezTo>
                  <a:cubicBezTo>
                    <a:pt x="596" y="298"/>
                    <a:pt x="465" y="274"/>
                    <a:pt x="346" y="203"/>
                  </a:cubicBezTo>
                  <a:cubicBezTo>
                    <a:pt x="227" y="143"/>
                    <a:pt x="120" y="48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1" name="Google Shape;3586;p4">
              <a:extLst>
                <a:ext uri="{FF2B5EF4-FFF2-40B4-BE49-F238E27FC236}">
                  <a16:creationId xmlns:a16="http://schemas.microsoft.com/office/drawing/2014/main" id="{97CF8780-CD7A-C32F-B8FC-48F43B25F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625" y="2728950"/>
              <a:ext cx="26175" cy="12625"/>
            </a:xfrm>
            <a:custGeom>
              <a:avLst/>
              <a:gdLst>
                <a:gd name="T0" fmla="*/ 343750 w 1047"/>
                <a:gd name="T1" fmla="*/ 15625 h 505"/>
                <a:gd name="T2" fmla="*/ 156250 w 1047"/>
                <a:gd name="T3" fmla="*/ 437500 h 505"/>
                <a:gd name="T4" fmla="*/ 15796875 w 1047"/>
                <a:gd name="T5" fmla="*/ 7875000 h 505"/>
                <a:gd name="T6" fmla="*/ 15968750 w 1047"/>
                <a:gd name="T7" fmla="*/ 6937500 h 505"/>
                <a:gd name="T8" fmla="*/ 8343750 w 1047"/>
                <a:gd name="T9" fmla="*/ 4531250 h 505"/>
                <a:gd name="T10" fmla="*/ 531250 w 1047"/>
                <a:gd name="T11" fmla="*/ 62500 h 505"/>
                <a:gd name="T12" fmla="*/ 343750 w 1047"/>
                <a:gd name="T13" fmla="*/ 15625 h 5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47" h="505" extrusionOk="0">
                  <a:moveTo>
                    <a:pt x="22" y="1"/>
                  </a:moveTo>
                  <a:cubicBezTo>
                    <a:pt x="7" y="1"/>
                    <a:pt x="1" y="18"/>
                    <a:pt x="10" y="28"/>
                  </a:cubicBezTo>
                  <a:cubicBezTo>
                    <a:pt x="260" y="266"/>
                    <a:pt x="653" y="480"/>
                    <a:pt x="1011" y="504"/>
                  </a:cubicBezTo>
                  <a:cubicBezTo>
                    <a:pt x="1034" y="504"/>
                    <a:pt x="1046" y="468"/>
                    <a:pt x="1022" y="444"/>
                  </a:cubicBezTo>
                  <a:cubicBezTo>
                    <a:pt x="856" y="385"/>
                    <a:pt x="689" y="361"/>
                    <a:pt x="534" y="290"/>
                  </a:cubicBezTo>
                  <a:cubicBezTo>
                    <a:pt x="356" y="206"/>
                    <a:pt x="201" y="111"/>
                    <a:pt x="34" y="4"/>
                  </a:cubicBezTo>
                  <a:cubicBezTo>
                    <a:pt x="30" y="2"/>
                    <a:pt x="26" y="1"/>
                    <a:pt x="2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2" name="Google Shape;3587;p4">
              <a:extLst>
                <a:ext uri="{FF2B5EF4-FFF2-40B4-BE49-F238E27FC236}">
                  <a16:creationId xmlns:a16="http://schemas.microsoft.com/office/drawing/2014/main" id="{29A22732-E16A-721D-946B-FCCEED600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8450" y="2724275"/>
              <a:ext cx="27100" cy="14475"/>
            </a:xfrm>
            <a:custGeom>
              <a:avLst/>
              <a:gdLst>
                <a:gd name="T0" fmla="*/ 562500 w 1084"/>
                <a:gd name="T1" fmla="*/ 0 h 579"/>
                <a:gd name="T2" fmla="*/ 0 w 1084"/>
                <a:gd name="T3" fmla="*/ 375000 h 579"/>
                <a:gd name="T4" fmla="*/ 7453125 w 1084"/>
                <a:gd name="T5" fmla="*/ 6140625 h 579"/>
                <a:gd name="T6" fmla="*/ 15421875 w 1084"/>
                <a:gd name="T7" fmla="*/ 9031250 h 579"/>
                <a:gd name="T8" fmla="*/ 16562500 w 1084"/>
                <a:gd name="T9" fmla="*/ 8937500 h 579"/>
                <a:gd name="T10" fmla="*/ 16750000 w 1084"/>
                <a:gd name="T11" fmla="*/ 8375000 h 579"/>
                <a:gd name="T12" fmla="*/ 8937500 w 1084"/>
                <a:gd name="T13" fmla="*/ 5218750 h 579"/>
                <a:gd name="T14" fmla="*/ 562500 w 1084"/>
                <a:gd name="T15" fmla="*/ 0 h 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4" h="579" extrusionOk="0">
                  <a:moveTo>
                    <a:pt x="36" y="0"/>
                  </a:moveTo>
                  <a:cubicBezTo>
                    <a:pt x="24" y="0"/>
                    <a:pt x="0" y="12"/>
                    <a:pt x="0" y="24"/>
                  </a:cubicBezTo>
                  <a:cubicBezTo>
                    <a:pt x="143" y="179"/>
                    <a:pt x="298" y="298"/>
                    <a:pt x="477" y="393"/>
                  </a:cubicBezTo>
                  <a:cubicBezTo>
                    <a:pt x="623" y="477"/>
                    <a:pt x="814" y="578"/>
                    <a:pt x="987" y="578"/>
                  </a:cubicBezTo>
                  <a:cubicBezTo>
                    <a:pt x="1012" y="578"/>
                    <a:pt x="1036" y="576"/>
                    <a:pt x="1060" y="572"/>
                  </a:cubicBezTo>
                  <a:cubicBezTo>
                    <a:pt x="1072" y="572"/>
                    <a:pt x="1084" y="548"/>
                    <a:pt x="1072" y="536"/>
                  </a:cubicBezTo>
                  <a:cubicBezTo>
                    <a:pt x="929" y="441"/>
                    <a:pt x="739" y="417"/>
                    <a:pt x="572" y="334"/>
                  </a:cubicBezTo>
                  <a:cubicBezTo>
                    <a:pt x="381" y="250"/>
                    <a:pt x="203" y="131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3" name="Google Shape;3588;p4">
              <a:extLst>
                <a:ext uri="{FF2B5EF4-FFF2-40B4-BE49-F238E27FC236}">
                  <a16:creationId xmlns:a16="http://schemas.microsoft.com/office/drawing/2014/main" id="{F3792C03-E65E-02D3-708E-BBD100333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3925" y="2721125"/>
              <a:ext cx="28775" cy="18050"/>
            </a:xfrm>
            <a:custGeom>
              <a:avLst/>
              <a:gdLst>
                <a:gd name="T0" fmla="*/ 562500 w 1151"/>
                <a:gd name="T1" fmla="*/ 15625 h 722"/>
                <a:gd name="T2" fmla="*/ 296875 w 1151"/>
                <a:gd name="T3" fmla="*/ 671875 h 722"/>
                <a:gd name="T4" fmla="*/ 8296875 w 1151"/>
                <a:gd name="T5" fmla="*/ 7750000 h 722"/>
                <a:gd name="T6" fmla="*/ 17421875 w 1151"/>
                <a:gd name="T7" fmla="*/ 11281250 h 722"/>
                <a:gd name="T8" fmla="*/ 17609375 w 1151"/>
                <a:gd name="T9" fmla="*/ 10531250 h 722"/>
                <a:gd name="T10" fmla="*/ 8671875 w 1151"/>
                <a:gd name="T11" fmla="*/ 6062500 h 722"/>
                <a:gd name="T12" fmla="*/ 859375 w 1151"/>
                <a:gd name="T13" fmla="*/ 109375 h 722"/>
                <a:gd name="T14" fmla="*/ 562500 w 1151"/>
                <a:gd name="T15" fmla="*/ 15625 h 7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51" h="722" extrusionOk="0">
                  <a:moveTo>
                    <a:pt x="36" y="1"/>
                  </a:moveTo>
                  <a:cubicBezTo>
                    <a:pt x="12" y="1"/>
                    <a:pt x="0" y="34"/>
                    <a:pt x="19" y="43"/>
                  </a:cubicBezTo>
                  <a:cubicBezTo>
                    <a:pt x="162" y="222"/>
                    <a:pt x="341" y="376"/>
                    <a:pt x="531" y="496"/>
                  </a:cubicBezTo>
                  <a:cubicBezTo>
                    <a:pt x="698" y="603"/>
                    <a:pt x="912" y="722"/>
                    <a:pt x="1115" y="722"/>
                  </a:cubicBezTo>
                  <a:cubicBezTo>
                    <a:pt x="1139" y="722"/>
                    <a:pt x="1151" y="686"/>
                    <a:pt x="1127" y="674"/>
                  </a:cubicBezTo>
                  <a:cubicBezTo>
                    <a:pt x="948" y="555"/>
                    <a:pt x="734" y="507"/>
                    <a:pt x="555" y="388"/>
                  </a:cubicBezTo>
                  <a:cubicBezTo>
                    <a:pt x="377" y="281"/>
                    <a:pt x="222" y="138"/>
                    <a:pt x="55" y="7"/>
                  </a:cubicBezTo>
                  <a:cubicBezTo>
                    <a:pt x="48" y="3"/>
                    <a:pt x="42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4" name="Google Shape;3589;p4">
              <a:extLst>
                <a:ext uri="{FF2B5EF4-FFF2-40B4-BE49-F238E27FC236}">
                  <a16:creationId xmlns:a16="http://schemas.microsoft.com/office/drawing/2014/main" id="{9E272DF7-A95F-D6F5-ACE1-AA2A63026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5700" y="2721025"/>
              <a:ext cx="27600" cy="16975"/>
            </a:xfrm>
            <a:custGeom>
              <a:avLst/>
              <a:gdLst>
                <a:gd name="T0" fmla="*/ 187500 w 1104"/>
                <a:gd name="T1" fmla="*/ 15625 h 679"/>
                <a:gd name="T2" fmla="*/ 125000 w 1104"/>
                <a:gd name="T3" fmla="*/ 171875 h 679"/>
                <a:gd name="T4" fmla="*/ 7937500 w 1104"/>
                <a:gd name="T5" fmla="*/ 6875000 h 679"/>
                <a:gd name="T6" fmla="*/ 16687500 w 1104"/>
                <a:gd name="T7" fmla="*/ 10593750 h 679"/>
                <a:gd name="T8" fmla="*/ 16875000 w 1104"/>
                <a:gd name="T9" fmla="*/ 9859375 h 679"/>
                <a:gd name="T10" fmla="*/ 8500000 w 1104"/>
                <a:gd name="T11" fmla="*/ 5203125 h 679"/>
                <a:gd name="T12" fmla="*/ 500000 w 1104"/>
                <a:gd name="T13" fmla="*/ 171875 h 679"/>
                <a:gd name="T14" fmla="*/ 187500 w 1104"/>
                <a:gd name="T15" fmla="*/ 15625 h 6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04" h="679" extrusionOk="0">
                  <a:moveTo>
                    <a:pt x="12" y="1"/>
                  </a:moveTo>
                  <a:cubicBezTo>
                    <a:pt x="3" y="1"/>
                    <a:pt x="0" y="11"/>
                    <a:pt x="8" y="11"/>
                  </a:cubicBezTo>
                  <a:cubicBezTo>
                    <a:pt x="91" y="202"/>
                    <a:pt x="341" y="333"/>
                    <a:pt x="508" y="440"/>
                  </a:cubicBezTo>
                  <a:cubicBezTo>
                    <a:pt x="663" y="547"/>
                    <a:pt x="865" y="678"/>
                    <a:pt x="1068" y="678"/>
                  </a:cubicBezTo>
                  <a:cubicBezTo>
                    <a:pt x="1080" y="678"/>
                    <a:pt x="1103" y="642"/>
                    <a:pt x="1080" y="631"/>
                  </a:cubicBezTo>
                  <a:cubicBezTo>
                    <a:pt x="949" y="488"/>
                    <a:pt x="722" y="428"/>
                    <a:pt x="544" y="333"/>
                  </a:cubicBezTo>
                  <a:cubicBezTo>
                    <a:pt x="389" y="226"/>
                    <a:pt x="222" y="47"/>
                    <a:pt x="32" y="11"/>
                  </a:cubicBezTo>
                  <a:cubicBezTo>
                    <a:pt x="24" y="3"/>
                    <a:pt x="17" y="1"/>
                    <a:pt x="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5" name="Google Shape;3590;p4">
              <a:extLst>
                <a:ext uri="{FF2B5EF4-FFF2-40B4-BE49-F238E27FC236}">
                  <a16:creationId xmlns:a16="http://schemas.microsoft.com/office/drawing/2014/main" id="{FB5F4BBB-65C8-C0E2-53D5-CEE8557E37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1425" y="2726350"/>
              <a:ext cx="31875" cy="15225"/>
            </a:xfrm>
            <a:custGeom>
              <a:avLst/>
              <a:gdLst>
                <a:gd name="T0" fmla="*/ 0 w 1275"/>
                <a:gd name="T1" fmla="*/ 15625 h 609"/>
                <a:gd name="T2" fmla="*/ 0 w 1275"/>
                <a:gd name="T3" fmla="*/ 203125 h 609"/>
                <a:gd name="T4" fmla="*/ 8375000 w 1275"/>
                <a:gd name="T5" fmla="*/ 6531250 h 609"/>
                <a:gd name="T6" fmla="*/ 19359375 w 1275"/>
                <a:gd name="T7" fmla="*/ 9500000 h 609"/>
                <a:gd name="T8" fmla="*/ 19359375 w 1275"/>
                <a:gd name="T9" fmla="*/ 8937500 h 609"/>
                <a:gd name="T10" fmla="*/ 8937500 w 1275"/>
                <a:gd name="T11" fmla="*/ 4656250 h 609"/>
                <a:gd name="T12" fmla="*/ 3734375 w 1275"/>
                <a:gd name="T13" fmla="*/ 1875000 h 609"/>
                <a:gd name="T14" fmla="*/ 0 w 1275"/>
                <a:gd name="T15" fmla="*/ 15625 h 60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75" h="609" extrusionOk="0">
                  <a:moveTo>
                    <a:pt x="0" y="1"/>
                  </a:moveTo>
                  <a:lnTo>
                    <a:pt x="0" y="13"/>
                  </a:lnTo>
                  <a:cubicBezTo>
                    <a:pt x="60" y="215"/>
                    <a:pt x="381" y="346"/>
                    <a:pt x="536" y="418"/>
                  </a:cubicBezTo>
                  <a:cubicBezTo>
                    <a:pt x="762" y="525"/>
                    <a:pt x="1001" y="608"/>
                    <a:pt x="1239" y="608"/>
                  </a:cubicBezTo>
                  <a:cubicBezTo>
                    <a:pt x="1274" y="608"/>
                    <a:pt x="1251" y="584"/>
                    <a:pt x="1239" y="572"/>
                  </a:cubicBezTo>
                  <a:cubicBezTo>
                    <a:pt x="1012" y="465"/>
                    <a:pt x="798" y="406"/>
                    <a:pt x="572" y="298"/>
                  </a:cubicBezTo>
                  <a:cubicBezTo>
                    <a:pt x="453" y="239"/>
                    <a:pt x="346" y="179"/>
                    <a:pt x="239" y="120"/>
                  </a:cubicBezTo>
                  <a:cubicBezTo>
                    <a:pt x="155" y="60"/>
                    <a:pt x="96" y="1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6" name="Google Shape;3591;p4">
              <a:extLst>
                <a:ext uri="{FF2B5EF4-FFF2-40B4-BE49-F238E27FC236}">
                  <a16:creationId xmlns:a16="http://schemas.microsoft.com/office/drawing/2014/main" id="{E91A174C-EF05-C666-C537-9C033E3C0B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825" y="2734100"/>
              <a:ext cx="67250" cy="29575"/>
            </a:xfrm>
            <a:custGeom>
              <a:avLst/>
              <a:gdLst>
                <a:gd name="T0" fmla="*/ 15625 w 2690"/>
                <a:gd name="T1" fmla="*/ 0 h 1183"/>
                <a:gd name="T2" fmla="*/ 15625 w 2690"/>
                <a:gd name="T3" fmla="*/ 0 h 1183"/>
                <a:gd name="T4" fmla="*/ 18984375 w 2690"/>
                <a:gd name="T5" fmla="*/ 8750000 h 1183"/>
                <a:gd name="T6" fmla="*/ 41500000 w 2690"/>
                <a:gd name="T7" fmla="*/ 18421875 h 1183"/>
                <a:gd name="T8" fmla="*/ 41687500 w 2690"/>
                <a:gd name="T9" fmla="*/ 18468750 h 1183"/>
                <a:gd name="T10" fmla="*/ 41875000 w 2690"/>
                <a:gd name="T11" fmla="*/ 18046875 h 1183"/>
                <a:gd name="T12" fmla="*/ 15625 w 2690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90" h="1183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274"/>
                    <a:pt x="787" y="405"/>
                    <a:pt x="1215" y="560"/>
                  </a:cubicBezTo>
                  <a:cubicBezTo>
                    <a:pt x="1727" y="715"/>
                    <a:pt x="2203" y="917"/>
                    <a:pt x="2656" y="1179"/>
                  </a:cubicBezTo>
                  <a:cubicBezTo>
                    <a:pt x="2660" y="1181"/>
                    <a:pt x="2664" y="1182"/>
                    <a:pt x="2668" y="1182"/>
                  </a:cubicBezTo>
                  <a:cubicBezTo>
                    <a:pt x="2683" y="1182"/>
                    <a:pt x="2689" y="1165"/>
                    <a:pt x="2680" y="1155"/>
                  </a:cubicBezTo>
                  <a:cubicBezTo>
                    <a:pt x="1965" y="524"/>
                    <a:pt x="846" y="465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7" name="Google Shape;3592;p4">
              <a:extLst>
                <a:ext uri="{FF2B5EF4-FFF2-40B4-BE49-F238E27FC236}">
                  <a16:creationId xmlns:a16="http://schemas.microsoft.com/office/drawing/2014/main" id="{D80E3E9E-FDF8-4F18-E551-1253838A8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4600" y="2766850"/>
              <a:ext cx="57750" cy="20650"/>
            </a:xfrm>
            <a:custGeom>
              <a:avLst/>
              <a:gdLst>
                <a:gd name="T0" fmla="*/ 375000 w 2310"/>
                <a:gd name="T1" fmla="*/ 0 h 826"/>
                <a:gd name="T2" fmla="*/ 187500 w 2310"/>
                <a:gd name="T3" fmla="*/ 750000 h 826"/>
                <a:gd name="T4" fmla="*/ 20843750 w 2310"/>
                <a:gd name="T5" fmla="*/ 9484375 h 826"/>
                <a:gd name="T6" fmla="*/ 32828125 w 2310"/>
                <a:gd name="T7" fmla="*/ 12890625 h 826"/>
                <a:gd name="T8" fmla="*/ 35718750 w 2310"/>
                <a:gd name="T9" fmla="*/ 12093750 h 826"/>
                <a:gd name="T10" fmla="*/ 36093750 w 2310"/>
                <a:gd name="T11" fmla="*/ 11531250 h 826"/>
                <a:gd name="T12" fmla="*/ 34796875 w 2310"/>
                <a:gd name="T13" fmla="*/ 10609375 h 826"/>
                <a:gd name="T14" fmla="*/ 34421875 w 2310"/>
                <a:gd name="T15" fmla="*/ 10984375 h 826"/>
                <a:gd name="T16" fmla="*/ 34421875 w 2310"/>
                <a:gd name="T17" fmla="*/ 11156250 h 826"/>
                <a:gd name="T18" fmla="*/ 34640625 w 2310"/>
                <a:gd name="T19" fmla="*/ 11609375 h 826"/>
                <a:gd name="T20" fmla="*/ 34781250 w 2310"/>
                <a:gd name="T21" fmla="*/ 11546875 h 826"/>
                <a:gd name="T22" fmla="*/ 34781250 w 2310"/>
                <a:gd name="T23" fmla="*/ 11546875 h 826"/>
                <a:gd name="T24" fmla="*/ 34000000 w 2310"/>
                <a:gd name="T25" fmla="*/ 11734375 h 826"/>
                <a:gd name="T26" fmla="*/ 25859375 w 2310"/>
                <a:gd name="T27" fmla="*/ 9671875 h 826"/>
                <a:gd name="T28" fmla="*/ 16750000 w 2310"/>
                <a:gd name="T29" fmla="*/ 7062500 h 826"/>
                <a:gd name="T30" fmla="*/ 375000 w 2310"/>
                <a:gd name="T31" fmla="*/ 0 h 8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310" h="826" extrusionOk="0">
                  <a:moveTo>
                    <a:pt x="24" y="0"/>
                  </a:moveTo>
                  <a:cubicBezTo>
                    <a:pt x="12" y="24"/>
                    <a:pt x="0" y="48"/>
                    <a:pt x="12" y="48"/>
                  </a:cubicBezTo>
                  <a:cubicBezTo>
                    <a:pt x="429" y="274"/>
                    <a:pt x="881" y="464"/>
                    <a:pt x="1334" y="607"/>
                  </a:cubicBezTo>
                  <a:cubicBezTo>
                    <a:pt x="1497" y="671"/>
                    <a:pt x="1856" y="825"/>
                    <a:pt x="2101" y="825"/>
                  </a:cubicBezTo>
                  <a:cubicBezTo>
                    <a:pt x="2176" y="825"/>
                    <a:pt x="2241" y="810"/>
                    <a:pt x="2286" y="774"/>
                  </a:cubicBezTo>
                  <a:cubicBezTo>
                    <a:pt x="2310" y="762"/>
                    <a:pt x="2310" y="750"/>
                    <a:pt x="2310" y="738"/>
                  </a:cubicBezTo>
                  <a:cubicBezTo>
                    <a:pt x="2286" y="691"/>
                    <a:pt x="2274" y="691"/>
                    <a:pt x="2227" y="679"/>
                  </a:cubicBezTo>
                  <a:cubicBezTo>
                    <a:pt x="2215" y="679"/>
                    <a:pt x="2203" y="691"/>
                    <a:pt x="2203" y="703"/>
                  </a:cubicBezTo>
                  <a:lnTo>
                    <a:pt x="2203" y="714"/>
                  </a:lnTo>
                  <a:cubicBezTo>
                    <a:pt x="2203" y="732"/>
                    <a:pt x="2209" y="743"/>
                    <a:pt x="2217" y="743"/>
                  </a:cubicBezTo>
                  <a:cubicBezTo>
                    <a:pt x="2220" y="743"/>
                    <a:pt x="2223" y="742"/>
                    <a:pt x="2226" y="739"/>
                  </a:cubicBezTo>
                  <a:cubicBezTo>
                    <a:pt x="2217" y="747"/>
                    <a:pt x="2199" y="751"/>
                    <a:pt x="2176" y="751"/>
                  </a:cubicBezTo>
                  <a:cubicBezTo>
                    <a:pt x="2040" y="751"/>
                    <a:pt x="1706" y="629"/>
                    <a:pt x="1655" y="619"/>
                  </a:cubicBezTo>
                  <a:cubicBezTo>
                    <a:pt x="1453" y="572"/>
                    <a:pt x="1262" y="512"/>
                    <a:pt x="1072" y="452"/>
                  </a:cubicBezTo>
                  <a:cubicBezTo>
                    <a:pt x="714" y="333"/>
                    <a:pt x="369" y="179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8" name="Google Shape;3593;p4">
              <a:extLst>
                <a:ext uri="{FF2B5EF4-FFF2-40B4-BE49-F238E27FC236}">
                  <a16:creationId xmlns:a16="http://schemas.microsoft.com/office/drawing/2014/main" id="{A5B6A215-5419-223D-4CA8-09AA73AA9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5125" y="2772200"/>
              <a:ext cx="35750" cy="11525"/>
            </a:xfrm>
            <a:custGeom>
              <a:avLst/>
              <a:gdLst>
                <a:gd name="T0" fmla="*/ 937500 w 1430"/>
                <a:gd name="T1" fmla="*/ 0 h 461"/>
                <a:gd name="T2" fmla="*/ 375000 w 1430"/>
                <a:gd name="T3" fmla="*/ 937500 h 461"/>
                <a:gd name="T4" fmla="*/ 11171875 w 1430"/>
                <a:gd name="T5" fmla="*/ 5218750 h 461"/>
                <a:gd name="T6" fmla="*/ 20046875 w 1430"/>
                <a:gd name="T7" fmla="*/ 7203125 h 461"/>
                <a:gd name="T8" fmla="*/ 21593750 w 1430"/>
                <a:gd name="T9" fmla="*/ 7078125 h 461"/>
                <a:gd name="T10" fmla="*/ 21781250 w 1430"/>
                <a:gd name="T11" fmla="*/ 5765625 h 461"/>
                <a:gd name="T12" fmla="*/ 11359375 w 1430"/>
                <a:gd name="T13" fmla="*/ 3171875 h 461"/>
                <a:gd name="T14" fmla="*/ 937500 w 1430"/>
                <a:gd name="T15" fmla="*/ 0 h 4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461" extrusionOk="0">
                  <a:moveTo>
                    <a:pt x="60" y="0"/>
                  </a:moveTo>
                  <a:cubicBezTo>
                    <a:pt x="24" y="0"/>
                    <a:pt x="1" y="36"/>
                    <a:pt x="24" y="60"/>
                  </a:cubicBezTo>
                  <a:cubicBezTo>
                    <a:pt x="239" y="179"/>
                    <a:pt x="477" y="262"/>
                    <a:pt x="715" y="334"/>
                  </a:cubicBezTo>
                  <a:cubicBezTo>
                    <a:pt x="887" y="384"/>
                    <a:pt x="1093" y="461"/>
                    <a:pt x="1283" y="461"/>
                  </a:cubicBezTo>
                  <a:cubicBezTo>
                    <a:pt x="1316" y="461"/>
                    <a:pt x="1349" y="458"/>
                    <a:pt x="1382" y="453"/>
                  </a:cubicBezTo>
                  <a:cubicBezTo>
                    <a:pt x="1429" y="453"/>
                    <a:pt x="1429" y="381"/>
                    <a:pt x="1394" y="369"/>
                  </a:cubicBezTo>
                  <a:cubicBezTo>
                    <a:pt x="1191" y="274"/>
                    <a:pt x="929" y="262"/>
                    <a:pt x="727" y="203"/>
                  </a:cubicBezTo>
                  <a:cubicBezTo>
                    <a:pt x="501" y="143"/>
                    <a:pt x="274" y="72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59" name="Google Shape;3594;p4">
              <a:extLst>
                <a:ext uri="{FF2B5EF4-FFF2-40B4-BE49-F238E27FC236}">
                  <a16:creationId xmlns:a16="http://schemas.microsoft.com/office/drawing/2014/main" id="{5DEAE222-6542-ADC2-A5F9-0FF221AAD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7500" y="2769825"/>
              <a:ext cx="33975" cy="11650"/>
            </a:xfrm>
            <a:custGeom>
              <a:avLst/>
              <a:gdLst>
                <a:gd name="T0" fmla="*/ 578125 w 1359"/>
                <a:gd name="T1" fmla="*/ 0 h 466"/>
                <a:gd name="T2" fmla="*/ 390625 w 1359"/>
                <a:gd name="T3" fmla="*/ 562500 h 466"/>
                <a:gd name="T4" fmla="*/ 10609375 w 1359"/>
                <a:gd name="T5" fmla="*/ 5031250 h 466"/>
                <a:gd name="T6" fmla="*/ 19921875 w 1359"/>
                <a:gd name="T7" fmla="*/ 7265625 h 466"/>
                <a:gd name="T8" fmla="*/ 20484375 w 1359"/>
                <a:gd name="T9" fmla="*/ 7250000 h 466"/>
                <a:gd name="T10" fmla="*/ 20843750 w 1359"/>
                <a:gd name="T11" fmla="*/ 6328125 h 466"/>
                <a:gd name="T12" fmla="*/ 10796875 w 1359"/>
                <a:gd name="T13" fmla="*/ 3171875 h 466"/>
                <a:gd name="T14" fmla="*/ 578125 w 1359"/>
                <a:gd name="T15" fmla="*/ 0 h 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466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215" y="167"/>
                    <a:pt x="453" y="238"/>
                    <a:pt x="679" y="322"/>
                  </a:cubicBezTo>
                  <a:cubicBezTo>
                    <a:pt x="859" y="378"/>
                    <a:pt x="1081" y="465"/>
                    <a:pt x="1275" y="465"/>
                  </a:cubicBezTo>
                  <a:cubicBezTo>
                    <a:pt x="1287" y="465"/>
                    <a:pt x="1299" y="465"/>
                    <a:pt x="1311" y="464"/>
                  </a:cubicBezTo>
                  <a:cubicBezTo>
                    <a:pt x="1346" y="464"/>
                    <a:pt x="1358" y="417"/>
                    <a:pt x="1334" y="405"/>
                  </a:cubicBezTo>
                  <a:cubicBezTo>
                    <a:pt x="1156" y="286"/>
                    <a:pt x="882" y="262"/>
                    <a:pt x="691" y="203"/>
                  </a:cubicBezTo>
                  <a:cubicBezTo>
                    <a:pt x="477" y="143"/>
                    <a:pt x="263" y="36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0" name="Google Shape;3595;p4">
              <a:extLst>
                <a:ext uri="{FF2B5EF4-FFF2-40B4-BE49-F238E27FC236}">
                  <a16:creationId xmlns:a16="http://schemas.microsoft.com/office/drawing/2014/main" id="{FCADC1CA-0A18-1875-F75C-2F59CFFC8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8275" y="2757525"/>
              <a:ext cx="45675" cy="20400"/>
            </a:xfrm>
            <a:custGeom>
              <a:avLst/>
              <a:gdLst>
                <a:gd name="T0" fmla="*/ 546875 w 1827"/>
                <a:gd name="T1" fmla="*/ 15625 h 816"/>
                <a:gd name="T2" fmla="*/ 312500 w 1827"/>
                <a:gd name="T3" fmla="*/ 625000 h 816"/>
                <a:gd name="T4" fmla="*/ 27656250 w 1827"/>
                <a:gd name="T5" fmla="*/ 12718750 h 816"/>
                <a:gd name="T6" fmla="*/ 28218750 w 1827"/>
                <a:gd name="T7" fmla="*/ 12718750 h 816"/>
                <a:gd name="T8" fmla="*/ 28296875 w 1827"/>
                <a:gd name="T9" fmla="*/ 12750000 h 816"/>
                <a:gd name="T10" fmla="*/ 28218750 w 1827"/>
                <a:gd name="T11" fmla="*/ 12156250 h 816"/>
                <a:gd name="T12" fmla="*/ 13515625 w 1827"/>
                <a:gd name="T13" fmla="*/ 8062500 h 816"/>
                <a:gd name="T14" fmla="*/ 687500 w 1827"/>
                <a:gd name="T15" fmla="*/ 62500 h 816"/>
                <a:gd name="T16" fmla="*/ 546875 w 1827"/>
                <a:gd name="T17" fmla="*/ 15625 h 8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7" h="816" extrusionOk="0">
                  <a:moveTo>
                    <a:pt x="35" y="1"/>
                  </a:moveTo>
                  <a:cubicBezTo>
                    <a:pt x="21" y="1"/>
                    <a:pt x="0" y="20"/>
                    <a:pt x="20" y="40"/>
                  </a:cubicBezTo>
                  <a:cubicBezTo>
                    <a:pt x="429" y="507"/>
                    <a:pt x="1147" y="814"/>
                    <a:pt x="1770" y="814"/>
                  </a:cubicBezTo>
                  <a:cubicBezTo>
                    <a:pt x="1782" y="814"/>
                    <a:pt x="1794" y="814"/>
                    <a:pt x="1806" y="814"/>
                  </a:cubicBezTo>
                  <a:cubicBezTo>
                    <a:pt x="1807" y="815"/>
                    <a:pt x="1809" y="816"/>
                    <a:pt x="1811" y="816"/>
                  </a:cubicBezTo>
                  <a:cubicBezTo>
                    <a:pt x="1820" y="816"/>
                    <a:pt x="1826" y="788"/>
                    <a:pt x="1806" y="778"/>
                  </a:cubicBezTo>
                  <a:cubicBezTo>
                    <a:pt x="1472" y="706"/>
                    <a:pt x="1175" y="647"/>
                    <a:pt x="865" y="516"/>
                  </a:cubicBezTo>
                  <a:cubicBezTo>
                    <a:pt x="567" y="373"/>
                    <a:pt x="317" y="183"/>
                    <a:pt x="44" y="4"/>
                  </a:cubicBezTo>
                  <a:cubicBezTo>
                    <a:pt x="41" y="2"/>
                    <a:pt x="38" y="1"/>
                    <a:pt x="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1" name="Google Shape;3596;p4">
              <a:extLst>
                <a:ext uri="{FF2B5EF4-FFF2-40B4-BE49-F238E27FC236}">
                  <a16:creationId xmlns:a16="http://schemas.microsoft.com/office/drawing/2014/main" id="{4FD28AC8-0800-01DB-D3CF-D4026DCE6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600" y="2660275"/>
              <a:ext cx="15750" cy="31675"/>
            </a:xfrm>
            <a:custGeom>
              <a:avLst/>
              <a:gdLst>
                <a:gd name="T0" fmla="*/ 8484375 w 630"/>
                <a:gd name="T1" fmla="*/ 0 h 1267"/>
                <a:gd name="T2" fmla="*/ 7812500 w 630"/>
                <a:gd name="T3" fmla="*/ 375000 h 1267"/>
                <a:gd name="T4" fmla="*/ 7812500 w 630"/>
                <a:gd name="T5" fmla="*/ 375000 h 1267"/>
                <a:gd name="T6" fmla="*/ 7812500 w 630"/>
                <a:gd name="T7" fmla="*/ 375000 h 1267"/>
                <a:gd name="T8" fmla="*/ 4656250 w 630"/>
                <a:gd name="T9" fmla="*/ 4843750 h 1267"/>
                <a:gd name="T10" fmla="*/ 4609375 w 630"/>
                <a:gd name="T11" fmla="*/ 5531250 h 1267"/>
                <a:gd name="T12" fmla="*/ 4609375 w 630"/>
                <a:gd name="T13" fmla="*/ 5531250 h 1267"/>
                <a:gd name="T14" fmla="*/ 2609375 w 630"/>
                <a:gd name="T15" fmla="*/ 9687500 h 1267"/>
                <a:gd name="T16" fmla="*/ 750000 w 630"/>
                <a:gd name="T17" fmla="*/ 19171875 h 1267"/>
                <a:gd name="T18" fmla="*/ 1578125 w 630"/>
                <a:gd name="T19" fmla="*/ 19781250 h 1267"/>
                <a:gd name="T20" fmla="*/ 2234375 w 630"/>
                <a:gd name="T21" fmla="*/ 19546875 h 1267"/>
                <a:gd name="T22" fmla="*/ 4656250 w 630"/>
                <a:gd name="T23" fmla="*/ 10421875 h 1267"/>
                <a:gd name="T24" fmla="*/ 8984375 w 630"/>
                <a:gd name="T25" fmla="*/ 1984375 h 1267"/>
                <a:gd name="T26" fmla="*/ 8984375 w 630"/>
                <a:gd name="T27" fmla="*/ 1984375 h 1267"/>
                <a:gd name="T28" fmla="*/ 9125000 w 630"/>
                <a:gd name="T29" fmla="*/ 1875000 h 1267"/>
                <a:gd name="T30" fmla="*/ 9078125 w 630"/>
                <a:gd name="T31" fmla="*/ 1828125 h 1267"/>
                <a:gd name="T32" fmla="*/ 9078125 w 630"/>
                <a:gd name="T33" fmla="*/ 1828125 h 1267"/>
                <a:gd name="T34" fmla="*/ 9312500 w 630"/>
                <a:gd name="T35" fmla="*/ 1500000 h 1267"/>
                <a:gd name="T36" fmla="*/ 8484375 w 630"/>
                <a:gd name="T37" fmla="*/ 0 h 12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30" h="1267" extrusionOk="0">
                  <a:moveTo>
                    <a:pt x="543" y="0"/>
                  </a:moveTo>
                  <a:cubicBezTo>
                    <a:pt x="527" y="0"/>
                    <a:pt x="511" y="7"/>
                    <a:pt x="500" y="24"/>
                  </a:cubicBezTo>
                  <a:cubicBezTo>
                    <a:pt x="500" y="24"/>
                    <a:pt x="500" y="24"/>
                    <a:pt x="500" y="24"/>
                  </a:cubicBezTo>
                  <a:cubicBezTo>
                    <a:pt x="417" y="120"/>
                    <a:pt x="357" y="215"/>
                    <a:pt x="298" y="310"/>
                  </a:cubicBezTo>
                  <a:cubicBezTo>
                    <a:pt x="285" y="323"/>
                    <a:pt x="286" y="342"/>
                    <a:pt x="295" y="354"/>
                  </a:cubicBezTo>
                  <a:cubicBezTo>
                    <a:pt x="250" y="442"/>
                    <a:pt x="208" y="532"/>
                    <a:pt x="167" y="620"/>
                  </a:cubicBezTo>
                  <a:cubicBezTo>
                    <a:pt x="96" y="798"/>
                    <a:pt x="0" y="1036"/>
                    <a:pt x="48" y="1227"/>
                  </a:cubicBezTo>
                  <a:cubicBezTo>
                    <a:pt x="55" y="1255"/>
                    <a:pt x="78" y="1266"/>
                    <a:pt x="101" y="1266"/>
                  </a:cubicBezTo>
                  <a:cubicBezTo>
                    <a:pt x="117" y="1266"/>
                    <a:pt x="133" y="1261"/>
                    <a:pt x="143" y="1251"/>
                  </a:cubicBezTo>
                  <a:cubicBezTo>
                    <a:pt x="226" y="1072"/>
                    <a:pt x="226" y="858"/>
                    <a:pt x="298" y="667"/>
                  </a:cubicBezTo>
                  <a:cubicBezTo>
                    <a:pt x="376" y="466"/>
                    <a:pt x="465" y="295"/>
                    <a:pt x="575" y="127"/>
                  </a:cubicBezTo>
                  <a:cubicBezTo>
                    <a:pt x="578" y="125"/>
                    <a:pt x="581" y="122"/>
                    <a:pt x="584" y="120"/>
                  </a:cubicBezTo>
                  <a:lnTo>
                    <a:pt x="581" y="117"/>
                  </a:lnTo>
                  <a:cubicBezTo>
                    <a:pt x="586" y="110"/>
                    <a:pt x="591" y="103"/>
                    <a:pt x="596" y="96"/>
                  </a:cubicBezTo>
                  <a:cubicBezTo>
                    <a:pt x="630" y="45"/>
                    <a:pt x="585" y="0"/>
                    <a:pt x="5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2" name="Google Shape;3597;p4">
              <a:extLst>
                <a:ext uri="{FF2B5EF4-FFF2-40B4-BE49-F238E27FC236}">
                  <a16:creationId xmlns:a16="http://schemas.microsoft.com/office/drawing/2014/main" id="{812F5AF2-124E-A812-301A-534A7684E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8950" y="2668850"/>
              <a:ext cx="10150" cy="23325"/>
            </a:xfrm>
            <a:custGeom>
              <a:avLst/>
              <a:gdLst>
                <a:gd name="T0" fmla="*/ 5406250 w 406"/>
                <a:gd name="T1" fmla="*/ 0 h 933"/>
                <a:gd name="T2" fmla="*/ 4843750 w 406"/>
                <a:gd name="T3" fmla="*/ 234375 h 933"/>
                <a:gd name="T4" fmla="*/ 1875000 w 406"/>
                <a:gd name="T5" fmla="*/ 7109375 h 933"/>
                <a:gd name="T6" fmla="*/ 750000 w 406"/>
                <a:gd name="T7" fmla="*/ 14187500 h 933"/>
                <a:gd name="T8" fmla="*/ 1312500 w 406"/>
                <a:gd name="T9" fmla="*/ 14578125 h 933"/>
                <a:gd name="T10" fmla="*/ 1875000 w 406"/>
                <a:gd name="T11" fmla="*/ 14375000 h 933"/>
                <a:gd name="T12" fmla="*/ 3734375 w 406"/>
                <a:gd name="T13" fmla="*/ 7859375 h 933"/>
                <a:gd name="T14" fmla="*/ 6328125 w 406"/>
                <a:gd name="T15" fmla="*/ 796875 h 933"/>
                <a:gd name="T16" fmla="*/ 5406250 w 406"/>
                <a:gd name="T17" fmla="*/ 0 h 9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6" h="933" extrusionOk="0">
                  <a:moveTo>
                    <a:pt x="346" y="0"/>
                  </a:moveTo>
                  <a:cubicBezTo>
                    <a:pt x="333" y="0"/>
                    <a:pt x="321" y="4"/>
                    <a:pt x="310" y="15"/>
                  </a:cubicBezTo>
                  <a:cubicBezTo>
                    <a:pt x="215" y="146"/>
                    <a:pt x="167" y="289"/>
                    <a:pt x="120" y="455"/>
                  </a:cubicBezTo>
                  <a:cubicBezTo>
                    <a:pt x="72" y="586"/>
                    <a:pt x="1" y="765"/>
                    <a:pt x="48" y="908"/>
                  </a:cubicBezTo>
                  <a:cubicBezTo>
                    <a:pt x="56" y="923"/>
                    <a:pt x="67" y="933"/>
                    <a:pt x="84" y="933"/>
                  </a:cubicBezTo>
                  <a:cubicBezTo>
                    <a:pt x="94" y="933"/>
                    <a:pt x="106" y="929"/>
                    <a:pt x="120" y="920"/>
                  </a:cubicBezTo>
                  <a:cubicBezTo>
                    <a:pt x="191" y="801"/>
                    <a:pt x="191" y="634"/>
                    <a:pt x="239" y="503"/>
                  </a:cubicBezTo>
                  <a:cubicBezTo>
                    <a:pt x="274" y="348"/>
                    <a:pt x="346" y="205"/>
                    <a:pt x="405" y="51"/>
                  </a:cubicBezTo>
                  <a:cubicBezTo>
                    <a:pt x="405" y="25"/>
                    <a:pt x="376" y="0"/>
                    <a:pt x="3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3" name="Google Shape;3598;p4">
              <a:extLst>
                <a:ext uri="{FF2B5EF4-FFF2-40B4-BE49-F238E27FC236}">
                  <a16:creationId xmlns:a16="http://schemas.microsoft.com/office/drawing/2014/main" id="{807C7948-074A-2F99-E865-692B80B9F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2525" y="2666700"/>
              <a:ext cx="12375" cy="23825"/>
            </a:xfrm>
            <a:custGeom>
              <a:avLst/>
              <a:gdLst>
                <a:gd name="T0" fmla="*/ 6796875 w 495"/>
                <a:gd name="T1" fmla="*/ 0 h 953"/>
                <a:gd name="T2" fmla="*/ 6515625 w 495"/>
                <a:gd name="T3" fmla="*/ 93750 h 953"/>
                <a:gd name="T4" fmla="*/ 2234375 w 495"/>
                <a:gd name="T5" fmla="*/ 7156250 h 953"/>
                <a:gd name="T6" fmla="*/ 937500 w 495"/>
                <a:gd name="T7" fmla="*/ 14593750 h 953"/>
                <a:gd name="T8" fmla="*/ 1468750 w 495"/>
                <a:gd name="T9" fmla="*/ 14875000 h 953"/>
                <a:gd name="T10" fmla="*/ 1875000 w 495"/>
                <a:gd name="T11" fmla="*/ 14593750 h 953"/>
                <a:gd name="T12" fmla="*/ 3734375 w 495"/>
                <a:gd name="T13" fmla="*/ 8093750 h 953"/>
                <a:gd name="T14" fmla="*/ 7265625 w 495"/>
                <a:gd name="T15" fmla="*/ 1015625 h 953"/>
                <a:gd name="T16" fmla="*/ 6796875 w 495"/>
                <a:gd name="T17" fmla="*/ 0 h 9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5" h="953" extrusionOk="0">
                  <a:moveTo>
                    <a:pt x="435" y="0"/>
                  </a:moveTo>
                  <a:cubicBezTo>
                    <a:pt x="429" y="0"/>
                    <a:pt x="423" y="2"/>
                    <a:pt x="417" y="6"/>
                  </a:cubicBezTo>
                  <a:cubicBezTo>
                    <a:pt x="298" y="125"/>
                    <a:pt x="215" y="291"/>
                    <a:pt x="143" y="458"/>
                  </a:cubicBezTo>
                  <a:cubicBezTo>
                    <a:pt x="96" y="589"/>
                    <a:pt x="0" y="791"/>
                    <a:pt x="60" y="934"/>
                  </a:cubicBezTo>
                  <a:cubicBezTo>
                    <a:pt x="72" y="946"/>
                    <a:pt x="84" y="952"/>
                    <a:pt x="94" y="952"/>
                  </a:cubicBezTo>
                  <a:cubicBezTo>
                    <a:pt x="105" y="952"/>
                    <a:pt x="114" y="946"/>
                    <a:pt x="120" y="934"/>
                  </a:cubicBezTo>
                  <a:cubicBezTo>
                    <a:pt x="203" y="815"/>
                    <a:pt x="203" y="649"/>
                    <a:pt x="239" y="518"/>
                  </a:cubicBezTo>
                  <a:cubicBezTo>
                    <a:pt x="298" y="351"/>
                    <a:pt x="393" y="220"/>
                    <a:pt x="465" y="65"/>
                  </a:cubicBezTo>
                  <a:cubicBezTo>
                    <a:pt x="495" y="45"/>
                    <a:pt x="466" y="0"/>
                    <a:pt x="4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4" name="Google Shape;3599;p4">
              <a:extLst>
                <a:ext uri="{FF2B5EF4-FFF2-40B4-BE49-F238E27FC236}">
                  <a16:creationId xmlns:a16="http://schemas.microsoft.com/office/drawing/2014/main" id="{765ECBD2-B2F1-DFDE-35B8-43AA27258D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3425" y="2668550"/>
              <a:ext cx="9550" cy="21775"/>
            </a:xfrm>
            <a:custGeom>
              <a:avLst/>
              <a:gdLst>
                <a:gd name="T0" fmla="*/ 5359375 w 382"/>
                <a:gd name="T1" fmla="*/ 15625 h 871"/>
                <a:gd name="T2" fmla="*/ 5218750 w 382"/>
                <a:gd name="T3" fmla="*/ 46875 h 871"/>
                <a:gd name="T4" fmla="*/ 1859375 w 382"/>
                <a:gd name="T5" fmla="*/ 6187500 h 871"/>
                <a:gd name="T6" fmla="*/ 562500 w 382"/>
                <a:gd name="T7" fmla="*/ 13062500 h 871"/>
                <a:gd name="T8" fmla="*/ 1218750 w 382"/>
                <a:gd name="T9" fmla="*/ 13593750 h 871"/>
                <a:gd name="T10" fmla="*/ 1484375 w 382"/>
                <a:gd name="T11" fmla="*/ 13437500 h 871"/>
                <a:gd name="T12" fmla="*/ 3343750 w 382"/>
                <a:gd name="T13" fmla="*/ 7109375 h 871"/>
                <a:gd name="T14" fmla="*/ 5953125 w 382"/>
                <a:gd name="T15" fmla="*/ 609375 h 871"/>
                <a:gd name="T16" fmla="*/ 5359375 w 382"/>
                <a:gd name="T17" fmla="*/ 15625 h 8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82" h="871" extrusionOk="0">
                  <a:moveTo>
                    <a:pt x="343" y="1"/>
                  </a:moveTo>
                  <a:cubicBezTo>
                    <a:pt x="340" y="1"/>
                    <a:pt x="337" y="1"/>
                    <a:pt x="334" y="3"/>
                  </a:cubicBezTo>
                  <a:cubicBezTo>
                    <a:pt x="226" y="110"/>
                    <a:pt x="155" y="241"/>
                    <a:pt x="119" y="396"/>
                  </a:cubicBezTo>
                  <a:cubicBezTo>
                    <a:pt x="72" y="527"/>
                    <a:pt x="0" y="705"/>
                    <a:pt x="36" y="836"/>
                  </a:cubicBezTo>
                  <a:cubicBezTo>
                    <a:pt x="36" y="853"/>
                    <a:pt x="60" y="870"/>
                    <a:pt x="78" y="870"/>
                  </a:cubicBezTo>
                  <a:cubicBezTo>
                    <a:pt x="85" y="870"/>
                    <a:pt x="92" y="867"/>
                    <a:pt x="95" y="860"/>
                  </a:cubicBezTo>
                  <a:cubicBezTo>
                    <a:pt x="155" y="741"/>
                    <a:pt x="179" y="586"/>
                    <a:pt x="214" y="455"/>
                  </a:cubicBezTo>
                  <a:cubicBezTo>
                    <a:pt x="262" y="301"/>
                    <a:pt x="334" y="170"/>
                    <a:pt x="381" y="39"/>
                  </a:cubicBezTo>
                  <a:cubicBezTo>
                    <a:pt x="381" y="28"/>
                    <a:pt x="364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5" name="Google Shape;3600;p4">
              <a:extLst>
                <a:ext uri="{FF2B5EF4-FFF2-40B4-BE49-F238E27FC236}">
                  <a16:creationId xmlns:a16="http://schemas.microsoft.com/office/drawing/2014/main" id="{6D9B7933-48DF-5543-7F70-1CB79D1D06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150" y="2679900"/>
              <a:ext cx="13625" cy="73400"/>
            </a:xfrm>
            <a:custGeom>
              <a:avLst/>
              <a:gdLst>
                <a:gd name="T0" fmla="*/ 7843750 w 545"/>
                <a:gd name="T1" fmla="*/ 0 h 2936"/>
                <a:gd name="T2" fmla="*/ 7578125 w 545"/>
                <a:gd name="T3" fmla="*/ 203125 h 2936"/>
                <a:gd name="T4" fmla="*/ 3125000 w 545"/>
                <a:gd name="T5" fmla="*/ 20671875 h 2936"/>
                <a:gd name="T6" fmla="*/ 140625 w 545"/>
                <a:gd name="T7" fmla="*/ 45593750 h 2936"/>
                <a:gd name="T8" fmla="*/ 390625 w 545"/>
                <a:gd name="T9" fmla="*/ 45859375 h 2936"/>
                <a:gd name="T10" fmla="*/ 703125 w 545"/>
                <a:gd name="T11" fmla="*/ 45781250 h 2936"/>
                <a:gd name="T12" fmla="*/ 4796875 w 545"/>
                <a:gd name="T13" fmla="*/ 32390625 h 2936"/>
                <a:gd name="T14" fmla="*/ 3859375 w 545"/>
                <a:gd name="T15" fmla="*/ 18437500 h 2936"/>
                <a:gd name="T16" fmla="*/ 8515625 w 545"/>
                <a:gd name="T17" fmla="*/ 390625 h 2936"/>
                <a:gd name="T18" fmla="*/ 7843750 w 545"/>
                <a:gd name="T19" fmla="*/ 0 h 29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5" h="2936" extrusionOk="0">
                  <a:moveTo>
                    <a:pt x="502" y="0"/>
                  </a:moveTo>
                  <a:cubicBezTo>
                    <a:pt x="492" y="0"/>
                    <a:pt x="485" y="4"/>
                    <a:pt x="485" y="13"/>
                  </a:cubicBezTo>
                  <a:cubicBezTo>
                    <a:pt x="319" y="430"/>
                    <a:pt x="188" y="883"/>
                    <a:pt x="200" y="1323"/>
                  </a:cubicBezTo>
                  <a:cubicBezTo>
                    <a:pt x="223" y="1906"/>
                    <a:pt x="343" y="2383"/>
                    <a:pt x="9" y="2918"/>
                  </a:cubicBezTo>
                  <a:cubicBezTo>
                    <a:pt x="1" y="2927"/>
                    <a:pt x="10" y="2935"/>
                    <a:pt x="25" y="2935"/>
                  </a:cubicBezTo>
                  <a:cubicBezTo>
                    <a:pt x="31" y="2935"/>
                    <a:pt x="38" y="2934"/>
                    <a:pt x="45" y="2930"/>
                  </a:cubicBezTo>
                  <a:cubicBezTo>
                    <a:pt x="259" y="2692"/>
                    <a:pt x="307" y="2383"/>
                    <a:pt x="307" y="2073"/>
                  </a:cubicBezTo>
                  <a:cubicBezTo>
                    <a:pt x="307" y="1775"/>
                    <a:pt x="235" y="1478"/>
                    <a:pt x="247" y="1180"/>
                  </a:cubicBezTo>
                  <a:cubicBezTo>
                    <a:pt x="259" y="775"/>
                    <a:pt x="414" y="406"/>
                    <a:pt x="545" y="25"/>
                  </a:cubicBezTo>
                  <a:cubicBezTo>
                    <a:pt x="538" y="11"/>
                    <a:pt x="517" y="0"/>
                    <a:pt x="50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6" name="Google Shape;3601;p4">
              <a:extLst>
                <a:ext uri="{FF2B5EF4-FFF2-40B4-BE49-F238E27FC236}">
                  <a16:creationId xmlns:a16="http://schemas.microsoft.com/office/drawing/2014/main" id="{86066A82-EB47-D730-3E17-B2F12C6C6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8525" y="2717500"/>
              <a:ext cx="8375" cy="34300"/>
            </a:xfrm>
            <a:custGeom>
              <a:avLst/>
              <a:gdLst>
                <a:gd name="T0" fmla="*/ 4921875 w 335"/>
                <a:gd name="T1" fmla="*/ 15625 h 1372"/>
                <a:gd name="T2" fmla="*/ 4671875 w 335"/>
                <a:gd name="T3" fmla="*/ 156250 h 1372"/>
                <a:gd name="T4" fmla="*/ 2625000 w 335"/>
                <a:gd name="T5" fmla="*/ 11875000 h 1372"/>
                <a:gd name="T6" fmla="*/ 203125 w 335"/>
                <a:gd name="T7" fmla="*/ 21171875 h 1372"/>
                <a:gd name="T8" fmla="*/ 703125 w 335"/>
                <a:gd name="T9" fmla="*/ 21437500 h 1372"/>
                <a:gd name="T10" fmla="*/ 937500 w 335"/>
                <a:gd name="T11" fmla="*/ 21359375 h 1372"/>
                <a:gd name="T12" fmla="*/ 4109375 w 335"/>
                <a:gd name="T13" fmla="*/ 12062500 h 1372"/>
                <a:gd name="T14" fmla="*/ 5031250 w 335"/>
                <a:gd name="T15" fmla="*/ 156250 h 1372"/>
                <a:gd name="T16" fmla="*/ 4921875 w 335"/>
                <a:gd name="T17" fmla="*/ 15625 h 1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35" h="1372" extrusionOk="0">
                  <a:moveTo>
                    <a:pt x="315" y="1"/>
                  </a:moveTo>
                  <a:cubicBezTo>
                    <a:pt x="310" y="1"/>
                    <a:pt x="304" y="4"/>
                    <a:pt x="299" y="10"/>
                  </a:cubicBezTo>
                  <a:cubicBezTo>
                    <a:pt x="251" y="271"/>
                    <a:pt x="227" y="510"/>
                    <a:pt x="168" y="760"/>
                  </a:cubicBezTo>
                  <a:cubicBezTo>
                    <a:pt x="120" y="950"/>
                    <a:pt x="1" y="1164"/>
                    <a:pt x="13" y="1355"/>
                  </a:cubicBezTo>
                  <a:cubicBezTo>
                    <a:pt x="13" y="1363"/>
                    <a:pt x="31" y="1372"/>
                    <a:pt x="45" y="1372"/>
                  </a:cubicBezTo>
                  <a:cubicBezTo>
                    <a:pt x="51" y="1372"/>
                    <a:pt x="57" y="1370"/>
                    <a:pt x="60" y="1367"/>
                  </a:cubicBezTo>
                  <a:cubicBezTo>
                    <a:pt x="203" y="1236"/>
                    <a:pt x="239" y="962"/>
                    <a:pt x="263" y="772"/>
                  </a:cubicBezTo>
                  <a:cubicBezTo>
                    <a:pt x="322" y="521"/>
                    <a:pt x="334" y="271"/>
                    <a:pt x="322" y="10"/>
                  </a:cubicBezTo>
                  <a:cubicBezTo>
                    <a:pt x="322" y="4"/>
                    <a:pt x="319" y="1"/>
                    <a:pt x="3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7" name="Google Shape;3602;p4">
              <a:extLst>
                <a:ext uri="{FF2B5EF4-FFF2-40B4-BE49-F238E27FC236}">
                  <a16:creationId xmlns:a16="http://schemas.microsoft.com/office/drawing/2014/main" id="{A8DEBFEF-4468-82E8-9EF5-75763B2CD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25" y="2716350"/>
              <a:ext cx="10425" cy="33375"/>
            </a:xfrm>
            <a:custGeom>
              <a:avLst/>
              <a:gdLst>
                <a:gd name="T0" fmla="*/ 5875000 w 417"/>
                <a:gd name="T1" fmla="*/ 0 h 1335"/>
                <a:gd name="T2" fmla="*/ 5218750 w 417"/>
                <a:gd name="T3" fmla="*/ 500000 h 1335"/>
                <a:gd name="T4" fmla="*/ 2421875 w 417"/>
                <a:gd name="T5" fmla="*/ 11468750 h 1335"/>
                <a:gd name="T6" fmla="*/ 562500 w 417"/>
                <a:gd name="T7" fmla="*/ 20406250 h 1335"/>
                <a:gd name="T8" fmla="*/ 937500 w 417"/>
                <a:gd name="T9" fmla="*/ 20843750 h 1335"/>
                <a:gd name="T10" fmla="*/ 1125000 w 417"/>
                <a:gd name="T11" fmla="*/ 20765625 h 1335"/>
                <a:gd name="T12" fmla="*/ 4468750 w 417"/>
                <a:gd name="T13" fmla="*/ 11468750 h 1335"/>
                <a:gd name="T14" fmla="*/ 6515625 w 417"/>
                <a:gd name="T15" fmla="*/ 500000 h 1335"/>
                <a:gd name="T16" fmla="*/ 5875000 w 417"/>
                <a:gd name="T17" fmla="*/ 0 h 13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7" h="1335" extrusionOk="0">
                  <a:moveTo>
                    <a:pt x="376" y="0"/>
                  </a:moveTo>
                  <a:cubicBezTo>
                    <a:pt x="357" y="0"/>
                    <a:pt x="339" y="10"/>
                    <a:pt x="334" y="32"/>
                  </a:cubicBezTo>
                  <a:cubicBezTo>
                    <a:pt x="274" y="270"/>
                    <a:pt x="215" y="508"/>
                    <a:pt x="155" y="734"/>
                  </a:cubicBezTo>
                  <a:cubicBezTo>
                    <a:pt x="107" y="913"/>
                    <a:pt x="0" y="1115"/>
                    <a:pt x="36" y="1306"/>
                  </a:cubicBezTo>
                  <a:cubicBezTo>
                    <a:pt x="36" y="1323"/>
                    <a:pt x="49" y="1334"/>
                    <a:pt x="60" y="1334"/>
                  </a:cubicBezTo>
                  <a:cubicBezTo>
                    <a:pt x="64" y="1334"/>
                    <a:pt x="68" y="1333"/>
                    <a:pt x="72" y="1329"/>
                  </a:cubicBezTo>
                  <a:cubicBezTo>
                    <a:pt x="215" y="1175"/>
                    <a:pt x="238" y="925"/>
                    <a:pt x="286" y="734"/>
                  </a:cubicBezTo>
                  <a:cubicBezTo>
                    <a:pt x="345" y="508"/>
                    <a:pt x="393" y="270"/>
                    <a:pt x="417" y="32"/>
                  </a:cubicBezTo>
                  <a:cubicBezTo>
                    <a:pt x="417" y="13"/>
                    <a:pt x="396" y="0"/>
                    <a:pt x="3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8" name="Google Shape;3603;p4">
              <a:extLst>
                <a:ext uri="{FF2B5EF4-FFF2-40B4-BE49-F238E27FC236}">
                  <a16:creationId xmlns:a16="http://schemas.microsoft.com/office/drawing/2014/main" id="{6F64E759-3FBF-109D-0A57-3CFCD0D5A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4475" y="2713400"/>
              <a:ext cx="10625" cy="38100"/>
            </a:xfrm>
            <a:custGeom>
              <a:avLst/>
              <a:gdLst>
                <a:gd name="T0" fmla="*/ 6109375 w 425"/>
                <a:gd name="T1" fmla="*/ 0 h 1524"/>
                <a:gd name="T2" fmla="*/ 5593750 w 425"/>
                <a:gd name="T3" fmla="*/ 484375 h 1524"/>
                <a:gd name="T4" fmla="*/ 2984375 w 425"/>
                <a:gd name="T5" fmla="*/ 12937500 h 1524"/>
                <a:gd name="T6" fmla="*/ 15625 w 425"/>
                <a:gd name="T7" fmla="*/ 23171875 h 1524"/>
                <a:gd name="T8" fmla="*/ 718750 w 425"/>
                <a:gd name="T9" fmla="*/ 23796875 h 1524"/>
                <a:gd name="T10" fmla="*/ 953125 w 425"/>
                <a:gd name="T11" fmla="*/ 23734375 h 1524"/>
                <a:gd name="T12" fmla="*/ 4859375 w 425"/>
                <a:gd name="T13" fmla="*/ 12937500 h 1524"/>
                <a:gd name="T14" fmla="*/ 6531250 w 425"/>
                <a:gd name="T15" fmla="*/ 671875 h 1524"/>
                <a:gd name="T16" fmla="*/ 6109375 w 425"/>
                <a:gd name="T17" fmla="*/ 0 h 1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5" h="1524" extrusionOk="0">
                  <a:moveTo>
                    <a:pt x="391" y="0"/>
                  </a:moveTo>
                  <a:cubicBezTo>
                    <a:pt x="378" y="0"/>
                    <a:pt x="363" y="10"/>
                    <a:pt x="358" y="31"/>
                  </a:cubicBezTo>
                  <a:cubicBezTo>
                    <a:pt x="311" y="293"/>
                    <a:pt x="263" y="566"/>
                    <a:pt x="191" y="828"/>
                  </a:cubicBezTo>
                  <a:cubicBezTo>
                    <a:pt x="132" y="1043"/>
                    <a:pt x="13" y="1281"/>
                    <a:pt x="1" y="1483"/>
                  </a:cubicBezTo>
                  <a:cubicBezTo>
                    <a:pt x="1" y="1510"/>
                    <a:pt x="28" y="1523"/>
                    <a:pt x="46" y="1523"/>
                  </a:cubicBezTo>
                  <a:cubicBezTo>
                    <a:pt x="52" y="1523"/>
                    <a:pt x="58" y="1522"/>
                    <a:pt x="61" y="1519"/>
                  </a:cubicBezTo>
                  <a:cubicBezTo>
                    <a:pt x="203" y="1352"/>
                    <a:pt x="251" y="1055"/>
                    <a:pt x="311" y="828"/>
                  </a:cubicBezTo>
                  <a:cubicBezTo>
                    <a:pt x="370" y="578"/>
                    <a:pt x="406" y="304"/>
                    <a:pt x="418" y="43"/>
                  </a:cubicBezTo>
                  <a:cubicBezTo>
                    <a:pt x="424" y="16"/>
                    <a:pt x="409" y="0"/>
                    <a:pt x="3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69" name="Google Shape;3604;p4">
              <a:extLst>
                <a:ext uri="{FF2B5EF4-FFF2-40B4-BE49-F238E27FC236}">
                  <a16:creationId xmlns:a16="http://schemas.microsoft.com/office/drawing/2014/main" id="{5066D72F-4855-020A-EAE4-70E7F2437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075" y="2675425"/>
              <a:ext cx="18050" cy="74525"/>
            </a:xfrm>
            <a:custGeom>
              <a:avLst/>
              <a:gdLst>
                <a:gd name="T0" fmla="*/ 10734375 w 722"/>
                <a:gd name="T1" fmla="*/ 15625 h 2981"/>
                <a:gd name="T2" fmla="*/ 10343750 w 722"/>
                <a:gd name="T3" fmla="*/ 218750 h 2981"/>
                <a:gd name="T4" fmla="*/ 203125 w 722"/>
                <a:gd name="T5" fmla="*/ 45140625 h 2981"/>
                <a:gd name="T6" fmla="*/ 203125 w 722"/>
                <a:gd name="T7" fmla="*/ 45140625 h 2981"/>
                <a:gd name="T8" fmla="*/ 109375 w 722"/>
                <a:gd name="T9" fmla="*/ 45421875 h 2981"/>
                <a:gd name="T10" fmla="*/ 156250 w 722"/>
                <a:gd name="T11" fmla="*/ 45421875 h 2981"/>
                <a:gd name="T12" fmla="*/ 156250 w 722"/>
                <a:gd name="T13" fmla="*/ 45421875 h 2981"/>
                <a:gd name="T14" fmla="*/ 109375 w 722"/>
                <a:gd name="T15" fmla="*/ 45609375 h 2981"/>
                <a:gd name="T16" fmla="*/ 1093750 w 722"/>
                <a:gd name="T17" fmla="*/ 46578125 h 2981"/>
                <a:gd name="T18" fmla="*/ 1984375 w 722"/>
                <a:gd name="T19" fmla="*/ 45984375 h 2981"/>
                <a:gd name="T20" fmla="*/ 7843750 w 722"/>
                <a:gd name="T21" fmla="*/ 19406250 h 2981"/>
                <a:gd name="T22" fmla="*/ 7843750 w 722"/>
                <a:gd name="T23" fmla="*/ 19406250 h 2981"/>
                <a:gd name="T24" fmla="*/ 11281250 w 722"/>
                <a:gd name="T25" fmla="*/ 406250 h 2981"/>
                <a:gd name="T26" fmla="*/ 10734375 w 722"/>
                <a:gd name="T27" fmla="*/ 15625 h 298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2" h="2981" extrusionOk="0">
                  <a:moveTo>
                    <a:pt x="687" y="1"/>
                  </a:moveTo>
                  <a:cubicBezTo>
                    <a:pt x="677" y="1"/>
                    <a:pt x="667" y="5"/>
                    <a:pt x="662" y="14"/>
                  </a:cubicBezTo>
                  <a:cubicBezTo>
                    <a:pt x="321" y="921"/>
                    <a:pt x="189" y="1933"/>
                    <a:pt x="13" y="2889"/>
                  </a:cubicBezTo>
                  <a:cubicBezTo>
                    <a:pt x="11" y="2895"/>
                    <a:pt x="9" y="2901"/>
                    <a:pt x="7" y="2907"/>
                  </a:cubicBezTo>
                  <a:cubicBezTo>
                    <a:pt x="8" y="2907"/>
                    <a:pt x="9" y="2907"/>
                    <a:pt x="10" y="2907"/>
                  </a:cubicBezTo>
                  <a:cubicBezTo>
                    <a:pt x="9" y="2911"/>
                    <a:pt x="8" y="2915"/>
                    <a:pt x="7" y="2919"/>
                  </a:cubicBezTo>
                  <a:cubicBezTo>
                    <a:pt x="1" y="2959"/>
                    <a:pt x="36" y="2981"/>
                    <a:pt x="70" y="2981"/>
                  </a:cubicBezTo>
                  <a:cubicBezTo>
                    <a:pt x="96" y="2981"/>
                    <a:pt x="121" y="2968"/>
                    <a:pt x="127" y="2943"/>
                  </a:cubicBezTo>
                  <a:cubicBezTo>
                    <a:pt x="311" y="2390"/>
                    <a:pt x="450" y="1827"/>
                    <a:pt x="502" y="1242"/>
                  </a:cubicBezTo>
                  <a:cubicBezTo>
                    <a:pt x="592" y="840"/>
                    <a:pt x="672" y="436"/>
                    <a:pt x="722" y="26"/>
                  </a:cubicBezTo>
                  <a:cubicBezTo>
                    <a:pt x="722" y="11"/>
                    <a:pt x="704" y="1"/>
                    <a:pt x="6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0" name="Google Shape;3605;p4">
              <a:extLst>
                <a:ext uri="{FF2B5EF4-FFF2-40B4-BE49-F238E27FC236}">
                  <a16:creationId xmlns:a16="http://schemas.microsoft.com/office/drawing/2014/main" id="{F42796BC-B4C1-9437-11DF-7ED0DD597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975" y="2670700"/>
              <a:ext cx="14300" cy="35350"/>
            </a:xfrm>
            <a:custGeom>
              <a:avLst/>
              <a:gdLst>
                <a:gd name="T0" fmla="*/ 8375000 w 572"/>
                <a:gd name="T1" fmla="*/ 0 h 1414"/>
                <a:gd name="T2" fmla="*/ 0 w 572"/>
                <a:gd name="T3" fmla="*/ 21765625 h 1414"/>
                <a:gd name="T4" fmla="*/ 390625 w 572"/>
                <a:gd name="T5" fmla="*/ 22078125 h 1414"/>
                <a:gd name="T6" fmla="*/ 750000 w 572"/>
                <a:gd name="T7" fmla="*/ 21953125 h 1414"/>
                <a:gd name="T8" fmla="*/ 4468750 w 572"/>
                <a:gd name="T9" fmla="*/ 11171875 h 1414"/>
                <a:gd name="T10" fmla="*/ 8562500 w 572"/>
                <a:gd name="T11" fmla="*/ 187500 h 1414"/>
                <a:gd name="T12" fmla="*/ 8375000 w 572"/>
                <a:gd name="T13" fmla="*/ 0 h 14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2" h="1414" extrusionOk="0">
                  <a:moveTo>
                    <a:pt x="536" y="0"/>
                  </a:moveTo>
                  <a:cubicBezTo>
                    <a:pt x="274" y="393"/>
                    <a:pt x="60" y="905"/>
                    <a:pt x="0" y="1393"/>
                  </a:cubicBezTo>
                  <a:cubicBezTo>
                    <a:pt x="0" y="1407"/>
                    <a:pt x="12" y="1413"/>
                    <a:pt x="25" y="1413"/>
                  </a:cubicBezTo>
                  <a:cubicBezTo>
                    <a:pt x="34" y="1413"/>
                    <a:pt x="43" y="1410"/>
                    <a:pt x="48" y="1405"/>
                  </a:cubicBezTo>
                  <a:cubicBezTo>
                    <a:pt x="131" y="1167"/>
                    <a:pt x="191" y="929"/>
                    <a:pt x="286" y="715"/>
                  </a:cubicBezTo>
                  <a:cubicBezTo>
                    <a:pt x="369" y="477"/>
                    <a:pt x="464" y="250"/>
                    <a:pt x="548" y="12"/>
                  </a:cubicBezTo>
                  <a:cubicBezTo>
                    <a:pt x="572" y="0"/>
                    <a:pt x="560" y="0"/>
                    <a:pt x="5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grpSp>
        <p:nvGrpSpPr>
          <p:cNvPr id="4171" name="Google Shape;3606;p4">
            <a:extLst>
              <a:ext uri="{FF2B5EF4-FFF2-40B4-BE49-F238E27FC236}">
                <a16:creationId xmlns:a16="http://schemas.microsoft.com/office/drawing/2014/main" id="{DF9B35ED-02A8-13ED-CD28-9B0826F3F539}"/>
              </a:ext>
            </a:extLst>
          </p:cNvPr>
          <p:cNvGrpSpPr>
            <a:grpSpLocks/>
          </p:cNvGrpSpPr>
          <p:nvPr/>
        </p:nvGrpSpPr>
        <p:grpSpPr bwMode="auto">
          <a:xfrm rot="13844024">
            <a:off x="10083535" y="-1117335"/>
            <a:ext cx="2303463" cy="2760133"/>
            <a:chOff x="2564300" y="2142775"/>
            <a:chExt cx="734625" cy="880025"/>
          </a:xfrm>
        </p:grpSpPr>
        <p:sp>
          <p:nvSpPr>
            <p:cNvPr id="4172" name="Google Shape;3607;p4">
              <a:extLst>
                <a:ext uri="{FF2B5EF4-FFF2-40B4-BE49-F238E27FC236}">
                  <a16:creationId xmlns:a16="http://schemas.microsoft.com/office/drawing/2014/main" id="{C69EBF49-794E-CBA3-9C27-06A8ED9BC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300" y="2142775"/>
              <a:ext cx="727500" cy="877475"/>
            </a:xfrm>
            <a:custGeom>
              <a:avLst/>
              <a:gdLst>
                <a:gd name="T0" fmla="*/ 243546875 w 29100"/>
                <a:gd name="T1" fmla="*/ 169359375 h 35099"/>
                <a:gd name="T2" fmla="*/ 279796875 w 29100"/>
                <a:gd name="T3" fmla="*/ 178890625 h 35099"/>
                <a:gd name="T4" fmla="*/ 251343750 w 29100"/>
                <a:gd name="T5" fmla="*/ 201218750 h 35099"/>
                <a:gd name="T6" fmla="*/ 200734375 w 29100"/>
                <a:gd name="T7" fmla="*/ 253875000 h 35099"/>
                <a:gd name="T8" fmla="*/ 264921875 w 29100"/>
                <a:gd name="T9" fmla="*/ 280656250 h 35099"/>
                <a:gd name="T10" fmla="*/ 175062500 w 29100"/>
                <a:gd name="T11" fmla="*/ 263171875 h 35099"/>
                <a:gd name="T12" fmla="*/ 170781250 w 29100"/>
                <a:gd name="T13" fmla="*/ 284015625 h 35099"/>
                <a:gd name="T14" fmla="*/ 298968750 w 29100"/>
                <a:gd name="T15" fmla="*/ 307437500 h 35099"/>
                <a:gd name="T16" fmla="*/ 145109375 w 29100"/>
                <a:gd name="T17" fmla="*/ 309687500 h 35099"/>
                <a:gd name="T18" fmla="*/ 284453125 w 29100"/>
                <a:gd name="T19" fmla="*/ 295734375 h 35099"/>
                <a:gd name="T20" fmla="*/ 279343750 w 29100"/>
                <a:gd name="T21" fmla="*/ 294031250 h 35099"/>
                <a:gd name="T22" fmla="*/ 240171875 w 29100"/>
                <a:gd name="T23" fmla="*/ 316562500 h 35099"/>
                <a:gd name="T24" fmla="*/ 194578125 w 29100"/>
                <a:gd name="T25" fmla="*/ 334359375 h 35099"/>
                <a:gd name="T26" fmla="*/ 112671875 w 29100"/>
                <a:gd name="T27" fmla="*/ 343171875 h 35099"/>
                <a:gd name="T28" fmla="*/ 112671875 w 29100"/>
                <a:gd name="T29" fmla="*/ 343171875 h 35099"/>
                <a:gd name="T30" fmla="*/ 199250000 w 29100"/>
                <a:gd name="T31" fmla="*/ 358796875 h 35099"/>
                <a:gd name="T32" fmla="*/ 240171875 w 29100"/>
                <a:gd name="T33" fmla="*/ 372375000 h 35099"/>
                <a:gd name="T34" fmla="*/ 146781250 w 29100"/>
                <a:gd name="T35" fmla="*/ 381671875 h 35099"/>
                <a:gd name="T36" fmla="*/ 287250000 w 29100"/>
                <a:gd name="T37" fmla="*/ 382609375 h 35099"/>
                <a:gd name="T38" fmla="*/ 237937500 w 29100"/>
                <a:gd name="T39" fmla="*/ 388750000 h 35099"/>
                <a:gd name="T40" fmla="*/ 215812500 w 29100"/>
                <a:gd name="T41" fmla="*/ 392468750 h 35099"/>
                <a:gd name="T42" fmla="*/ 191140625 w 29100"/>
                <a:gd name="T43" fmla="*/ 381375000 h 35099"/>
                <a:gd name="T44" fmla="*/ 240906250 w 29100"/>
                <a:gd name="T45" fmla="*/ 403640625 h 35099"/>
                <a:gd name="T46" fmla="*/ 321843750 w 29100"/>
                <a:gd name="T47" fmla="*/ 411062500 h 35099"/>
                <a:gd name="T48" fmla="*/ 219343750 w 29100"/>
                <a:gd name="T49" fmla="*/ 409578125 h 35099"/>
                <a:gd name="T50" fmla="*/ 198687500 w 29100"/>
                <a:gd name="T51" fmla="*/ 409578125 h 35099"/>
                <a:gd name="T52" fmla="*/ 154421875 w 29100"/>
                <a:gd name="T53" fmla="*/ 414234375 h 35099"/>
                <a:gd name="T54" fmla="*/ 377453125 w 29100"/>
                <a:gd name="T55" fmla="*/ 412187500 h 35099"/>
                <a:gd name="T56" fmla="*/ 330031250 w 29100"/>
                <a:gd name="T57" fmla="*/ 418703125 h 35099"/>
                <a:gd name="T58" fmla="*/ 277203125 w 29100"/>
                <a:gd name="T59" fmla="*/ 440468750 h 35099"/>
                <a:gd name="T60" fmla="*/ 268531250 w 29100"/>
                <a:gd name="T61" fmla="*/ 437875000 h 35099"/>
                <a:gd name="T62" fmla="*/ 310312500 w 29100"/>
                <a:gd name="T63" fmla="*/ 450140625 h 35099"/>
                <a:gd name="T64" fmla="*/ 200546875 w 29100"/>
                <a:gd name="T65" fmla="*/ 89968750 h 35099"/>
                <a:gd name="T66" fmla="*/ 133015625 w 29100"/>
                <a:gd name="T67" fmla="*/ 54625000 h 35099"/>
                <a:gd name="T68" fmla="*/ 130968750 w 29100"/>
                <a:gd name="T69" fmla="*/ 89234375 h 35099"/>
                <a:gd name="T70" fmla="*/ 152546875 w 29100"/>
                <a:gd name="T71" fmla="*/ 163828125 h 35099"/>
                <a:gd name="T72" fmla="*/ 100656250 w 29100"/>
                <a:gd name="T73" fmla="*/ 108953125 h 35099"/>
                <a:gd name="T74" fmla="*/ 82796875 w 29100"/>
                <a:gd name="T75" fmla="*/ 222250000 h 35099"/>
                <a:gd name="T76" fmla="*/ 163906250 w 29100"/>
                <a:gd name="T77" fmla="*/ 344093750 h 35099"/>
                <a:gd name="T78" fmla="*/ 31812500 w 29100"/>
                <a:gd name="T79" fmla="*/ 268937500 h 35099"/>
                <a:gd name="T80" fmla="*/ 137843750 w 29100"/>
                <a:gd name="T81" fmla="*/ 401703125 h 35099"/>
                <a:gd name="T82" fmla="*/ 24375000 w 29100"/>
                <a:gd name="T83" fmla="*/ 366609375 h 35099"/>
                <a:gd name="T84" fmla="*/ 210968750 w 29100"/>
                <a:gd name="T85" fmla="*/ 415906250 h 35099"/>
                <a:gd name="T86" fmla="*/ 35171875 w 29100"/>
                <a:gd name="T87" fmla="*/ 397484375 h 35099"/>
                <a:gd name="T88" fmla="*/ 159062500 w 29100"/>
                <a:gd name="T89" fmla="*/ 474500000 h 35099"/>
                <a:gd name="T90" fmla="*/ 230906250 w 29100"/>
                <a:gd name="T91" fmla="*/ 548421875 h 35099"/>
                <a:gd name="T92" fmla="*/ 235531250 w 29100"/>
                <a:gd name="T93" fmla="*/ 425765625 h 35099"/>
                <a:gd name="T94" fmla="*/ 395328125 w 29100"/>
                <a:gd name="T95" fmla="*/ 423531250 h 35099"/>
                <a:gd name="T96" fmla="*/ 449468750 w 29100"/>
                <a:gd name="T97" fmla="*/ 351531250 h 35099"/>
                <a:gd name="T98" fmla="*/ 407234375 w 29100"/>
                <a:gd name="T99" fmla="*/ 320281250 h 35099"/>
                <a:gd name="T100" fmla="*/ 394406250 w 29100"/>
                <a:gd name="T101" fmla="*/ 254796875 h 35099"/>
                <a:gd name="T102" fmla="*/ 387140625 w 29100"/>
                <a:gd name="T103" fmla="*/ 132015625 h 35099"/>
                <a:gd name="T104" fmla="*/ 331890625 w 29100"/>
                <a:gd name="T105" fmla="*/ 215921875 h 35099"/>
                <a:gd name="T106" fmla="*/ 316828125 w 29100"/>
                <a:gd name="T107" fmla="*/ 146906250 h 35099"/>
                <a:gd name="T108" fmla="*/ 309015625 w 29100"/>
                <a:gd name="T109" fmla="*/ 25984375 h 35099"/>
                <a:gd name="T110" fmla="*/ 245234375 w 29100"/>
                <a:gd name="T111" fmla="*/ 133218750 h 3509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9100" h="35099" extrusionOk="0">
                  <a:moveTo>
                    <a:pt x="16264" y="10592"/>
                  </a:moveTo>
                  <a:cubicBezTo>
                    <a:pt x="16264" y="10735"/>
                    <a:pt x="16264" y="11188"/>
                    <a:pt x="15967" y="11485"/>
                  </a:cubicBezTo>
                  <a:cubicBezTo>
                    <a:pt x="15784" y="11668"/>
                    <a:pt x="15489" y="11792"/>
                    <a:pt x="15289" y="11792"/>
                  </a:cubicBezTo>
                  <a:cubicBezTo>
                    <a:pt x="15162" y="11792"/>
                    <a:pt x="15074" y="11743"/>
                    <a:pt x="15074" y="11628"/>
                  </a:cubicBezTo>
                  <a:cubicBezTo>
                    <a:pt x="15074" y="11343"/>
                    <a:pt x="15489" y="10839"/>
                    <a:pt x="15587" y="10839"/>
                  </a:cubicBezTo>
                  <a:cubicBezTo>
                    <a:pt x="15591" y="10839"/>
                    <a:pt x="15595" y="10840"/>
                    <a:pt x="15598" y="10842"/>
                  </a:cubicBezTo>
                  <a:cubicBezTo>
                    <a:pt x="15603" y="10846"/>
                    <a:pt x="15611" y="10847"/>
                    <a:pt x="15622" y="10847"/>
                  </a:cubicBezTo>
                  <a:cubicBezTo>
                    <a:pt x="15754" y="10847"/>
                    <a:pt x="16264" y="10592"/>
                    <a:pt x="16264" y="10592"/>
                  </a:cubicBezTo>
                  <a:close/>
                  <a:moveTo>
                    <a:pt x="17828" y="11430"/>
                  </a:moveTo>
                  <a:cubicBezTo>
                    <a:pt x="17858" y="11430"/>
                    <a:pt x="17885" y="11436"/>
                    <a:pt x="17907" y="11449"/>
                  </a:cubicBezTo>
                  <a:cubicBezTo>
                    <a:pt x="18205" y="11628"/>
                    <a:pt x="18503" y="11783"/>
                    <a:pt x="18503" y="11783"/>
                  </a:cubicBezTo>
                  <a:cubicBezTo>
                    <a:pt x="18503" y="11783"/>
                    <a:pt x="18169" y="12973"/>
                    <a:pt x="17372" y="13866"/>
                  </a:cubicBezTo>
                  <a:cubicBezTo>
                    <a:pt x="16728" y="14576"/>
                    <a:pt x="16318" y="15188"/>
                    <a:pt x="15949" y="15188"/>
                  </a:cubicBezTo>
                  <a:cubicBezTo>
                    <a:pt x="15854" y="15188"/>
                    <a:pt x="15762" y="15147"/>
                    <a:pt x="15669" y="15057"/>
                  </a:cubicBezTo>
                  <a:cubicBezTo>
                    <a:pt x="15228" y="14605"/>
                    <a:pt x="15609" y="13390"/>
                    <a:pt x="16086" y="12878"/>
                  </a:cubicBezTo>
                  <a:cubicBezTo>
                    <a:pt x="16527" y="12415"/>
                    <a:pt x="17449" y="11430"/>
                    <a:pt x="17828" y="11430"/>
                  </a:cubicBezTo>
                  <a:close/>
                  <a:moveTo>
                    <a:pt x="12907" y="15652"/>
                  </a:moveTo>
                  <a:cubicBezTo>
                    <a:pt x="12907" y="15652"/>
                    <a:pt x="13407" y="15771"/>
                    <a:pt x="13431" y="16010"/>
                  </a:cubicBezTo>
                  <a:cubicBezTo>
                    <a:pt x="13439" y="16176"/>
                    <a:pt x="13295" y="16373"/>
                    <a:pt x="13106" y="16373"/>
                  </a:cubicBezTo>
                  <a:cubicBezTo>
                    <a:pt x="13025" y="16373"/>
                    <a:pt x="12936" y="16337"/>
                    <a:pt x="12847" y="16248"/>
                  </a:cubicBezTo>
                  <a:cubicBezTo>
                    <a:pt x="12550" y="15950"/>
                    <a:pt x="12692" y="15652"/>
                    <a:pt x="12692" y="15652"/>
                  </a:cubicBezTo>
                  <a:lnTo>
                    <a:pt x="12907" y="15652"/>
                  </a:lnTo>
                  <a:close/>
                  <a:moveTo>
                    <a:pt x="19991" y="15498"/>
                  </a:moveTo>
                  <a:cubicBezTo>
                    <a:pt x="19991" y="15498"/>
                    <a:pt x="19836" y="15652"/>
                    <a:pt x="19646" y="16010"/>
                  </a:cubicBezTo>
                  <a:cubicBezTo>
                    <a:pt x="19455" y="16367"/>
                    <a:pt x="17753" y="17581"/>
                    <a:pt x="16955" y="17962"/>
                  </a:cubicBezTo>
                  <a:cubicBezTo>
                    <a:pt x="16683" y="18090"/>
                    <a:pt x="16499" y="18155"/>
                    <a:pt x="16373" y="18155"/>
                  </a:cubicBezTo>
                  <a:cubicBezTo>
                    <a:pt x="16135" y="18155"/>
                    <a:pt x="16110" y="17921"/>
                    <a:pt x="16110" y="17438"/>
                  </a:cubicBezTo>
                  <a:cubicBezTo>
                    <a:pt x="16110" y="16688"/>
                    <a:pt x="19836" y="15498"/>
                    <a:pt x="19991" y="15498"/>
                  </a:cubicBezTo>
                  <a:close/>
                  <a:moveTo>
                    <a:pt x="10268" y="16520"/>
                  </a:moveTo>
                  <a:cubicBezTo>
                    <a:pt x="10497" y="16520"/>
                    <a:pt x="10851" y="16574"/>
                    <a:pt x="11204" y="16843"/>
                  </a:cubicBezTo>
                  <a:cubicBezTo>
                    <a:pt x="11799" y="17284"/>
                    <a:pt x="11657" y="17438"/>
                    <a:pt x="12097" y="17581"/>
                  </a:cubicBezTo>
                  <a:lnTo>
                    <a:pt x="12550" y="17736"/>
                  </a:lnTo>
                  <a:cubicBezTo>
                    <a:pt x="12550" y="17736"/>
                    <a:pt x="12847" y="18331"/>
                    <a:pt x="12395" y="18474"/>
                  </a:cubicBezTo>
                  <a:cubicBezTo>
                    <a:pt x="12201" y="18542"/>
                    <a:pt x="11986" y="18606"/>
                    <a:pt x="11766" y="18606"/>
                  </a:cubicBezTo>
                  <a:cubicBezTo>
                    <a:pt x="11486" y="18606"/>
                    <a:pt x="11197" y="18503"/>
                    <a:pt x="10930" y="18177"/>
                  </a:cubicBezTo>
                  <a:cubicBezTo>
                    <a:pt x="10454" y="17605"/>
                    <a:pt x="10014" y="16545"/>
                    <a:pt x="10014" y="16545"/>
                  </a:cubicBezTo>
                  <a:cubicBezTo>
                    <a:pt x="10014" y="16545"/>
                    <a:pt x="10112" y="16520"/>
                    <a:pt x="10268" y="16520"/>
                  </a:cubicBezTo>
                  <a:close/>
                  <a:moveTo>
                    <a:pt x="23265" y="15200"/>
                  </a:moveTo>
                  <a:cubicBezTo>
                    <a:pt x="23265" y="15200"/>
                    <a:pt x="21051" y="18748"/>
                    <a:pt x="20062" y="19355"/>
                  </a:cubicBezTo>
                  <a:cubicBezTo>
                    <a:pt x="19669" y="19603"/>
                    <a:pt x="19361" y="19676"/>
                    <a:pt x="19134" y="19676"/>
                  </a:cubicBezTo>
                  <a:cubicBezTo>
                    <a:pt x="18804" y="19676"/>
                    <a:pt x="18646" y="19522"/>
                    <a:pt x="18646" y="19522"/>
                  </a:cubicBezTo>
                  <a:lnTo>
                    <a:pt x="23265" y="15200"/>
                  </a:lnTo>
                  <a:close/>
                  <a:moveTo>
                    <a:pt x="7184" y="18108"/>
                  </a:moveTo>
                  <a:cubicBezTo>
                    <a:pt x="7484" y="18108"/>
                    <a:pt x="8193" y="18669"/>
                    <a:pt x="8692" y="18879"/>
                  </a:cubicBezTo>
                  <a:cubicBezTo>
                    <a:pt x="9287" y="19129"/>
                    <a:pt x="9287" y="19820"/>
                    <a:pt x="9287" y="19820"/>
                  </a:cubicBezTo>
                  <a:cubicBezTo>
                    <a:pt x="9287" y="19820"/>
                    <a:pt x="8382" y="19820"/>
                    <a:pt x="7739" y="19343"/>
                  </a:cubicBezTo>
                  <a:cubicBezTo>
                    <a:pt x="7096" y="18867"/>
                    <a:pt x="6894" y="18474"/>
                    <a:pt x="7061" y="18177"/>
                  </a:cubicBezTo>
                  <a:cubicBezTo>
                    <a:pt x="7084" y="18129"/>
                    <a:pt x="7126" y="18108"/>
                    <a:pt x="7184" y="18108"/>
                  </a:cubicBezTo>
                  <a:close/>
                  <a:moveTo>
                    <a:pt x="17878" y="18818"/>
                  </a:moveTo>
                  <a:cubicBezTo>
                    <a:pt x="18096" y="18818"/>
                    <a:pt x="18205" y="18927"/>
                    <a:pt x="18205" y="18927"/>
                  </a:cubicBezTo>
                  <a:cubicBezTo>
                    <a:pt x="18205" y="18927"/>
                    <a:pt x="18348" y="19129"/>
                    <a:pt x="18050" y="19403"/>
                  </a:cubicBezTo>
                  <a:cubicBezTo>
                    <a:pt x="17753" y="19665"/>
                    <a:pt x="17205" y="20427"/>
                    <a:pt x="16967" y="20427"/>
                  </a:cubicBezTo>
                  <a:cubicBezTo>
                    <a:pt x="16717" y="20427"/>
                    <a:pt x="16538" y="20058"/>
                    <a:pt x="16848" y="19558"/>
                  </a:cubicBezTo>
                  <a:cubicBezTo>
                    <a:pt x="17157" y="19069"/>
                    <a:pt x="17419" y="18915"/>
                    <a:pt x="17741" y="18831"/>
                  </a:cubicBezTo>
                  <a:cubicBezTo>
                    <a:pt x="17791" y="18822"/>
                    <a:pt x="17836" y="18818"/>
                    <a:pt x="17878" y="18818"/>
                  </a:cubicBezTo>
                  <a:close/>
                  <a:moveTo>
                    <a:pt x="15371" y="20260"/>
                  </a:moveTo>
                  <a:cubicBezTo>
                    <a:pt x="15371" y="20260"/>
                    <a:pt x="15544" y="20808"/>
                    <a:pt x="15308" y="20808"/>
                  </a:cubicBezTo>
                  <a:cubicBezTo>
                    <a:pt x="15288" y="20808"/>
                    <a:pt x="15266" y="20804"/>
                    <a:pt x="15240" y="20796"/>
                  </a:cubicBezTo>
                  <a:cubicBezTo>
                    <a:pt x="14931" y="20713"/>
                    <a:pt x="14931" y="20355"/>
                    <a:pt x="15002" y="20308"/>
                  </a:cubicBezTo>
                  <a:cubicBezTo>
                    <a:pt x="15074" y="20260"/>
                    <a:pt x="15371" y="20260"/>
                    <a:pt x="15371" y="20260"/>
                  </a:cubicBezTo>
                  <a:close/>
                  <a:moveTo>
                    <a:pt x="10582" y="19775"/>
                  </a:moveTo>
                  <a:cubicBezTo>
                    <a:pt x="10943" y="19775"/>
                    <a:pt x="11522" y="19863"/>
                    <a:pt x="12252" y="19962"/>
                  </a:cubicBezTo>
                  <a:cubicBezTo>
                    <a:pt x="13288" y="20117"/>
                    <a:pt x="13288" y="20915"/>
                    <a:pt x="13288" y="20915"/>
                  </a:cubicBezTo>
                  <a:cubicBezTo>
                    <a:pt x="13288" y="20915"/>
                    <a:pt x="13145" y="21153"/>
                    <a:pt x="12847" y="21308"/>
                  </a:cubicBezTo>
                  <a:cubicBezTo>
                    <a:pt x="12729" y="21364"/>
                    <a:pt x="12612" y="21399"/>
                    <a:pt x="12453" y="21399"/>
                  </a:cubicBezTo>
                  <a:cubicBezTo>
                    <a:pt x="12211" y="21399"/>
                    <a:pt x="11875" y="21319"/>
                    <a:pt x="11299" y="21117"/>
                  </a:cubicBezTo>
                  <a:cubicBezTo>
                    <a:pt x="10347" y="20772"/>
                    <a:pt x="10014" y="20046"/>
                    <a:pt x="10014" y="20046"/>
                  </a:cubicBezTo>
                  <a:cubicBezTo>
                    <a:pt x="10014" y="20046"/>
                    <a:pt x="10014" y="19962"/>
                    <a:pt x="10240" y="19831"/>
                  </a:cubicBezTo>
                  <a:cubicBezTo>
                    <a:pt x="10308" y="19792"/>
                    <a:pt x="10424" y="19775"/>
                    <a:pt x="10582" y="19775"/>
                  </a:cubicBezTo>
                  <a:close/>
                  <a:moveTo>
                    <a:pt x="7211" y="21963"/>
                  </a:moveTo>
                  <a:cubicBezTo>
                    <a:pt x="7484" y="21963"/>
                    <a:pt x="8005" y="22360"/>
                    <a:pt x="8311" y="22427"/>
                  </a:cubicBezTo>
                  <a:cubicBezTo>
                    <a:pt x="8680" y="22498"/>
                    <a:pt x="8823" y="22939"/>
                    <a:pt x="8823" y="22939"/>
                  </a:cubicBezTo>
                  <a:lnTo>
                    <a:pt x="8085" y="22796"/>
                  </a:lnTo>
                  <a:cubicBezTo>
                    <a:pt x="8085" y="22796"/>
                    <a:pt x="6894" y="22344"/>
                    <a:pt x="7061" y="22046"/>
                  </a:cubicBezTo>
                  <a:cubicBezTo>
                    <a:pt x="7091" y="21987"/>
                    <a:pt x="7144" y="21963"/>
                    <a:pt x="7211" y="21963"/>
                  </a:cubicBezTo>
                  <a:close/>
                  <a:moveTo>
                    <a:pt x="13052" y="22858"/>
                  </a:moveTo>
                  <a:cubicBezTo>
                    <a:pt x="13336" y="22858"/>
                    <a:pt x="13585" y="23094"/>
                    <a:pt x="13585" y="23094"/>
                  </a:cubicBezTo>
                  <a:cubicBezTo>
                    <a:pt x="13585" y="23094"/>
                    <a:pt x="13443" y="23534"/>
                    <a:pt x="13109" y="23594"/>
                  </a:cubicBezTo>
                  <a:cubicBezTo>
                    <a:pt x="13088" y="23598"/>
                    <a:pt x="13067" y="23600"/>
                    <a:pt x="13045" y="23600"/>
                  </a:cubicBezTo>
                  <a:cubicBezTo>
                    <a:pt x="12740" y="23600"/>
                    <a:pt x="12418" y="23219"/>
                    <a:pt x="12752" y="22963"/>
                  </a:cubicBezTo>
                  <a:cubicBezTo>
                    <a:pt x="12850" y="22886"/>
                    <a:pt x="12953" y="22858"/>
                    <a:pt x="13052" y="22858"/>
                  </a:cubicBezTo>
                  <a:close/>
                  <a:moveTo>
                    <a:pt x="17753" y="22498"/>
                  </a:moveTo>
                  <a:cubicBezTo>
                    <a:pt x="18050" y="22498"/>
                    <a:pt x="18205" y="22641"/>
                    <a:pt x="18134" y="23153"/>
                  </a:cubicBezTo>
                  <a:cubicBezTo>
                    <a:pt x="18050" y="23653"/>
                    <a:pt x="15669" y="23987"/>
                    <a:pt x="15669" y="23987"/>
                  </a:cubicBezTo>
                  <a:cubicBezTo>
                    <a:pt x="15669" y="23987"/>
                    <a:pt x="15526" y="23987"/>
                    <a:pt x="15371" y="23832"/>
                  </a:cubicBezTo>
                  <a:cubicBezTo>
                    <a:pt x="15228" y="23689"/>
                    <a:pt x="15074" y="23391"/>
                    <a:pt x="15228" y="23094"/>
                  </a:cubicBezTo>
                  <a:cubicBezTo>
                    <a:pt x="15371" y="22796"/>
                    <a:pt x="17455" y="22498"/>
                    <a:pt x="17753" y="22498"/>
                  </a:cubicBezTo>
                  <a:close/>
                  <a:moveTo>
                    <a:pt x="8769" y="23916"/>
                  </a:moveTo>
                  <a:cubicBezTo>
                    <a:pt x="9046" y="23916"/>
                    <a:pt x="9871" y="24427"/>
                    <a:pt x="9871" y="24427"/>
                  </a:cubicBezTo>
                  <a:lnTo>
                    <a:pt x="9394" y="24427"/>
                  </a:lnTo>
                  <a:cubicBezTo>
                    <a:pt x="9394" y="24427"/>
                    <a:pt x="8680" y="24284"/>
                    <a:pt x="8680" y="23987"/>
                  </a:cubicBezTo>
                  <a:cubicBezTo>
                    <a:pt x="8680" y="23937"/>
                    <a:pt x="8714" y="23916"/>
                    <a:pt x="8769" y="23916"/>
                  </a:cubicBezTo>
                  <a:close/>
                  <a:moveTo>
                    <a:pt x="19098" y="23534"/>
                  </a:moveTo>
                  <a:cubicBezTo>
                    <a:pt x="19539" y="23534"/>
                    <a:pt x="19396" y="23689"/>
                    <a:pt x="19288" y="23951"/>
                  </a:cubicBezTo>
                  <a:cubicBezTo>
                    <a:pt x="19169" y="24213"/>
                    <a:pt x="18384" y="24487"/>
                    <a:pt x="18384" y="24487"/>
                  </a:cubicBezTo>
                  <a:cubicBezTo>
                    <a:pt x="18384" y="24487"/>
                    <a:pt x="17907" y="24427"/>
                    <a:pt x="17907" y="24284"/>
                  </a:cubicBezTo>
                  <a:cubicBezTo>
                    <a:pt x="17907" y="24130"/>
                    <a:pt x="18646" y="23534"/>
                    <a:pt x="19098" y="23534"/>
                  </a:cubicBezTo>
                  <a:close/>
                  <a:moveTo>
                    <a:pt x="15045" y="24513"/>
                  </a:moveTo>
                  <a:cubicBezTo>
                    <a:pt x="15176" y="24513"/>
                    <a:pt x="15371" y="24582"/>
                    <a:pt x="15371" y="24582"/>
                  </a:cubicBezTo>
                  <a:cubicBezTo>
                    <a:pt x="15371" y="24582"/>
                    <a:pt x="15371" y="24880"/>
                    <a:pt x="15228" y="24880"/>
                  </a:cubicBezTo>
                  <a:cubicBezTo>
                    <a:pt x="15074" y="24880"/>
                    <a:pt x="14931" y="24725"/>
                    <a:pt x="14931" y="24582"/>
                  </a:cubicBezTo>
                  <a:cubicBezTo>
                    <a:pt x="14931" y="24530"/>
                    <a:pt x="14980" y="24513"/>
                    <a:pt x="15045" y="24513"/>
                  </a:cubicBezTo>
                  <a:close/>
                  <a:moveTo>
                    <a:pt x="12233" y="24408"/>
                  </a:moveTo>
                  <a:cubicBezTo>
                    <a:pt x="12462" y="24408"/>
                    <a:pt x="12803" y="24493"/>
                    <a:pt x="13145" y="24582"/>
                  </a:cubicBezTo>
                  <a:cubicBezTo>
                    <a:pt x="13740" y="24725"/>
                    <a:pt x="13812" y="25118"/>
                    <a:pt x="13812" y="25118"/>
                  </a:cubicBezTo>
                  <a:cubicBezTo>
                    <a:pt x="13812" y="25118"/>
                    <a:pt x="13883" y="25320"/>
                    <a:pt x="13788" y="25427"/>
                  </a:cubicBezTo>
                  <a:cubicBezTo>
                    <a:pt x="13750" y="25457"/>
                    <a:pt x="13697" y="25471"/>
                    <a:pt x="13617" y="25471"/>
                  </a:cubicBezTo>
                  <a:cubicBezTo>
                    <a:pt x="13470" y="25471"/>
                    <a:pt x="13234" y="25421"/>
                    <a:pt x="12847" y="25320"/>
                  </a:cubicBezTo>
                  <a:cubicBezTo>
                    <a:pt x="12252" y="25177"/>
                    <a:pt x="11954" y="24880"/>
                    <a:pt x="11954" y="24582"/>
                  </a:cubicBezTo>
                  <a:cubicBezTo>
                    <a:pt x="11954" y="24455"/>
                    <a:pt x="12062" y="24408"/>
                    <a:pt x="12233" y="24408"/>
                  </a:cubicBezTo>
                  <a:close/>
                  <a:moveTo>
                    <a:pt x="15026" y="25362"/>
                  </a:moveTo>
                  <a:cubicBezTo>
                    <a:pt x="15045" y="25362"/>
                    <a:pt x="15061" y="25364"/>
                    <a:pt x="15074" y="25368"/>
                  </a:cubicBezTo>
                  <a:cubicBezTo>
                    <a:pt x="15228" y="25415"/>
                    <a:pt x="15526" y="25475"/>
                    <a:pt x="15526" y="25475"/>
                  </a:cubicBezTo>
                  <a:lnTo>
                    <a:pt x="15526" y="25773"/>
                  </a:lnTo>
                  <a:cubicBezTo>
                    <a:pt x="15526" y="25816"/>
                    <a:pt x="15485" y="25833"/>
                    <a:pt x="15418" y="25833"/>
                  </a:cubicBezTo>
                  <a:cubicBezTo>
                    <a:pt x="15262" y="25833"/>
                    <a:pt x="14966" y="25740"/>
                    <a:pt x="14716" y="25666"/>
                  </a:cubicBezTo>
                  <a:cubicBezTo>
                    <a:pt x="14391" y="25568"/>
                    <a:pt x="14836" y="25362"/>
                    <a:pt x="15026" y="25362"/>
                  </a:cubicBezTo>
                  <a:close/>
                  <a:moveTo>
                    <a:pt x="22075" y="25368"/>
                  </a:moveTo>
                  <a:cubicBezTo>
                    <a:pt x="22075" y="25368"/>
                    <a:pt x="22372" y="25475"/>
                    <a:pt x="22372" y="25773"/>
                  </a:cubicBezTo>
                  <a:cubicBezTo>
                    <a:pt x="22372" y="26070"/>
                    <a:pt x="21479" y="26213"/>
                    <a:pt x="20598" y="26308"/>
                  </a:cubicBezTo>
                  <a:cubicBezTo>
                    <a:pt x="20502" y="26318"/>
                    <a:pt x="20410" y="26322"/>
                    <a:pt x="20324" y="26322"/>
                  </a:cubicBezTo>
                  <a:cubicBezTo>
                    <a:pt x="19621" y="26322"/>
                    <a:pt x="19258" y="26038"/>
                    <a:pt x="19396" y="25773"/>
                  </a:cubicBezTo>
                  <a:cubicBezTo>
                    <a:pt x="19539" y="25475"/>
                    <a:pt x="22075" y="25368"/>
                    <a:pt x="22075" y="25368"/>
                  </a:cubicBezTo>
                  <a:close/>
                  <a:moveTo>
                    <a:pt x="13636" y="25928"/>
                  </a:moveTo>
                  <a:cubicBezTo>
                    <a:pt x="13788" y="25928"/>
                    <a:pt x="14038" y="26213"/>
                    <a:pt x="14038" y="26213"/>
                  </a:cubicBezTo>
                  <a:cubicBezTo>
                    <a:pt x="14038" y="26213"/>
                    <a:pt x="14038" y="26368"/>
                    <a:pt x="13740" y="26368"/>
                  </a:cubicBezTo>
                  <a:cubicBezTo>
                    <a:pt x="13443" y="26368"/>
                    <a:pt x="13443" y="26070"/>
                    <a:pt x="13573" y="25951"/>
                  </a:cubicBezTo>
                  <a:cubicBezTo>
                    <a:pt x="13591" y="25935"/>
                    <a:pt x="13613" y="25928"/>
                    <a:pt x="13636" y="25928"/>
                  </a:cubicBezTo>
                  <a:close/>
                  <a:moveTo>
                    <a:pt x="11868" y="25747"/>
                  </a:moveTo>
                  <a:cubicBezTo>
                    <a:pt x="12362" y="25747"/>
                    <a:pt x="12716" y="26213"/>
                    <a:pt x="12716" y="26213"/>
                  </a:cubicBezTo>
                  <a:cubicBezTo>
                    <a:pt x="12716" y="26213"/>
                    <a:pt x="12692" y="26368"/>
                    <a:pt x="12204" y="26535"/>
                  </a:cubicBezTo>
                  <a:cubicBezTo>
                    <a:pt x="12012" y="26596"/>
                    <a:pt x="11823" y="26614"/>
                    <a:pt x="11665" y="26614"/>
                  </a:cubicBezTo>
                  <a:cubicBezTo>
                    <a:pt x="11422" y="26614"/>
                    <a:pt x="11252" y="26570"/>
                    <a:pt x="11252" y="26570"/>
                  </a:cubicBezTo>
                  <a:cubicBezTo>
                    <a:pt x="11252" y="26570"/>
                    <a:pt x="10882" y="26599"/>
                    <a:pt x="10525" y="26599"/>
                  </a:cubicBezTo>
                  <a:cubicBezTo>
                    <a:pt x="10234" y="26599"/>
                    <a:pt x="9952" y="26580"/>
                    <a:pt x="9883" y="26511"/>
                  </a:cubicBezTo>
                  <a:cubicBezTo>
                    <a:pt x="9740" y="26368"/>
                    <a:pt x="10014" y="26142"/>
                    <a:pt x="10014" y="26142"/>
                  </a:cubicBezTo>
                  <a:cubicBezTo>
                    <a:pt x="10014" y="26142"/>
                    <a:pt x="11073" y="25916"/>
                    <a:pt x="11668" y="25773"/>
                  </a:cubicBezTo>
                  <a:cubicBezTo>
                    <a:pt x="11737" y="25755"/>
                    <a:pt x="11804" y="25747"/>
                    <a:pt x="11868" y="25747"/>
                  </a:cubicBezTo>
                  <a:close/>
                  <a:moveTo>
                    <a:pt x="24157" y="26380"/>
                  </a:moveTo>
                  <a:lnTo>
                    <a:pt x="24157" y="26380"/>
                  </a:lnTo>
                  <a:cubicBezTo>
                    <a:pt x="24132" y="26395"/>
                    <a:pt x="23679" y="26858"/>
                    <a:pt x="22741" y="26916"/>
                  </a:cubicBezTo>
                  <a:cubicBezTo>
                    <a:pt x="21777" y="26963"/>
                    <a:pt x="21205" y="27571"/>
                    <a:pt x="20598" y="27571"/>
                  </a:cubicBezTo>
                  <a:cubicBezTo>
                    <a:pt x="19991" y="27571"/>
                    <a:pt x="19991" y="27273"/>
                    <a:pt x="19991" y="27273"/>
                  </a:cubicBezTo>
                  <a:cubicBezTo>
                    <a:pt x="19991" y="27273"/>
                    <a:pt x="20888" y="26796"/>
                    <a:pt x="21108" y="26796"/>
                  </a:cubicBezTo>
                  <a:cubicBezTo>
                    <a:pt x="21113" y="26796"/>
                    <a:pt x="21118" y="26796"/>
                    <a:pt x="21122" y="26797"/>
                  </a:cubicBezTo>
                  <a:cubicBezTo>
                    <a:pt x="21133" y="26799"/>
                    <a:pt x="21150" y="26800"/>
                    <a:pt x="21171" y="26800"/>
                  </a:cubicBezTo>
                  <a:cubicBezTo>
                    <a:pt x="21521" y="26800"/>
                    <a:pt x="23110" y="26535"/>
                    <a:pt x="23110" y="26535"/>
                  </a:cubicBezTo>
                  <a:lnTo>
                    <a:pt x="24157" y="26380"/>
                  </a:lnTo>
                  <a:close/>
                  <a:moveTo>
                    <a:pt x="17186" y="28024"/>
                  </a:moveTo>
                  <a:cubicBezTo>
                    <a:pt x="17355" y="28024"/>
                    <a:pt x="17582" y="28088"/>
                    <a:pt x="17741" y="28190"/>
                  </a:cubicBezTo>
                  <a:cubicBezTo>
                    <a:pt x="18038" y="28392"/>
                    <a:pt x="18038" y="28892"/>
                    <a:pt x="18038" y="28892"/>
                  </a:cubicBezTo>
                  <a:cubicBezTo>
                    <a:pt x="18038" y="28892"/>
                    <a:pt x="17911" y="28961"/>
                    <a:pt x="17746" y="28961"/>
                  </a:cubicBezTo>
                  <a:cubicBezTo>
                    <a:pt x="17663" y="28961"/>
                    <a:pt x="17570" y="28944"/>
                    <a:pt x="17479" y="28892"/>
                  </a:cubicBezTo>
                  <a:cubicBezTo>
                    <a:pt x="17193" y="28749"/>
                    <a:pt x="17014" y="28452"/>
                    <a:pt x="16955" y="28190"/>
                  </a:cubicBezTo>
                  <a:cubicBezTo>
                    <a:pt x="16933" y="28073"/>
                    <a:pt x="17037" y="28024"/>
                    <a:pt x="17186" y="28024"/>
                  </a:cubicBezTo>
                  <a:close/>
                  <a:moveTo>
                    <a:pt x="19986" y="28800"/>
                  </a:moveTo>
                  <a:cubicBezTo>
                    <a:pt x="20649" y="28800"/>
                    <a:pt x="21944" y="29416"/>
                    <a:pt x="21944" y="29416"/>
                  </a:cubicBezTo>
                  <a:cubicBezTo>
                    <a:pt x="21944" y="29416"/>
                    <a:pt x="21479" y="29642"/>
                    <a:pt x="20884" y="29642"/>
                  </a:cubicBezTo>
                  <a:cubicBezTo>
                    <a:pt x="20289" y="29642"/>
                    <a:pt x="19241" y="29047"/>
                    <a:pt x="19241" y="29047"/>
                  </a:cubicBezTo>
                  <a:cubicBezTo>
                    <a:pt x="19241" y="29047"/>
                    <a:pt x="19241" y="28892"/>
                    <a:pt x="19860" y="28809"/>
                  </a:cubicBezTo>
                  <a:cubicBezTo>
                    <a:pt x="19899" y="28803"/>
                    <a:pt x="19941" y="28800"/>
                    <a:pt x="19986" y="28800"/>
                  </a:cubicBezTo>
                  <a:close/>
                  <a:moveTo>
                    <a:pt x="14386" y="1"/>
                  </a:moveTo>
                  <a:cubicBezTo>
                    <a:pt x="14170" y="1"/>
                    <a:pt x="13996" y="30"/>
                    <a:pt x="13883" y="79"/>
                  </a:cubicBezTo>
                  <a:cubicBezTo>
                    <a:pt x="13454" y="281"/>
                    <a:pt x="11299" y="281"/>
                    <a:pt x="11549" y="1984"/>
                  </a:cubicBezTo>
                  <a:cubicBezTo>
                    <a:pt x="11799" y="3710"/>
                    <a:pt x="12835" y="5758"/>
                    <a:pt x="12835" y="5758"/>
                  </a:cubicBezTo>
                  <a:cubicBezTo>
                    <a:pt x="12835" y="5758"/>
                    <a:pt x="13621" y="7818"/>
                    <a:pt x="13383" y="7997"/>
                  </a:cubicBezTo>
                  <a:cubicBezTo>
                    <a:pt x="13364" y="8011"/>
                    <a:pt x="13337" y="8018"/>
                    <a:pt x="13303" y="8018"/>
                  </a:cubicBezTo>
                  <a:cubicBezTo>
                    <a:pt x="12909" y="8018"/>
                    <a:pt x="11582" y="7096"/>
                    <a:pt x="11264" y="6032"/>
                  </a:cubicBezTo>
                  <a:cubicBezTo>
                    <a:pt x="10930" y="4889"/>
                    <a:pt x="9537" y="1770"/>
                    <a:pt x="9537" y="1770"/>
                  </a:cubicBezTo>
                  <a:cubicBezTo>
                    <a:pt x="9537" y="1770"/>
                    <a:pt x="8192" y="2091"/>
                    <a:pt x="8513" y="3496"/>
                  </a:cubicBezTo>
                  <a:cubicBezTo>
                    <a:pt x="8847" y="4889"/>
                    <a:pt x="11585" y="7544"/>
                    <a:pt x="12073" y="8223"/>
                  </a:cubicBezTo>
                  <a:cubicBezTo>
                    <a:pt x="12561" y="8913"/>
                    <a:pt x="12264" y="9354"/>
                    <a:pt x="12264" y="9354"/>
                  </a:cubicBezTo>
                  <a:cubicBezTo>
                    <a:pt x="12264" y="9354"/>
                    <a:pt x="12216" y="9376"/>
                    <a:pt x="12127" y="9376"/>
                  </a:cubicBezTo>
                  <a:cubicBezTo>
                    <a:pt x="11926" y="9376"/>
                    <a:pt x="11517" y="9268"/>
                    <a:pt x="10966" y="8568"/>
                  </a:cubicBezTo>
                  <a:cubicBezTo>
                    <a:pt x="10180" y="7556"/>
                    <a:pt x="8978" y="6806"/>
                    <a:pt x="8382" y="5711"/>
                  </a:cubicBezTo>
                  <a:cubicBezTo>
                    <a:pt x="7787" y="4603"/>
                    <a:pt x="7061" y="3258"/>
                    <a:pt x="7061" y="3258"/>
                  </a:cubicBezTo>
                  <a:cubicBezTo>
                    <a:pt x="7061" y="3258"/>
                    <a:pt x="6049" y="3925"/>
                    <a:pt x="6025" y="4330"/>
                  </a:cubicBezTo>
                  <a:cubicBezTo>
                    <a:pt x="6013" y="4722"/>
                    <a:pt x="6263" y="5663"/>
                    <a:pt x="6263" y="5663"/>
                  </a:cubicBezTo>
                  <a:cubicBezTo>
                    <a:pt x="6263" y="5663"/>
                    <a:pt x="6858" y="7199"/>
                    <a:pt x="7847" y="8044"/>
                  </a:cubicBezTo>
                  <a:cubicBezTo>
                    <a:pt x="8823" y="8890"/>
                    <a:pt x="9763" y="10485"/>
                    <a:pt x="9763" y="10485"/>
                  </a:cubicBezTo>
                  <a:lnTo>
                    <a:pt x="11204" y="12188"/>
                  </a:lnTo>
                  <a:cubicBezTo>
                    <a:pt x="11204" y="12188"/>
                    <a:pt x="10192" y="11973"/>
                    <a:pt x="9585" y="11116"/>
                  </a:cubicBezTo>
                  <a:cubicBezTo>
                    <a:pt x="8978" y="10247"/>
                    <a:pt x="7632" y="8913"/>
                    <a:pt x="7632" y="8913"/>
                  </a:cubicBezTo>
                  <a:cubicBezTo>
                    <a:pt x="7632" y="8913"/>
                    <a:pt x="7076" y="6966"/>
                    <a:pt x="6501" y="6966"/>
                  </a:cubicBezTo>
                  <a:cubicBezTo>
                    <a:pt x="6481" y="6966"/>
                    <a:pt x="6461" y="6968"/>
                    <a:pt x="6442" y="6973"/>
                  </a:cubicBezTo>
                  <a:cubicBezTo>
                    <a:pt x="5846" y="7128"/>
                    <a:pt x="5251" y="8163"/>
                    <a:pt x="5108" y="9056"/>
                  </a:cubicBezTo>
                  <a:cubicBezTo>
                    <a:pt x="4953" y="9949"/>
                    <a:pt x="5275" y="10414"/>
                    <a:pt x="5275" y="10414"/>
                  </a:cubicBezTo>
                  <a:cubicBezTo>
                    <a:pt x="5275" y="10414"/>
                    <a:pt x="4394" y="10580"/>
                    <a:pt x="4382" y="10854"/>
                  </a:cubicBezTo>
                  <a:cubicBezTo>
                    <a:pt x="4358" y="11140"/>
                    <a:pt x="4656" y="12033"/>
                    <a:pt x="4656" y="12033"/>
                  </a:cubicBezTo>
                  <a:cubicBezTo>
                    <a:pt x="4656" y="12033"/>
                    <a:pt x="5120" y="13735"/>
                    <a:pt x="5299" y="14224"/>
                  </a:cubicBezTo>
                  <a:cubicBezTo>
                    <a:pt x="4918" y="13569"/>
                    <a:pt x="2870" y="10699"/>
                    <a:pt x="2870" y="10699"/>
                  </a:cubicBezTo>
                  <a:cubicBezTo>
                    <a:pt x="2870" y="10699"/>
                    <a:pt x="1489" y="11664"/>
                    <a:pt x="1882" y="13712"/>
                  </a:cubicBezTo>
                  <a:cubicBezTo>
                    <a:pt x="2274" y="15760"/>
                    <a:pt x="4525" y="17796"/>
                    <a:pt x="4525" y="17796"/>
                  </a:cubicBezTo>
                  <a:lnTo>
                    <a:pt x="7489" y="20832"/>
                  </a:lnTo>
                  <a:cubicBezTo>
                    <a:pt x="7489" y="20832"/>
                    <a:pt x="9918" y="21570"/>
                    <a:pt x="10490" y="22022"/>
                  </a:cubicBezTo>
                  <a:cubicBezTo>
                    <a:pt x="11023" y="22433"/>
                    <a:pt x="12086" y="23395"/>
                    <a:pt x="11983" y="23395"/>
                  </a:cubicBezTo>
                  <a:cubicBezTo>
                    <a:pt x="11975" y="23395"/>
                    <a:pt x="11962" y="23390"/>
                    <a:pt x="11942" y="23380"/>
                  </a:cubicBezTo>
                  <a:cubicBezTo>
                    <a:pt x="11645" y="23213"/>
                    <a:pt x="10311" y="22618"/>
                    <a:pt x="8680" y="22022"/>
                  </a:cubicBezTo>
                  <a:cubicBezTo>
                    <a:pt x="7037" y="21427"/>
                    <a:pt x="4525" y="19510"/>
                    <a:pt x="4525" y="19510"/>
                  </a:cubicBezTo>
                  <a:cubicBezTo>
                    <a:pt x="4525" y="19510"/>
                    <a:pt x="2691" y="18212"/>
                    <a:pt x="2036" y="17212"/>
                  </a:cubicBezTo>
                  <a:cubicBezTo>
                    <a:pt x="1381" y="16212"/>
                    <a:pt x="1084" y="15771"/>
                    <a:pt x="1084" y="15771"/>
                  </a:cubicBezTo>
                  <a:cubicBezTo>
                    <a:pt x="1084" y="15771"/>
                    <a:pt x="0" y="17641"/>
                    <a:pt x="762" y="19010"/>
                  </a:cubicBezTo>
                  <a:cubicBezTo>
                    <a:pt x="1536" y="20379"/>
                    <a:pt x="4918" y="23380"/>
                    <a:pt x="6787" y="24344"/>
                  </a:cubicBezTo>
                  <a:cubicBezTo>
                    <a:pt x="8680" y="25308"/>
                    <a:pt x="9716" y="25463"/>
                    <a:pt x="9418" y="25606"/>
                  </a:cubicBezTo>
                  <a:cubicBezTo>
                    <a:pt x="9293" y="25671"/>
                    <a:pt x="9091" y="25709"/>
                    <a:pt x="8822" y="25709"/>
                  </a:cubicBezTo>
                  <a:cubicBezTo>
                    <a:pt x="8448" y="25709"/>
                    <a:pt x="7943" y="25636"/>
                    <a:pt x="7335" y="25463"/>
                  </a:cubicBezTo>
                  <a:cubicBezTo>
                    <a:pt x="6299" y="25165"/>
                    <a:pt x="4060" y="23677"/>
                    <a:pt x="2870" y="22332"/>
                  </a:cubicBezTo>
                  <a:cubicBezTo>
                    <a:pt x="1679" y="20998"/>
                    <a:pt x="1441" y="20546"/>
                    <a:pt x="1441" y="20546"/>
                  </a:cubicBezTo>
                  <a:cubicBezTo>
                    <a:pt x="1441" y="20546"/>
                    <a:pt x="691" y="22070"/>
                    <a:pt x="1560" y="23463"/>
                  </a:cubicBezTo>
                  <a:cubicBezTo>
                    <a:pt x="2429" y="24868"/>
                    <a:pt x="6013" y="26928"/>
                    <a:pt x="7120" y="27154"/>
                  </a:cubicBezTo>
                  <a:cubicBezTo>
                    <a:pt x="7535" y="27243"/>
                    <a:pt x="8077" y="27280"/>
                    <a:pt x="8653" y="27280"/>
                  </a:cubicBezTo>
                  <a:cubicBezTo>
                    <a:pt x="9613" y="27280"/>
                    <a:pt x="10668" y="27176"/>
                    <a:pt x="11383" y="27035"/>
                  </a:cubicBezTo>
                  <a:cubicBezTo>
                    <a:pt x="12252" y="26857"/>
                    <a:pt x="12870" y="26449"/>
                    <a:pt x="13227" y="26449"/>
                  </a:cubicBezTo>
                  <a:cubicBezTo>
                    <a:pt x="13350" y="26449"/>
                    <a:pt x="13441" y="26497"/>
                    <a:pt x="13502" y="26618"/>
                  </a:cubicBezTo>
                  <a:cubicBezTo>
                    <a:pt x="13740" y="27094"/>
                    <a:pt x="12573" y="27154"/>
                    <a:pt x="12573" y="27154"/>
                  </a:cubicBezTo>
                  <a:cubicBezTo>
                    <a:pt x="12573" y="27154"/>
                    <a:pt x="10519" y="28386"/>
                    <a:pt x="8918" y="28386"/>
                  </a:cubicBezTo>
                  <a:cubicBezTo>
                    <a:pt x="8732" y="28386"/>
                    <a:pt x="8552" y="28370"/>
                    <a:pt x="8382" y="28333"/>
                  </a:cubicBezTo>
                  <a:cubicBezTo>
                    <a:pt x="6739" y="27975"/>
                    <a:pt x="2251" y="25439"/>
                    <a:pt x="2251" y="25439"/>
                  </a:cubicBezTo>
                  <a:cubicBezTo>
                    <a:pt x="2251" y="25439"/>
                    <a:pt x="1977" y="26201"/>
                    <a:pt x="2870" y="26797"/>
                  </a:cubicBezTo>
                  <a:cubicBezTo>
                    <a:pt x="3763" y="27392"/>
                    <a:pt x="5692" y="28714"/>
                    <a:pt x="6299" y="28952"/>
                  </a:cubicBezTo>
                  <a:cubicBezTo>
                    <a:pt x="6894" y="29178"/>
                    <a:pt x="7370" y="29297"/>
                    <a:pt x="7370" y="29297"/>
                  </a:cubicBezTo>
                  <a:cubicBezTo>
                    <a:pt x="7370" y="29297"/>
                    <a:pt x="7845" y="30411"/>
                    <a:pt x="9572" y="30411"/>
                  </a:cubicBezTo>
                  <a:cubicBezTo>
                    <a:pt x="9759" y="30411"/>
                    <a:pt x="9962" y="30398"/>
                    <a:pt x="10180" y="30368"/>
                  </a:cubicBezTo>
                  <a:cubicBezTo>
                    <a:pt x="12419" y="30071"/>
                    <a:pt x="12573" y="28452"/>
                    <a:pt x="13097" y="28082"/>
                  </a:cubicBezTo>
                  <a:cubicBezTo>
                    <a:pt x="13621" y="27701"/>
                    <a:pt x="14276" y="27320"/>
                    <a:pt x="14276" y="27320"/>
                  </a:cubicBezTo>
                  <a:cubicBezTo>
                    <a:pt x="14276" y="27320"/>
                    <a:pt x="14347" y="28594"/>
                    <a:pt x="14526" y="29595"/>
                  </a:cubicBezTo>
                  <a:cubicBezTo>
                    <a:pt x="14705" y="30595"/>
                    <a:pt x="15109" y="31214"/>
                    <a:pt x="14836" y="32321"/>
                  </a:cubicBezTo>
                  <a:cubicBezTo>
                    <a:pt x="14587" y="33361"/>
                    <a:pt x="14510" y="35099"/>
                    <a:pt x="14778" y="35099"/>
                  </a:cubicBezTo>
                  <a:cubicBezTo>
                    <a:pt x="14792" y="35099"/>
                    <a:pt x="14807" y="35094"/>
                    <a:pt x="14824" y="35083"/>
                  </a:cubicBezTo>
                  <a:cubicBezTo>
                    <a:pt x="15157" y="34893"/>
                    <a:pt x="15300" y="32166"/>
                    <a:pt x="15300" y="31238"/>
                  </a:cubicBezTo>
                  <a:cubicBezTo>
                    <a:pt x="15300" y="30297"/>
                    <a:pt x="14657" y="27928"/>
                    <a:pt x="14716" y="27582"/>
                  </a:cubicBezTo>
                  <a:cubicBezTo>
                    <a:pt x="14760" y="27337"/>
                    <a:pt x="14772" y="27189"/>
                    <a:pt x="14893" y="27189"/>
                  </a:cubicBezTo>
                  <a:cubicBezTo>
                    <a:pt x="14937" y="27189"/>
                    <a:pt x="14995" y="27208"/>
                    <a:pt x="15074" y="27249"/>
                  </a:cubicBezTo>
                  <a:cubicBezTo>
                    <a:pt x="15371" y="27392"/>
                    <a:pt x="16169" y="28928"/>
                    <a:pt x="16967" y="29571"/>
                  </a:cubicBezTo>
                  <a:cubicBezTo>
                    <a:pt x="17615" y="30111"/>
                    <a:pt x="19838" y="30465"/>
                    <a:pt x="20895" y="30465"/>
                  </a:cubicBezTo>
                  <a:cubicBezTo>
                    <a:pt x="21119" y="30465"/>
                    <a:pt x="21290" y="30449"/>
                    <a:pt x="21384" y="30416"/>
                  </a:cubicBezTo>
                  <a:cubicBezTo>
                    <a:pt x="21920" y="30226"/>
                    <a:pt x="23253" y="28571"/>
                    <a:pt x="23253" y="28571"/>
                  </a:cubicBezTo>
                  <a:cubicBezTo>
                    <a:pt x="23253" y="28571"/>
                    <a:pt x="24825" y="27737"/>
                    <a:pt x="25301" y="27106"/>
                  </a:cubicBezTo>
                  <a:cubicBezTo>
                    <a:pt x="25789" y="26487"/>
                    <a:pt x="26087" y="26035"/>
                    <a:pt x="26087" y="26035"/>
                  </a:cubicBezTo>
                  <a:cubicBezTo>
                    <a:pt x="26087" y="26035"/>
                    <a:pt x="28016" y="25165"/>
                    <a:pt x="28397" y="24844"/>
                  </a:cubicBezTo>
                  <a:cubicBezTo>
                    <a:pt x="28790" y="24534"/>
                    <a:pt x="29004" y="24213"/>
                    <a:pt x="29004" y="24213"/>
                  </a:cubicBezTo>
                  <a:cubicBezTo>
                    <a:pt x="29004" y="24213"/>
                    <a:pt x="29099" y="23653"/>
                    <a:pt x="29004" y="23153"/>
                  </a:cubicBezTo>
                  <a:cubicBezTo>
                    <a:pt x="28921" y="22641"/>
                    <a:pt x="28766" y="22498"/>
                    <a:pt x="28766" y="22498"/>
                  </a:cubicBezTo>
                  <a:cubicBezTo>
                    <a:pt x="28766" y="22498"/>
                    <a:pt x="27135" y="22939"/>
                    <a:pt x="26087" y="23094"/>
                  </a:cubicBezTo>
                  <a:cubicBezTo>
                    <a:pt x="25051" y="23237"/>
                    <a:pt x="22813" y="23689"/>
                    <a:pt x="22813" y="23689"/>
                  </a:cubicBezTo>
                  <a:lnTo>
                    <a:pt x="20729" y="24284"/>
                  </a:lnTo>
                  <a:cubicBezTo>
                    <a:pt x="20729" y="24284"/>
                    <a:pt x="22217" y="22939"/>
                    <a:pt x="23110" y="22641"/>
                  </a:cubicBezTo>
                  <a:cubicBezTo>
                    <a:pt x="24003" y="22344"/>
                    <a:pt x="25432" y="22368"/>
                    <a:pt x="26063" y="20498"/>
                  </a:cubicBezTo>
                  <a:cubicBezTo>
                    <a:pt x="26682" y="18641"/>
                    <a:pt x="26539" y="16843"/>
                    <a:pt x="26242" y="16843"/>
                  </a:cubicBezTo>
                  <a:cubicBezTo>
                    <a:pt x="25944" y="16843"/>
                    <a:pt x="25301" y="18343"/>
                    <a:pt x="24742" y="18855"/>
                  </a:cubicBezTo>
                  <a:cubicBezTo>
                    <a:pt x="24158" y="19367"/>
                    <a:pt x="22444" y="20522"/>
                    <a:pt x="22444" y="20522"/>
                  </a:cubicBezTo>
                  <a:lnTo>
                    <a:pt x="21348" y="21320"/>
                  </a:lnTo>
                  <a:cubicBezTo>
                    <a:pt x="21348" y="21320"/>
                    <a:pt x="24861" y="17569"/>
                    <a:pt x="25242" y="16307"/>
                  </a:cubicBezTo>
                  <a:cubicBezTo>
                    <a:pt x="25635" y="15045"/>
                    <a:pt x="25908" y="13759"/>
                    <a:pt x="25635" y="13354"/>
                  </a:cubicBezTo>
                  <a:cubicBezTo>
                    <a:pt x="25349" y="12962"/>
                    <a:pt x="24753" y="12962"/>
                    <a:pt x="24753" y="12962"/>
                  </a:cubicBezTo>
                  <a:lnTo>
                    <a:pt x="25646" y="10580"/>
                  </a:lnTo>
                  <a:cubicBezTo>
                    <a:pt x="25646" y="10580"/>
                    <a:pt x="25287" y="8448"/>
                    <a:pt x="24797" y="8448"/>
                  </a:cubicBezTo>
                  <a:cubicBezTo>
                    <a:pt x="24791" y="8448"/>
                    <a:pt x="24784" y="8448"/>
                    <a:pt x="24777" y="8449"/>
                  </a:cubicBezTo>
                  <a:cubicBezTo>
                    <a:pt x="24301" y="8497"/>
                    <a:pt x="24599" y="8937"/>
                    <a:pt x="24301" y="9687"/>
                  </a:cubicBezTo>
                  <a:cubicBezTo>
                    <a:pt x="24003" y="10426"/>
                    <a:pt x="22670" y="12509"/>
                    <a:pt x="22372" y="13259"/>
                  </a:cubicBezTo>
                  <a:cubicBezTo>
                    <a:pt x="22100" y="13934"/>
                    <a:pt x="21181" y="15027"/>
                    <a:pt x="20807" y="15027"/>
                  </a:cubicBezTo>
                  <a:cubicBezTo>
                    <a:pt x="20772" y="15027"/>
                    <a:pt x="20742" y="15018"/>
                    <a:pt x="20717" y="14998"/>
                  </a:cubicBezTo>
                  <a:cubicBezTo>
                    <a:pt x="20431" y="14759"/>
                    <a:pt x="21241" y="13819"/>
                    <a:pt x="21241" y="13819"/>
                  </a:cubicBezTo>
                  <a:cubicBezTo>
                    <a:pt x="21241" y="13819"/>
                    <a:pt x="23991" y="10426"/>
                    <a:pt x="23622" y="8640"/>
                  </a:cubicBezTo>
                  <a:cubicBezTo>
                    <a:pt x="23265" y="6854"/>
                    <a:pt x="22217" y="5520"/>
                    <a:pt x="22217" y="5520"/>
                  </a:cubicBezTo>
                  <a:cubicBezTo>
                    <a:pt x="22217" y="5520"/>
                    <a:pt x="21882" y="5178"/>
                    <a:pt x="21651" y="5178"/>
                  </a:cubicBezTo>
                  <a:cubicBezTo>
                    <a:pt x="21580" y="5178"/>
                    <a:pt x="21518" y="5210"/>
                    <a:pt x="21479" y="5294"/>
                  </a:cubicBezTo>
                  <a:cubicBezTo>
                    <a:pt x="21324" y="5663"/>
                    <a:pt x="20551" y="8532"/>
                    <a:pt x="20277" y="9402"/>
                  </a:cubicBezTo>
                  <a:cubicBezTo>
                    <a:pt x="20000" y="10231"/>
                    <a:pt x="19011" y="11239"/>
                    <a:pt x="18612" y="11239"/>
                  </a:cubicBezTo>
                  <a:cubicBezTo>
                    <a:pt x="18599" y="11239"/>
                    <a:pt x="18586" y="11238"/>
                    <a:pt x="18574" y="11235"/>
                  </a:cubicBezTo>
                  <a:cubicBezTo>
                    <a:pt x="18205" y="11152"/>
                    <a:pt x="17907" y="10854"/>
                    <a:pt x="17907" y="10854"/>
                  </a:cubicBezTo>
                  <a:cubicBezTo>
                    <a:pt x="17907" y="10854"/>
                    <a:pt x="19539" y="8925"/>
                    <a:pt x="19991" y="6389"/>
                  </a:cubicBezTo>
                  <a:cubicBezTo>
                    <a:pt x="20431" y="3865"/>
                    <a:pt x="20610" y="2127"/>
                    <a:pt x="19777" y="1663"/>
                  </a:cubicBezTo>
                  <a:cubicBezTo>
                    <a:pt x="19174" y="1318"/>
                    <a:pt x="18696" y="1067"/>
                    <a:pt x="18423" y="1067"/>
                  </a:cubicBezTo>
                  <a:cubicBezTo>
                    <a:pt x="18319" y="1067"/>
                    <a:pt x="18245" y="1104"/>
                    <a:pt x="18205" y="1186"/>
                  </a:cubicBezTo>
                  <a:cubicBezTo>
                    <a:pt x="18050" y="1484"/>
                    <a:pt x="18407" y="1925"/>
                    <a:pt x="18229" y="3115"/>
                  </a:cubicBezTo>
                  <a:cubicBezTo>
                    <a:pt x="18050" y="4306"/>
                    <a:pt x="17264" y="6854"/>
                    <a:pt x="16776" y="7306"/>
                  </a:cubicBezTo>
                  <a:cubicBezTo>
                    <a:pt x="16327" y="7682"/>
                    <a:pt x="15814" y="8526"/>
                    <a:pt x="15695" y="8526"/>
                  </a:cubicBezTo>
                  <a:cubicBezTo>
                    <a:pt x="15678" y="8526"/>
                    <a:pt x="15669" y="8509"/>
                    <a:pt x="15669" y="8473"/>
                  </a:cubicBezTo>
                  <a:cubicBezTo>
                    <a:pt x="15669" y="8175"/>
                    <a:pt x="15967" y="5794"/>
                    <a:pt x="16419" y="4901"/>
                  </a:cubicBezTo>
                  <a:cubicBezTo>
                    <a:pt x="16860" y="4008"/>
                    <a:pt x="17895" y="1960"/>
                    <a:pt x="16788" y="972"/>
                  </a:cubicBezTo>
                  <a:cubicBezTo>
                    <a:pt x="15974" y="246"/>
                    <a:pt x="15009" y="1"/>
                    <a:pt x="14386" y="1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3" name="Google Shape;3608;p4">
              <a:extLst>
                <a:ext uri="{FF2B5EF4-FFF2-40B4-BE49-F238E27FC236}">
                  <a16:creationId xmlns:a16="http://schemas.microsoft.com/office/drawing/2014/main" id="{60A4B049-2BB1-57F2-BA4B-EA8327327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825250"/>
              <a:ext cx="28000" cy="197550"/>
            </a:xfrm>
            <a:custGeom>
              <a:avLst/>
              <a:gdLst>
                <a:gd name="T0" fmla="*/ 7125000 w 1120"/>
                <a:gd name="T1" fmla="*/ 0 h 7902"/>
                <a:gd name="T2" fmla="*/ 6515625 w 1120"/>
                <a:gd name="T3" fmla="*/ 515625 h 7902"/>
                <a:gd name="T4" fmla="*/ 13968750 w 1120"/>
                <a:gd name="T5" fmla="*/ 57453125 h 7902"/>
                <a:gd name="T6" fmla="*/ 13031250 w 1120"/>
                <a:gd name="T7" fmla="*/ 122375000 h 7902"/>
                <a:gd name="T8" fmla="*/ 14578125 w 1120"/>
                <a:gd name="T9" fmla="*/ 123468750 h 7902"/>
                <a:gd name="T10" fmla="*/ 15828125 w 1120"/>
                <a:gd name="T11" fmla="*/ 122187500 h 7902"/>
                <a:gd name="T12" fmla="*/ 14703125 w 1120"/>
                <a:gd name="T13" fmla="*/ 92609375 h 7902"/>
                <a:gd name="T14" fmla="*/ 16937500 w 1120"/>
                <a:gd name="T15" fmla="*/ 60046875 h 7902"/>
                <a:gd name="T16" fmla="*/ 8015625 w 1120"/>
                <a:gd name="T17" fmla="*/ 1265625 h 7902"/>
                <a:gd name="T18" fmla="*/ 7125000 w 1120"/>
                <a:gd name="T19" fmla="*/ 0 h 79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20" h="7902" extrusionOk="0">
                  <a:moveTo>
                    <a:pt x="456" y="0"/>
                  </a:moveTo>
                  <a:cubicBezTo>
                    <a:pt x="438" y="0"/>
                    <a:pt x="422" y="11"/>
                    <a:pt x="417" y="33"/>
                  </a:cubicBezTo>
                  <a:cubicBezTo>
                    <a:pt x="1" y="1284"/>
                    <a:pt x="822" y="2450"/>
                    <a:pt x="894" y="3677"/>
                  </a:cubicBezTo>
                  <a:cubicBezTo>
                    <a:pt x="989" y="5082"/>
                    <a:pt x="417" y="6439"/>
                    <a:pt x="834" y="7832"/>
                  </a:cubicBezTo>
                  <a:cubicBezTo>
                    <a:pt x="851" y="7878"/>
                    <a:pt x="894" y="7902"/>
                    <a:pt x="933" y="7902"/>
                  </a:cubicBezTo>
                  <a:cubicBezTo>
                    <a:pt x="975" y="7902"/>
                    <a:pt x="1013" y="7875"/>
                    <a:pt x="1013" y="7820"/>
                  </a:cubicBezTo>
                  <a:cubicBezTo>
                    <a:pt x="1013" y="7177"/>
                    <a:pt x="929" y="6546"/>
                    <a:pt x="941" y="5927"/>
                  </a:cubicBezTo>
                  <a:cubicBezTo>
                    <a:pt x="965" y="5225"/>
                    <a:pt x="1120" y="4546"/>
                    <a:pt x="1084" y="3843"/>
                  </a:cubicBezTo>
                  <a:cubicBezTo>
                    <a:pt x="1025" y="2546"/>
                    <a:pt x="215" y="1403"/>
                    <a:pt x="513" y="81"/>
                  </a:cubicBezTo>
                  <a:cubicBezTo>
                    <a:pt x="520" y="29"/>
                    <a:pt x="486" y="0"/>
                    <a:pt x="4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4" name="Google Shape;3609;p4">
              <a:extLst>
                <a:ext uri="{FF2B5EF4-FFF2-40B4-BE49-F238E27FC236}">
                  <a16:creationId xmlns:a16="http://schemas.microsoft.com/office/drawing/2014/main" id="{C8F4D6A7-9E6B-E91A-6349-F4DAB99F1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425" y="2824500"/>
              <a:ext cx="25025" cy="197400"/>
            </a:xfrm>
            <a:custGeom>
              <a:avLst/>
              <a:gdLst>
                <a:gd name="T0" fmla="*/ 2593750 w 1001"/>
                <a:gd name="T1" fmla="*/ 15625 h 7896"/>
                <a:gd name="T2" fmla="*/ 1109375 w 1001"/>
                <a:gd name="T3" fmla="*/ 1546875 h 7896"/>
                <a:gd name="T4" fmla="*/ 9296875 w 1001"/>
                <a:gd name="T5" fmla="*/ 54937500 h 7896"/>
                <a:gd name="T6" fmla="*/ 8937500 w 1001"/>
                <a:gd name="T7" fmla="*/ 87125000 h 7896"/>
                <a:gd name="T8" fmla="*/ 1640625 w 1001"/>
                <a:gd name="T9" fmla="*/ 121750000 h 7896"/>
                <a:gd name="T10" fmla="*/ 1484375 w 1001"/>
                <a:gd name="T11" fmla="*/ 121734375 h 7896"/>
                <a:gd name="T12" fmla="*/ 1000000 w 1001"/>
                <a:gd name="T13" fmla="*/ 121515625 h 7896"/>
                <a:gd name="T14" fmla="*/ 750000 w 1001"/>
                <a:gd name="T15" fmla="*/ 122843750 h 7896"/>
                <a:gd name="T16" fmla="*/ 2484375 w 1001"/>
                <a:gd name="T17" fmla="*/ 123359375 h 7896"/>
                <a:gd name="T18" fmla="*/ 12281250 w 1001"/>
                <a:gd name="T19" fmla="*/ 82468750 h 7896"/>
                <a:gd name="T20" fmla="*/ 4281250 w 1001"/>
                <a:gd name="T21" fmla="*/ 1546875 h 7896"/>
                <a:gd name="T22" fmla="*/ 2593750 w 1001"/>
                <a:gd name="T23" fmla="*/ 15625 h 78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01" h="7896" extrusionOk="0">
                  <a:moveTo>
                    <a:pt x="166" y="1"/>
                  </a:moveTo>
                  <a:cubicBezTo>
                    <a:pt x="118" y="1"/>
                    <a:pt x="71" y="31"/>
                    <a:pt x="71" y="99"/>
                  </a:cubicBezTo>
                  <a:cubicBezTo>
                    <a:pt x="0" y="1266"/>
                    <a:pt x="417" y="2361"/>
                    <a:pt x="595" y="3516"/>
                  </a:cubicBezTo>
                  <a:cubicBezTo>
                    <a:pt x="703" y="4219"/>
                    <a:pt x="655" y="4874"/>
                    <a:pt x="572" y="5576"/>
                  </a:cubicBezTo>
                  <a:cubicBezTo>
                    <a:pt x="536" y="5810"/>
                    <a:pt x="294" y="7792"/>
                    <a:pt x="105" y="7792"/>
                  </a:cubicBezTo>
                  <a:cubicBezTo>
                    <a:pt x="102" y="7792"/>
                    <a:pt x="99" y="7792"/>
                    <a:pt x="95" y="7791"/>
                  </a:cubicBezTo>
                  <a:cubicBezTo>
                    <a:pt x="84" y="7781"/>
                    <a:pt x="73" y="7777"/>
                    <a:pt x="64" y="7777"/>
                  </a:cubicBezTo>
                  <a:cubicBezTo>
                    <a:pt x="25" y="7777"/>
                    <a:pt x="9" y="7843"/>
                    <a:pt x="48" y="7862"/>
                  </a:cubicBezTo>
                  <a:cubicBezTo>
                    <a:pt x="87" y="7885"/>
                    <a:pt x="124" y="7895"/>
                    <a:pt x="159" y="7895"/>
                  </a:cubicBezTo>
                  <a:cubicBezTo>
                    <a:pt x="677" y="7895"/>
                    <a:pt x="752" y="5579"/>
                    <a:pt x="786" y="5278"/>
                  </a:cubicBezTo>
                  <a:cubicBezTo>
                    <a:pt x="1000" y="3492"/>
                    <a:pt x="191" y="1849"/>
                    <a:pt x="274" y="99"/>
                  </a:cubicBezTo>
                  <a:cubicBezTo>
                    <a:pt x="274" y="37"/>
                    <a:pt x="219" y="1"/>
                    <a:pt x="16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5" name="Google Shape;3610;p4">
              <a:extLst>
                <a:ext uri="{FF2B5EF4-FFF2-40B4-BE49-F238E27FC236}">
                  <a16:creationId xmlns:a16="http://schemas.microsoft.com/office/drawing/2014/main" id="{CE3800DC-9188-CCE2-BC69-CC9B3AB7A3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925" y="2825075"/>
              <a:ext cx="175800" cy="82000"/>
            </a:xfrm>
            <a:custGeom>
              <a:avLst/>
              <a:gdLst>
                <a:gd name="T0" fmla="*/ 108562500 w 7032"/>
                <a:gd name="T1" fmla="*/ 15625 h 3280"/>
                <a:gd name="T2" fmla="*/ 108312500 w 7032"/>
                <a:gd name="T3" fmla="*/ 78125 h 3280"/>
                <a:gd name="T4" fmla="*/ 74078125 w 7032"/>
                <a:gd name="T5" fmla="*/ 32625000 h 3280"/>
                <a:gd name="T6" fmla="*/ 41843750 w 7032"/>
                <a:gd name="T7" fmla="*/ 47156250 h 3280"/>
                <a:gd name="T8" fmla="*/ 40593750 w 7032"/>
                <a:gd name="T9" fmla="*/ 47140625 h 3280"/>
                <a:gd name="T10" fmla="*/ 2265625 w 7032"/>
                <a:gd name="T11" fmla="*/ 31515625 h 3280"/>
                <a:gd name="T12" fmla="*/ 1703125 w 7032"/>
                <a:gd name="T13" fmla="*/ 31375000 h 3280"/>
                <a:gd name="T14" fmla="*/ 781250 w 7032"/>
                <a:gd name="T15" fmla="*/ 33187500 h 3280"/>
                <a:gd name="T16" fmla="*/ 42593750 w 7032"/>
                <a:gd name="T17" fmla="*/ 51234375 h 3280"/>
                <a:gd name="T18" fmla="*/ 63109375 w 7032"/>
                <a:gd name="T19" fmla="*/ 46203125 h 3280"/>
                <a:gd name="T20" fmla="*/ 108875000 w 7032"/>
                <a:gd name="T21" fmla="*/ 1375000 h 3280"/>
                <a:gd name="T22" fmla="*/ 108562500 w 7032"/>
                <a:gd name="T23" fmla="*/ 15625 h 328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032" h="3280" extrusionOk="0">
                  <a:moveTo>
                    <a:pt x="6948" y="1"/>
                  </a:moveTo>
                  <a:cubicBezTo>
                    <a:pt x="6943" y="1"/>
                    <a:pt x="6937" y="2"/>
                    <a:pt x="6932" y="5"/>
                  </a:cubicBezTo>
                  <a:cubicBezTo>
                    <a:pt x="5932" y="445"/>
                    <a:pt x="5456" y="1362"/>
                    <a:pt x="4741" y="2088"/>
                  </a:cubicBezTo>
                  <a:cubicBezTo>
                    <a:pt x="4176" y="2665"/>
                    <a:pt x="3499" y="3018"/>
                    <a:pt x="2678" y="3018"/>
                  </a:cubicBezTo>
                  <a:cubicBezTo>
                    <a:pt x="2652" y="3018"/>
                    <a:pt x="2625" y="3018"/>
                    <a:pt x="2598" y="3017"/>
                  </a:cubicBezTo>
                  <a:cubicBezTo>
                    <a:pt x="1634" y="2969"/>
                    <a:pt x="943" y="2457"/>
                    <a:pt x="145" y="2017"/>
                  </a:cubicBezTo>
                  <a:cubicBezTo>
                    <a:pt x="133" y="2011"/>
                    <a:pt x="121" y="2008"/>
                    <a:pt x="109" y="2008"/>
                  </a:cubicBezTo>
                  <a:cubicBezTo>
                    <a:pt x="50" y="2008"/>
                    <a:pt x="0" y="2074"/>
                    <a:pt x="50" y="2124"/>
                  </a:cubicBezTo>
                  <a:cubicBezTo>
                    <a:pt x="693" y="2816"/>
                    <a:pt x="1731" y="3279"/>
                    <a:pt x="2726" y="3279"/>
                  </a:cubicBezTo>
                  <a:cubicBezTo>
                    <a:pt x="3187" y="3279"/>
                    <a:pt x="3639" y="3180"/>
                    <a:pt x="4039" y="2957"/>
                  </a:cubicBezTo>
                  <a:cubicBezTo>
                    <a:pt x="5289" y="2279"/>
                    <a:pt x="5682" y="707"/>
                    <a:pt x="6968" y="88"/>
                  </a:cubicBezTo>
                  <a:cubicBezTo>
                    <a:pt x="7031" y="77"/>
                    <a:pt x="6991" y="1"/>
                    <a:pt x="6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6" name="Google Shape;3611;p4">
              <a:extLst>
                <a:ext uri="{FF2B5EF4-FFF2-40B4-BE49-F238E27FC236}">
                  <a16:creationId xmlns:a16="http://schemas.microsoft.com/office/drawing/2014/main" id="{FCD43E92-3E17-EB0B-2907-0A47C291ED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175" y="2851650"/>
              <a:ext cx="118725" cy="32250"/>
            </a:xfrm>
            <a:custGeom>
              <a:avLst/>
              <a:gdLst>
                <a:gd name="T0" fmla="*/ 73453125 w 4749"/>
                <a:gd name="T1" fmla="*/ 0 h 1290"/>
                <a:gd name="T2" fmla="*/ 73296875 w 4749"/>
                <a:gd name="T3" fmla="*/ 15625 h 1290"/>
                <a:gd name="T4" fmla="*/ 44468750 w 4749"/>
                <a:gd name="T5" fmla="*/ 12296875 h 1290"/>
                <a:gd name="T6" fmla="*/ 23406250 w 4749"/>
                <a:gd name="T7" fmla="*/ 18500000 h 1290"/>
                <a:gd name="T8" fmla="*/ 17109375 w 4749"/>
                <a:gd name="T9" fmla="*/ 17875000 h 1290"/>
                <a:gd name="T10" fmla="*/ 937500 w 4749"/>
                <a:gd name="T11" fmla="*/ 13781250 h 1290"/>
                <a:gd name="T12" fmla="*/ 750000 w 4749"/>
                <a:gd name="T13" fmla="*/ 14906250 h 1290"/>
                <a:gd name="T14" fmla="*/ 24734375 w 4749"/>
                <a:gd name="T15" fmla="*/ 20140625 h 1290"/>
                <a:gd name="T16" fmla="*/ 35156250 w 4749"/>
                <a:gd name="T17" fmla="*/ 18437500 h 1290"/>
                <a:gd name="T18" fmla="*/ 73859375 w 4749"/>
                <a:gd name="T19" fmla="*/ 1328125 h 1290"/>
                <a:gd name="T20" fmla="*/ 73453125 w 4749"/>
                <a:gd name="T21" fmla="*/ 0 h 129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49" h="1290" extrusionOk="0">
                  <a:moveTo>
                    <a:pt x="4701" y="0"/>
                  </a:moveTo>
                  <a:cubicBezTo>
                    <a:pt x="4698" y="0"/>
                    <a:pt x="4695" y="0"/>
                    <a:pt x="4691" y="1"/>
                  </a:cubicBezTo>
                  <a:cubicBezTo>
                    <a:pt x="4060" y="228"/>
                    <a:pt x="3453" y="525"/>
                    <a:pt x="2846" y="787"/>
                  </a:cubicBezTo>
                  <a:cubicBezTo>
                    <a:pt x="2364" y="1004"/>
                    <a:pt x="1980" y="1184"/>
                    <a:pt x="1498" y="1184"/>
                  </a:cubicBezTo>
                  <a:cubicBezTo>
                    <a:pt x="1372" y="1184"/>
                    <a:pt x="1239" y="1172"/>
                    <a:pt x="1095" y="1144"/>
                  </a:cubicBezTo>
                  <a:cubicBezTo>
                    <a:pt x="750" y="1085"/>
                    <a:pt x="405" y="966"/>
                    <a:pt x="60" y="882"/>
                  </a:cubicBezTo>
                  <a:cubicBezTo>
                    <a:pt x="36" y="882"/>
                    <a:pt x="0" y="942"/>
                    <a:pt x="48" y="954"/>
                  </a:cubicBezTo>
                  <a:cubicBezTo>
                    <a:pt x="583" y="1113"/>
                    <a:pt x="1072" y="1289"/>
                    <a:pt x="1583" y="1289"/>
                  </a:cubicBezTo>
                  <a:cubicBezTo>
                    <a:pt x="1800" y="1289"/>
                    <a:pt x="2020" y="1258"/>
                    <a:pt x="2250" y="1180"/>
                  </a:cubicBezTo>
                  <a:cubicBezTo>
                    <a:pt x="3084" y="894"/>
                    <a:pt x="3941" y="478"/>
                    <a:pt x="4727" y="85"/>
                  </a:cubicBezTo>
                  <a:cubicBezTo>
                    <a:pt x="4749" y="63"/>
                    <a:pt x="4740" y="0"/>
                    <a:pt x="47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7" name="Google Shape;3612;p4">
              <a:extLst>
                <a:ext uri="{FF2B5EF4-FFF2-40B4-BE49-F238E27FC236}">
                  <a16:creationId xmlns:a16="http://schemas.microsoft.com/office/drawing/2014/main" id="{5AFA6223-8BD3-B708-002B-5CA4B1194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4325" y="2832625"/>
              <a:ext cx="25325" cy="14300"/>
            </a:xfrm>
            <a:custGeom>
              <a:avLst/>
              <a:gdLst>
                <a:gd name="T0" fmla="*/ 15828125 w 1013"/>
                <a:gd name="T1" fmla="*/ 0 h 572"/>
                <a:gd name="T2" fmla="*/ 15828125 w 1013"/>
                <a:gd name="T3" fmla="*/ 0 h 572"/>
                <a:gd name="T4" fmla="*/ 7453125 w 1013"/>
                <a:gd name="T5" fmla="*/ 4656250 h 572"/>
                <a:gd name="T6" fmla="*/ 390625 w 1013"/>
                <a:gd name="T7" fmla="*/ 8000000 h 572"/>
                <a:gd name="T8" fmla="*/ 937500 w 1013"/>
                <a:gd name="T9" fmla="*/ 8937500 h 572"/>
                <a:gd name="T10" fmla="*/ 8578125 w 1013"/>
                <a:gd name="T11" fmla="*/ 5593750 h 572"/>
                <a:gd name="T12" fmla="*/ 15828125 w 1013"/>
                <a:gd name="T13" fmla="*/ 0 h 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3" h="572" extrusionOk="0">
                  <a:moveTo>
                    <a:pt x="1013" y="0"/>
                  </a:moveTo>
                  <a:lnTo>
                    <a:pt x="1013" y="0"/>
                  </a:lnTo>
                  <a:cubicBezTo>
                    <a:pt x="846" y="119"/>
                    <a:pt x="668" y="227"/>
                    <a:pt x="477" y="298"/>
                  </a:cubicBezTo>
                  <a:cubicBezTo>
                    <a:pt x="322" y="358"/>
                    <a:pt x="144" y="405"/>
                    <a:pt x="25" y="512"/>
                  </a:cubicBezTo>
                  <a:cubicBezTo>
                    <a:pt x="1" y="524"/>
                    <a:pt x="25" y="572"/>
                    <a:pt x="60" y="572"/>
                  </a:cubicBezTo>
                  <a:cubicBezTo>
                    <a:pt x="239" y="560"/>
                    <a:pt x="394" y="453"/>
                    <a:pt x="549" y="358"/>
                  </a:cubicBezTo>
                  <a:cubicBezTo>
                    <a:pt x="715" y="262"/>
                    <a:pt x="870" y="143"/>
                    <a:pt x="10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8" name="Google Shape;3613;p4">
              <a:extLst>
                <a:ext uri="{FF2B5EF4-FFF2-40B4-BE49-F238E27FC236}">
                  <a16:creationId xmlns:a16="http://schemas.microsoft.com/office/drawing/2014/main" id="{8F4CD7BF-7827-EF20-6356-7C0FC90C6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850" y="2777425"/>
              <a:ext cx="287675" cy="74625"/>
            </a:xfrm>
            <a:custGeom>
              <a:avLst/>
              <a:gdLst>
                <a:gd name="T0" fmla="*/ 1203125 w 11507"/>
                <a:gd name="T1" fmla="*/ 0 h 2985"/>
                <a:gd name="T2" fmla="*/ 640625 w 11507"/>
                <a:gd name="T3" fmla="*/ 1390625 h 2985"/>
                <a:gd name="T4" fmla="*/ 42484375 w 11507"/>
                <a:gd name="T5" fmla="*/ 29296875 h 2985"/>
                <a:gd name="T6" fmla="*/ 87140625 w 11507"/>
                <a:gd name="T7" fmla="*/ 46046875 h 2985"/>
                <a:gd name="T8" fmla="*/ 95687500 w 11507"/>
                <a:gd name="T9" fmla="*/ 46640625 h 2985"/>
                <a:gd name="T10" fmla="*/ 179781250 w 11507"/>
                <a:gd name="T11" fmla="*/ 24828125 h 2985"/>
                <a:gd name="T12" fmla="*/ 179406250 w 11507"/>
                <a:gd name="T13" fmla="*/ 24453125 h 2985"/>
                <a:gd name="T14" fmla="*/ 172578125 w 11507"/>
                <a:gd name="T15" fmla="*/ 24000000 h 2985"/>
                <a:gd name="T16" fmla="*/ 98109375 w 11507"/>
                <a:gd name="T17" fmla="*/ 43625000 h 2985"/>
                <a:gd name="T18" fmla="*/ 96296875 w 11507"/>
                <a:gd name="T19" fmla="*/ 43640625 h 2985"/>
                <a:gd name="T20" fmla="*/ 1562500 w 11507"/>
                <a:gd name="T21" fmla="*/ 93750 h 2985"/>
                <a:gd name="T22" fmla="*/ 1203125 w 11507"/>
                <a:gd name="T23" fmla="*/ 0 h 29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07" h="2985" extrusionOk="0">
                  <a:moveTo>
                    <a:pt x="77" y="0"/>
                  </a:moveTo>
                  <a:cubicBezTo>
                    <a:pt x="36" y="0"/>
                    <a:pt x="0" y="49"/>
                    <a:pt x="41" y="89"/>
                  </a:cubicBezTo>
                  <a:cubicBezTo>
                    <a:pt x="803" y="827"/>
                    <a:pt x="1779" y="1375"/>
                    <a:pt x="2719" y="1875"/>
                  </a:cubicBezTo>
                  <a:cubicBezTo>
                    <a:pt x="3612" y="2327"/>
                    <a:pt x="4577" y="2804"/>
                    <a:pt x="5577" y="2947"/>
                  </a:cubicBezTo>
                  <a:cubicBezTo>
                    <a:pt x="5762" y="2973"/>
                    <a:pt x="5944" y="2985"/>
                    <a:pt x="6124" y="2985"/>
                  </a:cubicBezTo>
                  <a:cubicBezTo>
                    <a:pt x="7979" y="2985"/>
                    <a:pt x="9629" y="1709"/>
                    <a:pt x="11506" y="1589"/>
                  </a:cubicBezTo>
                  <a:cubicBezTo>
                    <a:pt x="11506" y="1589"/>
                    <a:pt x="11506" y="1565"/>
                    <a:pt x="11482" y="1565"/>
                  </a:cubicBezTo>
                  <a:cubicBezTo>
                    <a:pt x="11335" y="1545"/>
                    <a:pt x="11189" y="1536"/>
                    <a:pt x="11045" y="1536"/>
                  </a:cubicBezTo>
                  <a:cubicBezTo>
                    <a:pt x="9403" y="1536"/>
                    <a:pt x="7932" y="2737"/>
                    <a:pt x="6279" y="2792"/>
                  </a:cubicBezTo>
                  <a:cubicBezTo>
                    <a:pt x="6240" y="2793"/>
                    <a:pt x="6201" y="2793"/>
                    <a:pt x="6163" y="2793"/>
                  </a:cubicBezTo>
                  <a:cubicBezTo>
                    <a:pt x="3912" y="2793"/>
                    <a:pt x="1903" y="1118"/>
                    <a:pt x="100" y="6"/>
                  </a:cubicBezTo>
                  <a:cubicBezTo>
                    <a:pt x="93" y="2"/>
                    <a:pt x="85" y="0"/>
                    <a:pt x="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79" name="Google Shape;3614;p4">
              <a:extLst>
                <a:ext uri="{FF2B5EF4-FFF2-40B4-BE49-F238E27FC236}">
                  <a16:creationId xmlns:a16="http://schemas.microsoft.com/office/drawing/2014/main" id="{A561DD7C-9679-2F3D-F79D-CC5ADA5B5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725" y="2799225"/>
              <a:ext cx="129425" cy="75700"/>
            </a:xfrm>
            <a:custGeom>
              <a:avLst/>
              <a:gdLst>
                <a:gd name="T0" fmla="*/ 765625 w 5177"/>
                <a:gd name="T1" fmla="*/ 15625 h 3028"/>
                <a:gd name="T2" fmla="*/ 343750 w 5177"/>
                <a:gd name="T3" fmla="*/ 968750 h 3028"/>
                <a:gd name="T4" fmla="*/ 79031250 w 5177"/>
                <a:gd name="T5" fmla="*/ 47296875 h 3028"/>
                <a:gd name="T6" fmla="*/ 79203125 w 5177"/>
                <a:gd name="T7" fmla="*/ 47312500 h 3028"/>
                <a:gd name="T8" fmla="*/ 79031250 w 5177"/>
                <a:gd name="T9" fmla="*/ 44500000 h 3028"/>
                <a:gd name="T10" fmla="*/ 890625 w 5177"/>
                <a:gd name="T11" fmla="*/ 46875 h 3028"/>
                <a:gd name="T12" fmla="*/ 765625 w 5177"/>
                <a:gd name="T13" fmla="*/ 15625 h 30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177" h="3028" extrusionOk="0">
                  <a:moveTo>
                    <a:pt x="49" y="1"/>
                  </a:moveTo>
                  <a:cubicBezTo>
                    <a:pt x="27" y="1"/>
                    <a:pt x="0" y="41"/>
                    <a:pt x="22" y="62"/>
                  </a:cubicBezTo>
                  <a:cubicBezTo>
                    <a:pt x="1308" y="1372"/>
                    <a:pt x="3141" y="2837"/>
                    <a:pt x="5058" y="3027"/>
                  </a:cubicBezTo>
                  <a:cubicBezTo>
                    <a:pt x="5062" y="3027"/>
                    <a:pt x="5066" y="3028"/>
                    <a:pt x="5069" y="3028"/>
                  </a:cubicBezTo>
                  <a:cubicBezTo>
                    <a:pt x="5177" y="3028"/>
                    <a:pt x="5173" y="2860"/>
                    <a:pt x="5058" y="2848"/>
                  </a:cubicBezTo>
                  <a:cubicBezTo>
                    <a:pt x="3058" y="2622"/>
                    <a:pt x="1605" y="1122"/>
                    <a:pt x="57" y="3"/>
                  </a:cubicBezTo>
                  <a:cubicBezTo>
                    <a:pt x="55" y="2"/>
                    <a:pt x="52" y="1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0" name="Google Shape;3615;p4">
              <a:extLst>
                <a:ext uri="{FF2B5EF4-FFF2-40B4-BE49-F238E27FC236}">
                  <a16:creationId xmlns:a16="http://schemas.microsoft.com/office/drawing/2014/main" id="{AF47B1CD-050B-F4DD-9522-81F3A7AC6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6100" y="2777150"/>
              <a:ext cx="8950" cy="28200"/>
            </a:xfrm>
            <a:custGeom>
              <a:avLst/>
              <a:gdLst>
                <a:gd name="T0" fmla="*/ 2781250 w 358"/>
                <a:gd name="T1" fmla="*/ 0 h 1128"/>
                <a:gd name="T2" fmla="*/ 2609375 w 358"/>
                <a:gd name="T3" fmla="*/ 78125 h 1128"/>
                <a:gd name="T4" fmla="*/ 4843750 w 358"/>
                <a:gd name="T5" fmla="*/ 17562500 h 1128"/>
                <a:gd name="T6" fmla="*/ 4968750 w 358"/>
                <a:gd name="T7" fmla="*/ 17609375 h 1128"/>
                <a:gd name="T8" fmla="*/ 5578125 w 358"/>
                <a:gd name="T9" fmla="*/ 17000000 h 1128"/>
                <a:gd name="T10" fmla="*/ 2984375 w 358"/>
                <a:gd name="T11" fmla="*/ 9375000 h 1128"/>
                <a:gd name="T12" fmla="*/ 3156250 w 358"/>
                <a:gd name="T13" fmla="*/ 453125 h 1128"/>
                <a:gd name="T14" fmla="*/ 2781250 w 358"/>
                <a:gd name="T15" fmla="*/ 0 h 1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58" h="1128" extrusionOk="0">
                  <a:moveTo>
                    <a:pt x="178" y="0"/>
                  </a:moveTo>
                  <a:cubicBezTo>
                    <a:pt x="174" y="0"/>
                    <a:pt x="170" y="2"/>
                    <a:pt x="167" y="5"/>
                  </a:cubicBezTo>
                  <a:cubicBezTo>
                    <a:pt x="12" y="302"/>
                    <a:pt x="0" y="898"/>
                    <a:pt x="310" y="1124"/>
                  </a:cubicBezTo>
                  <a:cubicBezTo>
                    <a:pt x="312" y="1126"/>
                    <a:pt x="315" y="1127"/>
                    <a:pt x="318" y="1127"/>
                  </a:cubicBezTo>
                  <a:cubicBezTo>
                    <a:pt x="333" y="1127"/>
                    <a:pt x="357" y="1108"/>
                    <a:pt x="357" y="1088"/>
                  </a:cubicBezTo>
                  <a:cubicBezTo>
                    <a:pt x="322" y="910"/>
                    <a:pt x="226" y="767"/>
                    <a:pt x="191" y="600"/>
                  </a:cubicBezTo>
                  <a:cubicBezTo>
                    <a:pt x="155" y="410"/>
                    <a:pt x="179" y="219"/>
                    <a:pt x="202" y="29"/>
                  </a:cubicBezTo>
                  <a:cubicBezTo>
                    <a:pt x="202" y="11"/>
                    <a:pt x="190" y="0"/>
                    <a:pt x="1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1" name="Google Shape;3616;p4">
              <a:extLst>
                <a:ext uri="{FF2B5EF4-FFF2-40B4-BE49-F238E27FC236}">
                  <a16:creationId xmlns:a16="http://schemas.microsoft.com/office/drawing/2014/main" id="{74A78D44-C942-E947-C0CA-CDF715D75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693650"/>
              <a:ext cx="320475" cy="137200"/>
            </a:xfrm>
            <a:custGeom>
              <a:avLst/>
              <a:gdLst>
                <a:gd name="T0" fmla="*/ 703125 w 12819"/>
                <a:gd name="T1" fmla="*/ 0 h 5488"/>
                <a:gd name="T2" fmla="*/ 0 w 12819"/>
                <a:gd name="T3" fmla="*/ 734375 h 5488"/>
                <a:gd name="T4" fmla="*/ 20468750 w 12819"/>
                <a:gd name="T5" fmla="*/ 35890625 h 5488"/>
                <a:gd name="T6" fmla="*/ 74781250 w 12819"/>
                <a:gd name="T7" fmla="*/ 73281250 h 5488"/>
                <a:gd name="T8" fmla="*/ 125234375 w 12819"/>
                <a:gd name="T9" fmla="*/ 85734375 h 5488"/>
                <a:gd name="T10" fmla="*/ 131531250 w 12819"/>
                <a:gd name="T11" fmla="*/ 85562500 h 5488"/>
                <a:gd name="T12" fmla="*/ 190500000 w 12819"/>
                <a:gd name="T13" fmla="*/ 72546875 h 5488"/>
                <a:gd name="T14" fmla="*/ 199625000 w 12819"/>
                <a:gd name="T15" fmla="*/ 73468750 h 5488"/>
                <a:gd name="T16" fmla="*/ 199765625 w 12819"/>
                <a:gd name="T17" fmla="*/ 73500000 h 5488"/>
                <a:gd name="T18" fmla="*/ 199625000 w 12819"/>
                <a:gd name="T19" fmla="*/ 72718750 h 5488"/>
                <a:gd name="T20" fmla="*/ 188859375 w 12819"/>
                <a:gd name="T21" fmla="*/ 71125000 h 5488"/>
                <a:gd name="T22" fmla="*/ 151812500 w 12819"/>
                <a:gd name="T23" fmla="*/ 80546875 h 5488"/>
                <a:gd name="T24" fmla="*/ 126187500 w 12819"/>
                <a:gd name="T25" fmla="*/ 83687500 h 5488"/>
                <a:gd name="T26" fmla="*/ 88921875 w 12819"/>
                <a:gd name="T27" fmla="*/ 77000000 h 5488"/>
                <a:gd name="T28" fmla="*/ 37203125 w 12819"/>
                <a:gd name="T29" fmla="*/ 44453125 h 5488"/>
                <a:gd name="T30" fmla="*/ 1296875 w 12819"/>
                <a:gd name="T31" fmla="*/ 546875 h 5488"/>
                <a:gd name="T32" fmla="*/ 703125 w 12819"/>
                <a:gd name="T33" fmla="*/ 0 h 54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819" h="5488" extrusionOk="0">
                  <a:moveTo>
                    <a:pt x="45" y="0"/>
                  </a:moveTo>
                  <a:cubicBezTo>
                    <a:pt x="23" y="0"/>
                    <a:pt x="0" y="15"/>
                    <a:pt x="0" y="47"/>
                  </a:cubicBezTo>
                  <a:cubicBezTo>
                    <a:pt x="0" y="999"/>
                    <a:pt x="572" y="1702"/>
                    <a:pt x="1310" y="2297"/>
                  </a:cubicBezTo>
                  <a:cubicBezTo>
                    <a:pt x="2358" y="3154"/>
                    <a:pt x="3584" y="4035"/>
                    <a:pt x="4786" y="4690"/>
                  </a:cubicBezTo>
                  <a:cubicBezTo>
                    <a:pt x="5775" y="5222"/>
                    <a:pt x="6897" y="5487"/>
                    <a:pt x="8015" y="5487"/>
                  </a:cubicBezTo>
                  <a:cubicBezTo>
                    <a:pt x="8150" y="5487"/>
                    <a:pt x="8284" y="5484"/>
                    <a:pt x="8418" y="5476"/>
                  </a:cubicBezTo>
                  <a:cubicBezTo>
                    <a:pt x="9697" y="5404"/>
                    <a:pt x="10932" y="4643"/>
                    <a:pt x="12192" y="4643"/>
                  </a:cubicBezTo>
                  <a:cubicBezTo>
                    <a:pt x="12386" y="4643"/>
                    <a:pt x="12580" y="4661"/>
                    <a:pt x="12776" y="4702"/>
                  </a:cubicBezTo>
                  <a:cubicBezTo>
                    <a:pt x="12779" y="4703"/>
                    <a:pt x="12782" y="4704"/>
                    <a:pt x="12785" y="4704"/>
                  </a:cubicBezTo>
                  <a:cubicBezTo>
                    <a:pt x="12813" y="4704"/>
                    <a:pt x="12819" y="4654"/>
                    <a:pt x="12776" y="4654"/>
                  </a:cubicBezTo>
                  <a:cubicBezTo>
                    <a:pt x="12542" y="4582"/>
                    <a:pt x="12313" y="4552"/>
                    <a:pt x="12087" y="4552"/>
                  </a:cubicBezTo>
                  <a:cubicBezTo>
                    <a:pt x="11276" y="4552"/>
                    <a:pt x="10507" y="4940"/>
                    <a:pt x="9716" y="5155"/>
                  </a:cubicBezTo>
                  <a:cubicBezTo>
                    <a:pt x="9181" y="5289"/>
                    <a:pt x="8628" y="5356"/>
                    <a:pt x="8076" y="5356"/>
                  </a:cubicBezTo>
                  <a:cubicBezTo>
                    <a:pt x="7263" y="5356"/>
                    <a:pt x="6450" y="5212"/>
                    <a:pt x="5691" y="4928"/>
                  </a:cubicBezTo>
                  <a:cubicBezTo>
                    <a:pt x="4477" y="4464"/>
                    <a:pt x="3429" y="3607"/>
                    <a:pt x="2381" y="2845"/>
                  </a:cubicBezTo>
                  <a:cubicBezTo>
                    <a:pt x="1369" y="2130"/>
                    <a:pt x="238" y="1345"/>
                    <a:pt x="83" y="35"/>
                  </a:cubicBezTo>
                  <a:cubicBezTo>
                    <a:pt x="83" y="12"/>
                    <a:pt x="6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2" name="Google Shape;3617;p4">
              <a:extLst>
                <a:ext uri="{FF2B5EF4-FFF2-40B4-BE49-F238E27FC236}">
                  <a16:creationId xmlns:a16="http://schemas.microsoft.com/office/drawing/2014/main" id="{E3A61A63-34E1-FC9E-7456-2FBAF0E9B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9900" y="2652125"/>
              <a:ext cx="13625" cy="45300"/>
            </a:xfrm>
            <a:custGeom>
              <a:avLst/>
              <a:gdLst>
                <a:gd name="T0" fmla="*/ 8015625 w 545"/>
                <a:gd name="T1" fmla="*/ 15625 h 1812"/>
                <a:gd name="T2" fmla="*/ 7812500 w 545"/>
                <a:gd name="T3" fmla="*/ 78125 h 1812"/>
                <a:gd name="T4" fmla="*/ 187500 w 545"/>
                <a:gd name="T5" fmla="*/ 27609375 h 1812"/>
                <a:gd name="T6" fmla="*/ 1000000 w 545"/>
                <a:gd name="T7" fmla="*/ 28312500 h 1812"/>
                <a:gd name="T8" fmla="*/ 1671875 w 545"/>
                <a:gd name="T9" fmla="*/ 27609375 h 1812"/>
                <a:gd name="T10" fmla="*/ 3546875 w 545"/>
                <a:gd name="T11" fmla="*/ 12921875 h 1812"/>
                <a:gd name="T12" fmla="*/ 8375000 w 545"/>
                <a:gd name="T13" fmla="*/ 640625 h 1812"/>
                <a:gd name="T14" fmla="*/ 8015625 w 545"/>
                <a:gd name="T15" fmla="*/ 15625 h 18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45" h="1812" extrusionOk="0">
                  <a:moveTo>
                    <a:pt x="513" y="1"/>
                  </a:moveTo>
                  <a:cubicBezTo>
                    <a:pt x="508" y="1"/>
                    <a:pt x="503" y="2"/>
                    <a:pt x="500" y="5"/>
                  </a:cubicBezTo>
                  <a:cubicBezTo>
                    <a:pt x="84" y="446"/>
                    <a:pt x="0" y="1196"/>
                    <a:pt x="12" y="1767"/>
                  </a:cubicBezTo>
                  <a:cubicBezTo>
                    <a:pt x="18" y="1797"/>
                    <a:pt x="42" y="1812"/>
                    <a:pt x="64" y="1812"/>
                  </a:cubicBezTo>
                  <a:cubicBezTo>
                    <a:pt x="87" y="1812"/>
                    <a:pt x="107" y="1797"/>
                    <a:pt x="107" y="1767"/>
                  </a:cubicBezTo>
                  <a:cubicBezTo>
                    <a:pt x="107" y="1458"/>
                    <a:pt x="143" y="1136"/>
                    <a:pt x="227" y="827"/>
                  </a:cubicBezTo>
                  <a:cubicBezTo>
                    <a:pt x="298" y="565"/>
                    <a:pt x="453" y="303"/>
                    <a:pt x="536" y="41"/>
                  </a:cubicBezTo>
                  <a:cubicBezTo>
                    <a:pt x="545" y="14"/>
                    <a:pt x="527" y="1"/>
                    <a:pt x="5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3" name="Google Shape;3618;p4">
              <a:extLst>
                <a:ext uri="{FF2B5EF4-FFF2-40B4-BE49-F238E27FC236}">
                  <a16:creationId xmlns:a16="http://schemas.microsoft.com/office/drawing/2014/main" id="{26DDB6A8-6C8A-762A-FC8E-E28E676CA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1575" y="2653325"/>
              <a:ext cx="164850" cy="132300"/>
            </a:xfrm>
            <a:custGeom>
              <a:avLst/>
              <a:gdLst>
                <a:gd name="T0" fmla="*/ 906250 w 6594"/>
                <a:gd name="T1" fmla="*/ 0 h 5292"/>
                <a:gd name="T2" fmla="*/ 156250 w 6594"/>
                <a:gd name="T3" fmla="*/ 640625 h 5292"/>
                <a:gd name="T4" fmla="*/ 42562500 w 6594"/>
                <a:gd name="T5" fmla="*/ 54203125 h 5292"/>
                <a:gd name="T6" fmla="*/ 102093750 w 6594"/>
                <a:gd name="T7" fmla="*/ 82671875 h 5292"/>
                <a:gd name="T8" fmla="*/ 102281250 w 6594"/>
                <a:gd name="T9" fmla="*/ 81187500 h 5292"/>
                <a:gd name="T10" fmla="*/ 44421875 w 6594"/>
                <a:gd name="T11" fmla="*/ 52171875 h 5292"/>
                <a:gd name="T12" fmla="*/ 1453125 w 6594"/>
                <a:gd name="T13" fmla="*/ 78125 h 5292"/>
                <a:gd name="T14" fmla="*/ 906250 w 6594"/>
                <a:gd name="T15" fmla="*/ 0 h 52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94" h="5292" extrusionOk="0">
                  <a:moveTo>
                    <a:pt x="58" y="0"/>
                  </a:moveTo>
                  <a:cubicBezTo>
                    <a:pt x="25" y="0"/>
                    <a:pt x="1" y="14"/>
                    <a:pt x="10" y="41"/>
                  </a:cubicBezTo>
                  <a:cubicBezTo>
                    <a:pt x="522" y="1374"/>
                    <a:pt x="1593" y="2577"/>
                    <a:pt x="2724" y="3469"/>
                  </a:cubicBezTo>
                  <a:cubicBezTo>
                    <a:pt x="3760" y="4303"/>
                    <a:pt x="5165" y="5136"/>
                    <a:pt x="6534" y="5291"/>
                  </a:cubicBezTo>
                  <a:cubicBezTo>
                    <a:pt x="6594" y="5291"/>
                    <a:pt x="6594" y="5220"/>
                    <a:pt x="6546" y="5196"/>
                  </a:cubicBezTo>
                  <a:cubicBezTo>
                    <a:pt x="5224" y="4648"/>
                    <a:pt x="3974" y="4231"/>
                    <a:pt x="2843" y="3339"/>
                  </a:cubicBezTo>
                  <a:cubicBezTo>
                    <a:pt x="1653" y="2422"/>
                    <a:pt x="867" y="1267"/>
                    <a:pt x="93" y="5"/>
                  </a:cubicBezTo>
                  <a:cubicBezTo>
                    <a:pt x="81" y="2"/>
                    <a:pt x="69" y="0"/>
                    <a:pt x="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4" name="Google Shape;3619;p4">
              <a:extLst>
                <a:ext uri="{FF2B5EF4-FFF2-40B4-BE49-F238E27FC236}">
                  <a16:creationId xmlns:a16="http://schemas.microsoft.com/office/drawing/2014/main" id="{8F3BFB78-6D1A-6041-EAC5-49F60A147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050" y="2776500"/>
              <a:ext cx="34075" cy="12400"/>
            </a:xfrm>
            <a:custGeom>
              <a:avLst/>
              <a:gdLst>
                <a:gd name="T0" fmla="*/ 8000000 w 1363"/>
                <a:gd name="T1" fmla="*/ 15625 h 496"/>
                <a:gd name="T2" fmla="*/ 6718750 w 1363"/>
                <a:gd name="T3" fmla="*/ 109375 h 496"/>
                <a:gd name="T4" fmla="*/ 6718750 w 1363"/>
                <a:gd name="T5" fmla="*/ 671875 h 496"/>
                <a:gd name="T6" fmla="*/ 12296875 w 1363"/>
                <a:gd name="T7" fmla="*/ 1968750 h 496"/>
                <a:gd name="T8" fmla="*/ 16203125 w 1363"/>
                <a:gd name="T9" fmla="*/ 3828125 h 496"/>
                <a:gd name="T10" fmla="*/ 14531250 w 1363"/>
                <a:gd name="T11" fmla="*/ 6250000 h 496"/>
                <a:gd name="T12" fmla="*/ 12515625 w 1363"/>
                <a:gd name="T13" fmla="*/ 6359375 h 496"/>
                <a:gd name="T14" fmla="*/ 203125 w 1363"/>
                <a:gd name="T15" fmla="*/ 5125000 h 496"/>
                <a:gd name="T16" fmla="*/ 203125 w 1363"/>
                <a:gd name="T17" fmla="*/ 5875000 h 496"/>
                <a:gd name="T18" fmla="*/ 14156250 w 1363"/>
                <a:gd name="T19" fmla="*/ 7734375 h 496"/>
                <a:gd name="T20" fmla="*/ 18984375 w 1363"/>
                <a:gd name="T21" fmla="*/ 6062500 h 496"/>
                <a:gd name="T22" fmla="*/ 8000000 w 1363"/>
                <a:gd name="T23" fmla="*/ 15625 h 4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63" h="496" extrusionOk="0">
                  <a:moveTo>
                    <a:pt x="512" y="1"/>
                  </a:moveTo>
                  <a:cubicBezTo>
                    <a:pt x="478" y="1"/>
                    <a:pt x="450" y="3"/>
                    <a:pt x="430" y="7"/>
                  </a:cubicBezTo>
                  <a:cubicBezTo>
                    <a:pt x="394" y="7"/>
                    <a:pt x="394" y="43"/>
                    <a:pt x="430" y="43"/>
                  </a:cubicBezTo>
                  <a:cubicBezTo>
                    <a:pt x="549" y="78"/>
                    <a:pt x="668" y="90"/>
                    <a:pt x="787" y="126"/>
                  </a:cubicBezTo>
                  <a:cubicBezTo>
                    <a:pt x="811" y="138"/>
                    <a:pt x="1013" y="197"/>
                    <a:pt x="1037" y="245"/>
                  </a:cubicBezTo>
                  <a:cubicBezTo>
                    <a:pt x="1108" y="340"/>
                    <a:pt x="1025" y="388"/>
                    <a:pt x="930" y="400"/>
                  </a:cubicBezTo>
                  <a:cubicBezTo>
                    <a:pt x="887" y="405"/>
                    <a:pt x="844" y="407"/>
                    <a:pt x="801" y="407"/>
                  </a:cubicBezTo>
                  <a:cubicBezTo>
                    <a:pt x="541" y="407"/>
                    <a:pt x="268" y="328"/>
                    <a:pt x="13" y="328"/>
                  </a:cubicBezTo>
                  <a:cubicBezTo>
                    <a:pt x="1" y="352"/>
                    <a:pt x="1" y="376"/>
                    <a:pt x="13" y="376"/>
                  </a:cubicBezTo>
                  <a:cubicBezTo>
                    <a:pt x="299" y="447"/>
                    <a:pt x="608" y="483"/>
                    <a:pt x="906" y="495"/>
                  </a:cubicBezTo>
                  <a:cubicBezTo>
                    <a:pt x="1013" y="495"/>
                    <a:pt x="1168" y="495"/>
                    <a:pt x="1215" y="388"/>
                  </a:cubicBezTo>
                  <a:cubicBezTo>
                    <a:pt x="1363" y="124"/>
                    <a:pt x="773" y="1"/>
                    <a:pt x="5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5" name="Google Shape;3620;p4">
              <a:extLst>
                <a:ext uri="{FF2B5EF4-FFF2-40B4-BE49-F238E27FC236}">
                  <a16:creationId xmlns:a16="http://schemas.microsoft.com/office/drawing/2014/main" id="{37C9E86F-8BC2-C54A-8472-919124C90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800" y="2664725"/>
              <a:ext cx="163550" cy="112050"/>
            </a:xfrm>
            <a:custGeom>
              <a:avLst/>
              <a:gdLst>
                <a:gd name="T0" fmla="*/ 1234375 w 6542"/>
                <a:gd name="T1" fmla="*/ 0 h 4482"/>
                <a:gd name="T2" fmla="*/ 453125 w 6542"/>
                <a:gd name="T3" fmla="*/ 1500000 h 4482"/>
                <a:gd name="T4" fmla="*/ 48640625 w 6542"/>
                <a:gd name="T5" fmla="*/ 39453125 h 4482"/>
                <a:gd name="T6" fmla="*/ 101656250 w 6542"/>
                <a:gd name="T7" fmla="*/ 69968750 h 4482"/>
                <a:gd name="T8" fmla="*/ 101921875 w 6542"/>
                <a:gd name="T9" fmla="*/ 70015625 h 4482"/>
                <a:gd name="T10" fmla="*/ 102031250 w 6542"/>
                <a:gd name="T11" fmla="*/ 69781250 h 4482"/>
                <a:gd name="T12" fmla="*/ 49937500 w 6542"/>
                <a:gd name="T13" fmla="*/ 37593750 h 4482"/>
                <a:gd name="T14" fmla="*/ 1765625 w 6542"/>
                <a:gd name="T15" fmla="*/ 203125 h 4482"/>
                <a:gd name="T16" fmla="*/ 1234375 w 6542"/>
                <a:gd name="T17" fmla="*/ 0 h 44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542" h="4482" extrusionOk="0">
                  <a:moveTo>
                    <a:pt x="79" y="0"/>
                  </a:moveTo>
                  <a:cubicBezTo>
                    <a:pt x="34" y="0"/>
                    <a:pt x="0" y="68"/>
                    <a:pt x="29" y="96"/>
                  </a:cubicBezTo>
                  <a:cubicBezTo>
                    <a:pt x="946" y="1025"/>
                    <a:pt x="2029" y="1811"/>
                    <a:pt x="3113" y="2525"/>
                  </a:cubicBezTo>
                  <a:cubicBezTo>
                    <a:pt x="4184" y="3252"/>
                    <a:pt x="5316" y="3966"/>
                    <a:pt x="6506" y="4478"/>
                  </a:cubicBezTo>
                  <a:cubicBezTo>
                    <a:pt x="6513" y="4480"/>
                    <a:pt x="6519" y="4481"/>
                    <a:pt x="6523" y="4481"/>
                  </a:cubicBezTo>
                  <a:cubicBezTo>
                    <a:pt x="6541" y="4481"/>
                    <a:pt x="6539" y="4466"/>
                    <a:pt x="6530" y="4466"/>
                  </a:cubicBezTo>
                  <a:cubicBezTo>
                    <a:pt x="5411" y="3775"/>
                    <a:pt x="4256" y="3168"/>
                    <a:pt x="3196" y="2406"/>
                  </a:cubicBezTo>
                  <a:cubicBezTo>
                    <a:pt x="2113" y="1668"/>
                    <a:pt x="1148" y="799"/>
                    <a:pt x="113" y="13"/>
                  </a:cubicBezTo>
                  <a:cubicBezTo>
                    <a:pt x="101" y="4"/>
                    <a:pt x="90" y="0"/>
                    <a:pt x="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6" name="Google Shape;3621;p4">
              <a:extLst>
                <a:ext uri="{FF2B5EF4-FFF2-40B4-BE49-F238E27FC236}">
                  <a16:creationId xmlns:a16="http://schemas.microsoft.com/office/drawing/2014/main" id="{9E1536CB-37D5-0140-C29B-B3B869E8B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6675" y="2570900"/>
              <a:ext cx="33975" cy="74025"/>
            </a:xfrm>
            <a:custGeom>
              <a:avLst/>
              <a:gdLst>
                <a:gd name="T0" fmla="*/ 5500000 w 1359"/>
                <a:gd name="T1" fmla="*/ 15625 h 2961"/>
                <a:gd name="T2" fmla="*/ 5031250 w 1359"/>
                <a:gd name="T3" fmla="*/ 437500 h 2961"/>
                <a:gd name="T4" fmla="*/ 19546875 w 1359"/>
                <a:gd name="T5" fmla="*/ 46015625 h 2961"/>
                <a:gd name="T6" fmla="*/ 20015625 w 1359"/>
                <a:gd name="T7" fmla="*/ 46250000 h 2961"/>
                <a:gd name="T8" fmla="*/ 20656250 w 1359"/>
                <a:gd name="T9" fmla="*/ 44890625 h 2961"/>
                <a:gd name="T10" fmla="*/ 8015625 w 1359"/>
                <a:gd name="T11" fmla="*/ 23312500 h 2961"/>
                <a:gd name="T12" fmla="*/ 6156250 w 1359"/>
                <a:gd name="T13" fmla="*/ 609375 h 2961"/>
                <a:gd name="T14" fmla="*/ 5500000 w 1359"/>
                <a:gd name="T15" fmla="*/ 15625 h 296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59" h="2961" extrusionOk="0">
                  <a:moveTo>
                    <a:pt x="352" y="1"/>
                  </a:moveTo>
                  <a:cubicBezTo>
                    <a:pt x="339" y="1"/>
                    <a:pt x="327" y="9"/>
                    <a:pt x="322" y="28"/>
                  </a:cubicBezTo>
                  <a:cubicBezTo>
                    <a:pt x="1" y="1016"/>
                    <a:pt x="501" y="2278"/>
                    <a:pt x="1251" y="2945"/>
                  </a:cubicBezTo>
                  <a:cubicBezTo>
                    <a:pt x="1259" y="2956"/>
                    <a:pt x="1270" y="2960"/>
                    <a:pt x="1281" y="2960"/>
                  </a:cubicBezTo>
                  <a:cubicBezTo>
                    <a:pt x="1318" y="2960"/>
                    <a:pt x="1359" y="2910"/>
                    <a:pt x="1322" y="2873"/>
                  </a:cubicBezTo>
                  <a:cubicBezTo>
                    <a:pt x="965" y="2456"/>
                    <a:pt x="667" y="2028"/>
                    <a:pt x="513" y="1492"/>
                  </a:cubicBezTo>
                  <a:cubicBezTo>
                    <a:pt x="370" y="1016"/>
                    <a:pt x="417" y="540"/>
                    <a:pt x="394" y="39"/>
                  </a:cubicBezTo>
                  <a:cubicBezTo>
                    <a:pt x="394" y="18"/>
                    <a:pt x="372" y="1"/>
                    <a:pt x="3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7" name="Google Shape;3622;p4">
              <a:extLst>
                <a:ext uri="{FF2B5EF4-FFF2-40B4-BE49-F238E27FC236}">
                  <a16:creationId xmlns:a16="http://schemas.microsoft.com/office/drawing/2014/main" id="{04FAA139-576A-2773-6B29-A02D475D5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25" y="2536725"/>
              <a:ext cx="18525" cy="32200"/>
            </a:xfrm>
            <a:custGeom>
              <a:avLst/>
              <a:gdLst>
                <a:gd name="T0" fmla="*/ 11031250 w 741"/>
                <a:gd name="T1" fmla="*/ 15625 h 1288"/>
                <a:gd name="T2" fmla="*/ 10734375 w 741"/>
                <a:gd name="T3" fmla="*/ 203125 h 1288"/>
                <a:gd name="T4" fmla="*/ 125000 w 741"/>
                <a:gd name="T5" fmla="*/ 19562500 h 1288"/>
                <a:gd name="T6" fmla="*/ 656250 w 741"/>
                <a:gd name="T7" fmla="*/ 20109375 h 1288"/>
                <a:gd name="T8" fmla="*/ 1062500 w 741"/>
                <a:gd name="T9" fmla="*/ 19750000 h 1288"/>
                <a:gd name="T10" fmla="*/ 5343750 w 741"/>
                <a:gd name="T11" fmla="*/ 9328125 h 1288"/>
                <a:gd name="T12" fmla="*/ 11296875 w 741"/>
                <a:gd name="T13" fmla="*/ 953125 h 1288"/>
                <a:gd name="T14" fmla="*/ 11031250 w 741"/>
                <a:gd name="T15" fmla="*/ 15625 h 1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1" h="1288" extrusionOk="0">
                  <a:moveTo>
                    <a:pt x="706" y="1"/>
                  </a:moveTo>
                  <a:cubicBezTo>
                    <a:pt x="700" y="1"/>
                    <a:pt x="693" y="5"/>
                    <a:pt x="687" y="13"/>
                  </a:cubicBezTo>
                  <a:cubicBezTo>
                    <a:pt x="282" y="204"/>
                    <a:pt x="92" y="847"/>
                    <a:pt x="8" y="1252"/>
                  </a:cubicBezTo>
                  <a:cubicBezTo>
                    <a:pt x="1" y="1267"/>
                    <a:pt x="22" y="1287"/>
                    <a:pt x="42" y="1287"/>
                  </a:cubicBezTo>
                  <a:cubicBezTo>
                    <a:pt x="53" y="1287"/>
                    <a:pt x="64" y="1281"/>
                    <a:pt x="68" y="1264"/>
                  </a:cubicBezTo>
                  <a:cubicBezTo>
                    <a:pt x="128" y="1025"/>
                    <a:pt x="223" y="799"/>
                    <a:pt x="342" y="597"/>
                  </a:cubicBezTo>
                  <a:cubicBezTo>
                    <a:pt x="461" y="418"/>
                    <a:pt x="616" y="252"/>
                    <a:pt x="723" y="61"/>
                  </a:cubicBezTo>
                  <a:cubicBezTo>
                    <a:pt x="741" y="34"/>
                    <a:pt x="725" y="1"/>
                    <a:pt x="7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8" name="Google Shape;3623;p4">
              <a:extLst>
                <a:ext uri="{FF2B5EF4-FFF2-40B4-BE49-F238E27FC236}">
                  <a16:creationId xmlns:a16="http://schemas.microsoft.com/office/drawing/2014/main" id="{938DFEDD-FCE7-1137-FCA3-844E3EB519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175" y="2536375"/>
              <a:ext cx="103900" cy="107800"/>
            </a:xfrm>
            <a:custGeom>
              <a:avLst/>
              <a:gdLst>
                <a:gd name="T0" fmla="*/ 531250 w 4156"/>
                <a:gd name="T1" fmla="*/ 0 h 4312"/>
                <a:gd name="T2" fmla="*/ 140625 w 4156"/>
                <a:gd name="T3" fmla="*/ 609375 h 4312"/>
                <a:gd name="T4" fmla="*/ 26921875 w 4156"/>
                <a:gd name="T5" fmla="*/ 39875000 h 4312"/>
                <a:gd name="T6" fmla="*/ 61906250 w 4156"/>
                <a:gd name="T7" fmla="*/ 66843750 h 4312"/>
                <a:gd name="T8" fmla="*/ 62937500 w 4156"/>
                <a:gd name="T9" fmla="*/ 67359375 h 4312"/>
                <a:gd name="T10" fmla="*/ 63953125 w 4156"/>
                <a:gd name="T11" fmla="*/ 64796875 h 4312"/>
                <a:gd name="T12" fmla="*/ 29906250 w 4156"/>
                <a:gd name="T13" fmla="*/ 39312500 h 4312"/>
                <a:gd name="T14" fmla="*/ 703125 w 4156"/>
                <a:gd name="T15" fmla="*/ 250000 h 4312"/>
                <a:gd name="T16" fmla="*/ 531250 w 4156"/>
                <a:gd name="T17" fmla="*/ 0 h 431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56" h="4312" extrusionOk="0">
                  <a:moveTo>
                    <a:pt x="34" y="0"/>
                  </a:moveTo>
                  <a:cubicBezTo>
                    <a:pt x="21" y="0"/>
                    <a:pt x="1" y="23"/>
                    <a:pt x="9" y="39"/>
                  </a:cubicBezTo>
                  <a:cubicBezTo>
                    <a:pt x="449" y="932"/>
                    <a:pt x="1080" y="1801"/>
                    <a:pt x="1723" y="2552"/>
                  </a:cubicBezTo>
                  <a:cubicBezTo>
                    <a:pt x="2331" y="3278"/>
                    <a:pt x="3259" y="3623"/>
                    <a:pt x="3962" y="4278"/>
                  </a:cubicBezTo>
                  <a:cubicBezTo>
                    <a:pt x="3982" y="4301"/>
                    <a:pt x="4005" y="4311"/>
                    <a:pt x="4028" y="4311"/>
                  </a:cubicBezTo>
                  <a:cubicBezTo>
                    <a:pt x="4096" y="4311"/>
                    <a:pt x="4156" y="4219"/>
                    <a:pt x="4093" y="4147"/>
                  </a:cubicBezTo>
                  <a:cubicBezTo>
                    <a:pt x="3438" y="3504"/>
                    <a:pt x="2533" y="3183"/>
                    <a:pt x="1914" y="2516"/>
                  </a:cubicBezTo>
                  <a:cubicBezTo>
                    <a:pt x="1211" y="1742"/>
                    <a:pt x="687" y="849"/>
                    <a:pt x="45" y="16"/>
                  </a:cubicBezTo>
                  <a:cubicBezTo>
                    <a:pt x="45" y="5"/>
                    <a:pt x="40" y="0"/>
                    <a:pt x="3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89" name="Google Shape;3624;p4">
              <a:extLst>
                <a:ext uri="{FF2B5EF4-FFF2-40B4-BE49-F238E27FC236}">
                  <a16:creationId xmlns:a16="http://schemas.microsoft.com/office/drawing/2014/main" id="{A43F068C-ECFF-25BC-9B46-B31B06527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675" y="2639550"/>
              <a:ext cx="216850" cy="103875"/>
            </a:xfrm>
            <a:custGeom>
              <a:avLst/>
              <a:gdLst>
                <a:gd name="T0" fmla="*/ 937500 w 8674"/>
                <a:gd name="T1" fmla="*/ 0 h 4155"/>
                <a:gd name="T2" fmla="*/ 640625 w 8674"/>
                <a:gd name="T3" fmla="*/ 1421875 h 4155"/>
                <a:gd name="T4" fmla="*/ 66312500 w 8674"/>
                <a:gd name="T5" fmla="*/ 37328125 h 4155"/>
                <a:gd name="T6" fmla="*/ 86218750 w 8674"/>
                <a:gd name="T7" fmla="*/ 44031250 h 4155"/>
                <a:gd name="T8" fmla="*/ 102406250 w 8674"/>
                <a:gd name="T9" fmla="*/ 55375000 h 4155"/>
                <a:gd name="T10" fmla="*/ 131781250 w 8674"/>
                <a:gd name="T11" fmla="*/ 64921875 h 4155"/>
                <a:gd name="T12" fmla="*/ 134031250 w 8674"/>
                <a:gd name="T13" fmla="*/ 64859375 h 4155"/>
                <a:gd name="T14" fmla="*/ 134031250 w 8674"/>
                <a:gd name="T15" fmla="*/ 62812500 h 4155"/>
                <a:gd name="T16" fmla="*/ 95703125 w 8674"/>
                <a:gd name="T17" fmla="*/ 47000000 h 4155"/>
                <a:gd name="T18" fmla="*/ 66875000 w 8674"/>
                <a:gd name="T19" fmla="*/ 34734375 h 4155"/>
                <a:gd name="T20" fmla="*/ 1203125 w 8674"/>
                <a:gd name="T21" fmla="*/ 125000 h 4155"/>
                <a:gd name="T22" fmla="*/ 937500 w 8674"/>
                <a:gd name="T23" fmla="*/ 0 h 41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74" h="4155" extrusionOk="0">
                  <a:moveTo>
                    <a:pt x="60" y="0"/>
                  </a:moveTo>
                  <a:cubicBezTo>
                    <a:pt x="29" y="0"/>
                    <a:pt x="1" y="71"/>
                    <a:pt x="41" y="91"/>
                  </a:cubicBezTo>
                  <a:cubicBezTo>
                    <a:pt x="1363" y="984"/>
                    <a:pt x="2696" y="1925"/>
                    <a:pt x="4244" y="2389"/>
                  </a:cubicBezTo>
                  <a:cubicBezTo>
                    <a:pt x="4673" y="2508"/>
                    <a:pt x="5125" y="2616"/>
                    <a:pt x="5518" y="2818"/>
                  </a:cubicBezTo>
                  <a:cubicBezTo>
                    <a:pt x="5899" y="3008"/>
                    <a:pt x="6197" y="3306"/>
                    <a:pt x="6554" y="3544"/>
                  </a:cubicBezTo>
                  <a:cubicBezTo>
                    <a:pt x="7110" y="3922"/>
                    <a:pt x="7759" y="4155"/>
                    <a:pt x="8434" y="4155"/>
                  </a:cubicBezTo>
                  <a:cubicBezTo>
                    <a:pt x="8482" y="4155"/>
                    <a:pt x="8530" y="4154"/>
                    <a:pt x="8578" y="4151"/>
                  </a:cubicBezTo>
                  <a:cubicBezTo>
                    <a:pt x="8673" y="4151"/>
                    <a:pt x="8673" y="4032"/>
                    <a:pt x="8578" y="4020"/>
                  </a:cubicBezTo>
                  <a:cubicBezTo>
                    <a:pt x="7578" y="3925"/>
                    <a:pt x="6911" y="3580"/>
                    <a:pt x="6125" y="3008"/>
                  </a:cubicBezTo>
                  <a:cubicBezTo>
                    <a:pt x="5554" y="2592"/>
                    <a:pt x="4959" y="2413"/>
                    <a:pt x="4280" y="2223"/>
                  </a:cubicBezTo>
                  <a:cubicBezTo>
                    <a:pt x="2696" y="1758"/>
                    <a:pt x="1470" y="794"/>
                    <a:pt x="77" y="8"/>
                  </a:cubicBezTo>
                  <a:cubicBezTo>
                    <a:pt x="71" y="3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0" name="Google Shape;3625;p4">
              <a:extLst>
                <a:ext uri="{FF2B5EF4-FFF2-40B4-BE49-F238E27FC236}">
                  <a16:creationId xmlns:a16="http://schemas.microsoft.com/office/drawing/2014/main" id="{D8311354-C53A-9FA1-9C2F-EA785E70F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100" y="2691650"/>
              <a:ext cx="41125" cy="15975"/>
            </a:xfrm>
            <a:custGeom>
              <a:avLst/>
              <a:gdLst>
                <a:gd name="T0" fmla="*/ 3515625 w 1645"/>
                <a:gd name="T1" fmla="*/ 0 h 639"/>
                <a:gd name="T2" fmla="*/ 1453125 w 1645"/>
                <a:gd name="T3" fmla="*/ 3093750 h 639"/>
                <a:gd name="T4" fmla="*/ 1734375 w 1645"/>
                <a:gd name="T5" fmla="*/ 3218750 h 639"/>
                <a:gd name="T6" fmla="*/ 2000000 w 1645"/>
                <a:gd name="T7" fmla="*/ 2906250 h 639"/>
                <a:gd name="T8" fmla="*/ 3718750 w 1645"/>
                <a:gd name="T9" fmla="*/ 1750000 h 639"/>
                <a:gd name="T10" fmla="*/ 14468750 w 1645"/>
                <a:gd name="T11" fmla="*/ 5515625 h 639"/>
                <a:gd name="T12" fmla="*/ 24890625 w 1645"/>
                <a:gd name="T13" fmla="*/ 9796875 h 639"/>
                <a:gd name="T14" fmla="*/ 25296875 w 1645"/>
                <a:gd name="T15" fmla="*/ 9968750 h 639"/>
                <a:gd name="T16" fmla="*/ 25265625 w 1645"/>
                <a:gd name="T17" fmla="*/ 9234375 h 639"/>
                <a:gd name="T18" fmla="*/ 14656250 w 1645"/>
                <a:gd name="T19" fmla="*/ 4578125 h 639"/>
                <a:gd name="T20" fmla="*/ 4421875 w 1645"/>
                <a:gd name="T21" fmla="*/ 125000 h 639"/>
                <a:gd name="T22" fmla="*/ 3515625 w 1645"/>
                <a:gd name="T23" fmla="*/ 0 h 6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45" h="639" extrusionOk="0">
                  <a:moveTo>
                    <a:pt x="225" y="0"/>
                  </a:moveTo>
                  <a:cubicBezTo>
                    <a:pt x="110" y="0"/>
                    <a:pt x="1" y="86"/>
                    <a:pt x="93" y="198"/>
                  </a:cubicBezTo>
                  <a:cubicBezTo>
                    <a:pt x="97" y="203"/>
                    <a:pt x="104" y="206"/>
                    <a:pt x="111" y="206"/>
                  </a:cubicBezTo>
                  <a:cubicBezTo>
                    <a:pt x="120" y="206"/>
                    <a:pt x="128" y="200"/>
                    <a:pt x="128" y="186"/>
                  </a:cubicBezTo>
                  <a:cubicBezTo>
                    <a:pt x="131" y="133"/>
                    <a:pt x="174" y="112"/>
                    <a:pt x="238" y="112"/>
                  </a:cubicBezTo>
                  <a:cubicBezTo>
                    <a:pt x="443" y="112"/>
                    <a:pt x="872" y="326"/>
                    <a:pt x="926" y="353"/>
                  </a:cubicBezTo>
                  <a:cubicBezTo>
                    <a:pt x="1152" y="436"/>
                    <a:pt x="1378" y="543"/>
                    <a:pt x="1593" y="627"/>
                  </a:cubicBezTo>
                  <a:cubicBezTo>
                    <a:pt x="1604" y="635"/>
                    <a:pt x="1612" y="638"/>
                    <a:pt x="1619" y="638"/>
                  </a:cubicBezTo>
                  <a:cubicBezTo>
                    <a:pt x="1643" y="638"/>
                    <a:pt x="1644" y="600"/>
                    <a:pt x="1617" y="591"/>
                  </a:cubicBezTo>
                  <a:cubicBezTo>
                    <a:pt x="1390" y="484"/>
                    <a:pt x="1164" y="389"/>
                    <a:pt x="938" y="293"/>
                  </a:cubicBezTo>
                  <a:cubicBezTo>
                    <a:pt x="747" y="198"/>
                    <a:pt x="497" y="32"/>
                    <a:pt x="283" y="8"/>
                  </a:cubicBezTo>
                  <a:cubicBezTo>
                    <a:pt x="264" y="3"/>
                    <a:pt x="245" y="0"/>
                    <a:pt x="2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1" name="Google Shape;3626;p4">
              <a:extLst>
                <a:ext uri="{FF2B5EF4-FFF2-40B4-BE49-F238E27FC236}">
                  <a16:creationId xmlns:a16="http://schemas.microsoft.com/office/drawing/2014/main" id="{5C54070E-2428-22F5-D487-9A6781B55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350" y="2697975"/>
              <a:ext cx="46025" cy="19300"/>
            </a:xfrm>
            <a:custGeom>
              <a:avLst/>
              <a:gdLst>
                <a:gd name="T0" fmla="*/ 312500 w 1841"/>
                <a:gd name="T1" fmla="*/ 0 h 772"/>
                <a:gd name="T2" fmla="*/ 296875 w 1841"/>
                <a:gd name="T3" fmla="*/ 625000 h 772"/>
                <a:gd name="T4" fmla="*/ 25734375 w 1841"/>
                <a:gd name="T5" fmla="*/ 12062500 h 772"/>
                <a:gd name="T6" fmla="*/ 27828125 w 1841"/>
                <a:gd name="T7" fmla="*/ 11984375 h 772"/>
                <a:gd name="T8" fmla="*/ 27828125 w 1841"/>
                <a:gd name="T9" fmla="*/ 10484375 h 772"/>
                <a:gd name="T10" fmla="*/ 484375 w 1841"/>
                <a:gd name="T11" fmla="*/ 78125 h 772"/>
                <a:gd name="T12" fmla="*/ 312500 w 1841"/>
                <a:gd name="T13" fmla="*/ 0 h 7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1" h="772" extrusionOk="0">
                  <a:moveTo>
                    <a:pt x="20" y="0"/>
                  </a:moveTo>
                  <a:cubicBezTo>
                    <a:pt x="10" y="0"/>
                    <a:pt x="1" y="14"/>
                    <a:pt x="19" y="40"/>
                  </a:cubicBezTo>
                  <a:cubicBezTo>
                    <a:pt x="406" y="483"/>
                    <a:pt x="1051" y="772"/>
                    <a:pt x="1647" y="772"/>
                  </a:cubicBezTo>
                  <a:cubicBezTo>
                    <a:pt x="1692" y="772"/>
                    <a:pt x="1737" y="770"/>
                    <a:pt x="1781" y="767"/>
                  </a:cubicBezTo>
                  <a:cubicBezTo>
                    <a:pt x="1840" y="767"/>
                    <a:pt x="1840" y="671"/>
                    <a:pt x="1781" y="671"/>
                  </a:cubicBezTo>
                  <a:cubicBezTo>
                    <a:pt x="1102" y="612"/>
                    <a:pt x="578" y="421"/>
                    <a:pt x="31" y="5"/>
                  </a:cubicBezTo>
                  <a:cubicBezTo>
                    <a:pt x="28" y="2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2" name="Google Shape;3627;p4">
              <a:extLst>
                <a:ext uri="{FF2B5EF4-FFF2-40B4-BE49-F238E27FC236}">
                  <a16:creationId xmlns:a16="http://schemas.microsoft.com/office/drawing/2014/main" id="{768C9DD1-921B-669B-5716-CAE6D55FC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000" y="2709400"/>
              <a:ext cx="4775" cy="5950"/>
            </a:xfrm>
            <a:custGeom>
              <a:avLst/>
              <a:gdLst>
                <a:gd name="T0" fmla="*/ 375000 w 191"/>
                <a:gd name="T1" fmla="*/ 0 h 238"/>
                <a:gd name="T2" fmla="*/ 187500 w 191"/>
                <a:gd name="T3" fmla="*/ 187500 h 238"/>
                <a:gd name="T4" fmla="*/ 2234375 w 191"/>
                <a:gd name="T5" fmla="*/ 3343750 h 238"/>
                <a:gd name="T6" fmla="*/ 2625000 w 191"/>
                <a:gd name="T7" fmla="*/ 3703125 h 238"/>
                <a:gd name="T8" fmla="*/ 2984375 w 191"/>
                <a:gd name="T9" fmla="*/ 3343750 h 238"/>
                <a:gd name="T10" fmla="*/ 375000 w 191"/>
                <a:gd name="T11" fmla="*/ 0 h 2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1" h="238" extrusionOk="0">
                  <a:moveTo>
                    <a:pt x="24" y="0"/>
                  </a:moveTo>
                  <a:cubicBezTo>
                    <a:pt x="0" y="0"/>
                    <a:pt x="0" y="12"/>
                    <a:pt x="12" y="12"/>
                  </a:cubicBezTo>
                  <a:cubicBezTo>
                    <a:pt x="83" y="72"/>
                    <a:pt x="119" y="131"/>
                    <a:pt x="143" y="214"/>
                  </a:cubicBezTo>
                  <a:cubicBezTo>
                    <a:pt x="148" y="231"/>
                    <a:pt x="159" y="237"/>
                    <a:pt x="168" y="237"/>
                  </a:cubicBezTo>
                  <a:cubicBezTo>
                    <a:pt x="180" y="237"/>
                    <a:pt x="191" y="228"/>
                    <a:pt x="191" y="214"/>
                  </a:cubicBezTo>
                  <a:cubicBezTo>
                    <a:pt x="191" y="119"/>
                    <a:pt x="119" y="24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3" name="Google Shape;3628;p4">
              <a:extLst>
                <a:ext uri="{FF2B5EF4-FFF2-40B4-BE49-F238E27FC236}">
                  <a16:creationId xmlns:a16="http://schemas.microsoft.com/office/drawing/2014/main" id="{068D2024-DBDB-104B-CFA0-ACEC838F1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650" y="2753550"/>
              <a:ext cx="50925" cy="14075"/>
            </a:xfrm>
            <a:custGeom>
              <a:avLst/>
              <a:gdLst>
                <a:gd name="T0" fmla="*/ 8546875 w 2037"/>
                <a:gd name="T1" fmla="*/ 15625 h 563"/>
                <a:gd name="T2" fmla="*/ 750000 w 2037"/>
                <a:gd name="T3" fmla="*/ 1250000 h 563"/>
                <a:gd name="T4" fmla="*/ 750000 w 2037"/>
                <a:gd name="T5" fmla="*/ 2359375 h 563"/>
                <a:gd name="T6" fmla="*/ 12843750 w 2037"/>
                <a:gd name="T7" fmla="*/ 3468750 h 563"/>
                <a:gd name="T8" fmla="*/ 28843750 w 2037"/>
                <a:gd name="T9" fmla="*/ 8125000 h 563"/>
                <a:gd name="T10" fmla="*/ 30000000 w 2037"/>
                <a:gd name="T11" fmla="*/ 8781250 h 563"/>
                <a:gd name="T12" fmla="*/ 31453125 w 2037"/>
                <a:gd name="T13" fmla="*/ 7562500 h 563"/>
                <a:gd name="T14" fmla="*/ 22156250 w 2037"/>
                <a:gd name="T15" fmla="*/ 1796875 h 563"/>
                <a:gd name="T16" fmla="*/ 8546875 w 2037"/>
                <a:gd name="T17" fmla="*/ 15625 h 5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37" h="563" extrusionOk="0">
                  <a:moveTo>
                    <a:pt x="547" y="1"/>
                  </a:moveTo>
                  <a:cubicBezTo>
                    <a:pt x="375" y="1"/>
                    <a:pt x="207" y="22"/>
                    <a:pt x="48" y="80"/>
                  </a:cubicBezTo>
                  <a:cubicBezTo>
                    <a:pt x="13" y="92"/>
                    <a:pt x="1" y="139"/>
                    <a:pt x="48" y="151"/>
                  </a:cubicBezTo>
                  <a:cubicBezTo>
                    <a:pt x="298" y="211"/>
                    <a:pt x="560" y="211"/>
                    <a:pt x="822" y="222"/>
                  </a:cubicBezTo>
                  <a:cubicBezTo>
                    <a:pt x="1037" y="258"/>
                    <a:pt x="1727" y="282"/>
                    <a:pt x="1846" y="520"/>
                  </a:cubicBezTo>
                  <a:cubicBezTo>
                    <a:pt x="1865" y="549"/>
                    <a:pt x="1893" y="562"/>
                    <a:pt x="1920" y="562"/>
                  </a:cubicBezTo>
                  <a:cubicBezTo>
                    <a:pt x="1959" y="562"/>
                    <a:pt x="1999" y="534"/>
                    <a:pt x="2013" y="484"/>
                  </a:cubicBezTo>
                  <a:cubicBezTo>
                    <a:pt x="2037" y="211"/>
                    <a:pt x="1620" y="163"/>
                    <a:pt x="1418" y="115"/>
                  </a:cubicBezTo>
                  <a:cubicBezTo>
                    <a:pt x="1140" y="63"/>
                    <a:pt x="839" y="1"/>
                    <a:pt x="5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4" name="Google Shape;3629;p4">
              <a:extLst>
                <a:ext uri="{FF2B5EF4-FFF2-40B4-BE49-F238E27FC236}">
                  <a16:creationId xmlns:a16="http://schemas.microsoft.com/office/drawing/2014/main" id="{3C836C15-8925-AF27-54B1-8249B436D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675" y="2758875"/>
              <a:ext cx="54725" cy="21550"/>
            </a:xfrm>
            <a:custGeom>
              <a:avLst/>
              <a:gdLst>
                <a:gd name="T0" fmla="*/ 3890625 w 2189"/>
                <a:gd name="T1" fmla="*/ 15625 h 862"/>
                <a:gd name="T2" fmla="*/ 3546875 w 2189"/>
                <a:gd name="T3" fmla="*/ 140625 h 862"/>
                <a:gd name="T4" fmla="*/ 21781250 w 2189"/>
                <a:gd name="T5" fmla="*/ 13171875 h 862"/>
                <a:gd name="T6" fmla="*/ 25062500 w 2189"/>
                <a:gd name="T7" fmla="*/ 13468750 h 862"/>
                <a:gd name="T8" fmla="*/ 31828125 w 2189"/>
                <a:gd name="T9" fmla="*/ 10937500 h 862"/>
                <a:gd name="T10" fmla="*/ 32015625 w 2189"/>
                <a:gd name="T11" fmla="*/ 5359375 h 862"/>
                <a:gd name="T12" fmla="*/ 31812500 w 2189"/>
                <a:gd name="T13" fmla="*/ 5203125 h 862"/>
                <a:gd name="T14" fmla="*/ 31640625 w 2189"/>
                <a:gd name="T15" fmla="*/ 5734375 h 862"/>
                <a:gd name="T16" fmla="*/ 25781250 w 2189"/>
                <a:gd name="T17" fmla="*/ 12625000 h 862"/>
                <a:gd name="T18" fmla="*/ 23828125 w 2189"/>
                <a:gd name="T19" fmla="*/ 12421875 h 862"/>
                <a:gd name="T20" fmla="*/ 17875000 w 2189"/>
                <a:gd name="T21" fmla="*/ 10937500 h 862"/>
                <a:gd name="T22" fmla="*/ 4109375 w 2189"/>
                <a:gd name="T23" fmla="*/ 140625 h 862"/>
                <a:gd name="T24" fmla="*/ 3890625 w 2189"/>
                <a:gd name="T25" fmla="*/ 15625 h 86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89" h="862" extrusionOk="0">
                  <a:moveTo>
                    <a:pt x="249" y="1"/>
                  </a:moveTo>
                  <a:cubicBezTo>
                    <a:pt x="242" y="1"/>
                    <a:pt x="233" y="4"/>
                    <a:pt x="227" y="9"/>
                  </a:cubicBezTo>
                  <a:cubicBezTo>
                    <a:pt x="1" y="474"/>
                    <a:pt x="1072" y="819"/>
                    <a:pt x="1394" y="843"/>
                  </a:cubicBezTo>
                  <a:cubicBezTo>
                    <a:pt x="1460" y="854"/>
                    <a:pt x="1532" y="862"/>
                    <a:pt x="1604" y="862"/>
                  </a:cubicBezTo>
                  <a:cubicBezTo>
                    <a:pt x="1766" y="862"/>
                    <a:pt x="1930" y="823"/>
                    <a:pt x="2037" y="700"/>
                  </a:cubicBezTo>
                  <a:cubicBezTo>
                    <a:pt x="2144" y="581"/>
                    <a:pt x="2156" y="438"/>
                    <a:pt x="2049" y="343"/>
                  </a:cubicBezTo>
                  <a:cubicBezTo>
                    <a:pt x="2045" y="336"/>
                    <a:pt x="2041" y="333"/>
                    <a:pt x="2036" y="333"/>
                  </a:cubicBezTo>
                  <a:cubicBezTo>
                    <a:pt x="2026" y="333"/>
                    <a:pt x="2016" y="350"/>
                    <a:pt x="2025" y="367"/>
                  </a:cubicBezTo>
                  <a:cubicBezTo>
                    <a:pt x="2188" y="653"/>
                    <a:pt x="1912" y="808"/>
                    <a:pt x="1650" y="808"/>
                  </a:cubicBezTo>
                  <a:cubicBezTo>
                    <a:pt x="1607" y="808"/>
                    <a:pt x="1565" y="804"/>
                    <a:pt x="1525" y="795"/>
                  </a:cubicBezTo>
                  <a:cubicBezTo>
                    <a:pt x="1394" y="771"/>
                    <a:pt x="1275" y="736"/>
                    <a:pt x="1144" y="700"/>
                  </a:cubicBezTo>
                  <a:cubicBezTo>
                    <a:pt x="906" y="617"/>
                    <a:pt x="203" y="367"/>
                    <a:pt x="263" y="9"/>
                  </a:cubicBezTo>
                  <a:cubicBezTo>
                    <a:pt x="263" y="4"/>
                    <a:pt x="257" y="1"/>
                    <a:pt x="2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5" name="Google Shape;3630;p4">
              <a:extLst>
                <a:ext uri="{FF2B5EF4-FFF2-40B4-BE49-F238E27FC236}">
                  <a16:creationId xmlns:a16="http://schemas.microsoft.com/office/drawing/2014/main" id="{85D73D88-FD8A-2912-D4BB-C92ADCC1B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6475" y="2790200"/>
              <a:ext cx="23250" cy="13400"/>
            </a:xfrm>
            <a:custGeom>
              <a:avLst/>
              <a:gdLst>
                <a:gd name="T0" fmla="*/ 5078125 w 930"/>
                <a:gd name="T1" fmla="*/ 0 h 536"/>
                <a:gd name="T2" fmla="*/ 3546875 w 930"/>
                <a:gd name="T3" fmla="*/ 296875 h 536"/>
                <a:gd name="T4" fmla="*/ 1687500 w 930"/>
                <a:gd name="T5" fmla="*/ 5875000 h 536"/>
                <a:gd name="T6" fmla="*/ 8718750 w 930"/>
                <a:gd name="T7" fmla="*/ 8375000 h 536"/>
                <a:gd name="T8" fmla="*/ 9875000 w 930"/>
                <a:gd name="T9" fmla="*/ 8296875 h 536"/>
                <a:gd name="T10" fmla="*/ 12468750 w 930"/>
                <a:gd name="T11" fmla="*/ 3265625 h 536"/>
                <a:gd name="T12" fmla="*/ 12187500 w 930"/>
                <a:gd name="T13" fmla="*/ 3187500 h 536"/>
                <a:gd name="T14" fmla="*/ 11546875 w 930"/>
                <a:gd name="T15" fmla="*/ 3640625 h 536"/>
                <a:gd name="T16" fmla="*/ 8390625 w 930"/>
                <a:gd name="T17" fmla="*/ 6421875 h 536"/>
                <a:gd name="T18" fmla="*/ 4296875 w 930"/>
                <a:gd name="T19" fmla="*/ 5312500 h 536"/>
                <a:gd name="T20" fmla="*/ 6156250 w 930"/>
                <a:gd name="T21" fmla="*/ 1968750 h 536"/>
                <a:gd name="T22" fmla="*/ 10796875 w 930"/>
                <a:gd name="T23" fmla="*/ 3828125 h 536"/>
                <a:gd name="T24" fmla="*/ 10906250 w 930"/>
                <a:gd name="T25" fmla="*/ 3875000 h 536"/>
                <a:gd name="T26" fmla="*/ 10984375 w 930"/>
                <a:gd name="T27" fmla="*/ 3265625 h 536"/>
                <a:gd name="T28" fmla="*/ 5078125 w 930"/>
                <a:gd name="T29" fmla="*/ 0 h 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930" h="536" extrusionOk="0">
                  <a:moveTo>
                    <a:pt x="325" y="0"/>
                  </a:moveTo>
                  <a:cubicBezTo>
                    <a:pt x="293" y="0"/>
                    <a:pt x="261" y="6"/>
                    <a:pt x="227" y="19"/>
                  </a:cubicBezTo>
                  <a:cubicBezTo>
                    <a:pt x="96" y="78"/>
                    <a:pt x="1" y="245"/>
                    <a:pt x="108" y="376"/>
                  </a:cubicBezTo>
                  <a:cubicBezTo>
                    <a:pt x="199" y="477"/>
                    <a:pt x="404" y="536"/>
                    <a:pt x="558" y="536"/>
                  </a:cubicBezTo>
                  <a:cubicBezTo>
                    <a:pt x="584" y="536"/>
                    <a:pt x="609" y="534"/>
                    <a:pt x="632" y="531"/>
                  </a:cubicBezTo>
                  <a:cubicBezTo>
                    <a:pt x="751" y="495"/>
                    <a:pt x="929" y="316"/>
                    <a:pt x="798" y="209"/>
                  </a:cubicBezTo>
                  <a:cubicBezTo>
                    <a:pt x="792" y="206"/>
                    <a:pt x="786" y="204"/>
                    <a:pt x="780" y="204"/>
                  </a:cubicBezTo>
                  <a:cubicBezTo>
                    <a:pt x="763" y="204"/>
                    <a:pt x="748" y="215"/>
                    <a:pt x="739" y="233"/>
                  </a:cubicBezTo>
                  <a:cubicBezTo>
                    <a:pt x="679" y="316"/>
                    <a:pt x="679" y="411"/>
                    <a:pt x="537" y="411"/>
                  </a:cubicBezTo>
                  <a:cubicBezTo>
                    <a:pt x="453" y="411"/>
                    <a:pt x="346" y="376"/>
                    <a:pt x="275" y="340"/>
                  </a:cubicBezTo>
                  <a:cubicBezTo>
                    <a:pt x="120" y="257"/>
                    <a:pt x="275" y="126"/>
                    <a:pt x="394" y="126"/>
                  </a:cubicBezTo>
                  <a:cubicBezTo>
                    <a:pt x="501" y="138"/>
                    <a:pt x="596" y="185"/>
                    <a:pt x="691" y="245"/>
                  </a:cubicBezTo>
                  <a:cubicBezTo>
                    <a:pt x="693" y="247"/>
                    <a:pt x="696" y="248"/>
                    <a:pt x="698" y="248"/>
                  </a:cubicBezTo>
                  <a:cubicBezTo>
                    <a:pt x="707" y="248"/>
                    <a:pt x="713" y="228"/>
                    <a:pt x="703" y="209"/>
                  </a:cubicBezTo>
                  <a:cubicBezTo>
                    <a:pt x="595" y="121"/>
                    <a:pt x="471" y="0"/>
                    <a:pt x="3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6" name="Google Shape;3631;p4">
              <a:extLst>
                <a:ext uri="{FF2B5EF4-FFF2-40B4-BE49-F238E27FC236}">
                  <a16:creationId xmlns:a16="http://schemas.microsoft.com/office/drawing/2014/main" id="{B0AB6AAD-EA84-B9F1-CEF0-6A774B7B3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9575" y="2786250"/>
              <a:ext cx="72650" cy="13375"/>
            </a:xfrm>
            <a:custGeom>
              <a:avLst/>
              <a:gdLst>
                <a:gd name="T0" fmla="*/ 33687500 w 2906"/>
                <a:gd name="T1" fmla="*/ 15625 h 535"/>
                <a:gd name="T2" fmla="*/ 29015625 w 2906"/>
                <a:gd name="T3" fmla="*/ 343750 h 535"/>
                <a:gd name="T4" fmla="*/ 750000 w 2906"/>
                <a:gd name="T5" fmla="*/ 6484375 h 535"/>
                <a:gd name="T6" fmla="*/ 750000 w 2906"/>
                <a:gd name="T7" fmla="*/ 7968750 h 535"/>
                <a:gd name="T8" fmla="*/ 4593750 w 2906"/>
                <a:gd name="T9" fmla="*/ 8359375 h 535"/>
                <a:gd name="T10" fmla="*/ 19343750 w 2906"/>
                <a:gd name="T11" fmla="*/ 5171875 h 535"/>
                <a:gd name="T12" fmla="*/ 32984375 w 2906"/>
                <a:gd name="T13" fmla="*/ 2937500 h 535"/>
                <a:gd name="T14" fmla="*/ 45015625 w 2906"/>
                <a:gd name="T15" fmla="*/ 4625000 h 535"/>
                <a:gd name="T16" fmla="*/ 45015625 w 2906"/>
                <a:gd name="T17" fmla="*/ 4437500 h 535"/>
                <a:gd name="T18" fmla="*/ 33687500 w 2906"/>
                <a:gd name="T19" fmla="*/ 15625 h 5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6" h="535" extrusionOk="0">
                  <a:moveTo>
                    <a:pt x="2156" y="1"/>
                  </a:moveTo>
                  <a:cubicBezTo>
                    <a:pt x="2056" y="1"/>
                    <a:pt x="1956" y="9"/>
                    <a:pt x="1857" y="22"/>
                  </a:cubicBezTo>
                  <a:cubicBezTo>
                    <a:pt x="1250" y="93"/>
                    <a:pt x="655" y="296"/>
                    <a:pt x="48" y="415"/>
                  </a:cubicBezTo>
                  <a:cubicBezTo>
                    <a:pt x="0" y="438"/>
                    <a:pt x="0" y="498"/>
                    <a:pt x="48" y="510"/>
                  </a:cubicBezTo>
                  <a:cubicBezTo>
                    <a:pt x="130" y="527"/>
                    <a:pt x="212" y="535"/>
                    <a:pt x="294" y="535"/>
                  </a:cubicBezTo>
                  <a:cubicBezTo>
                    <a:pt x="609" y="535"/>
                    <a:pt x="927" y="426"/>
                    <a:pt x="1238" y="331"/>
                  </a:cubicBezTo>
                  <a:cubicBezTo>
                    <a:pt x="1557" y="236"/>
                    <a:pt x="1832" y="188"/>
                    <a:pt x="2111" y="188"/>
                  </a:cubicBezTo>
                  <a:cubicBezTo>
                    <a:pt x="2353" y="188"/>
                    <a:pt x="2599" y="224"/>
                    <a:pt x="2881" y="296"/>
                  </a:cubicBezTo>
                  <a:cubicBezTo>
                    <a:pt x="2881" y="296"/>
                    <a:pt x="2905" y="284"/>
                    <a:pt x="2881" y="284"/>
                  </a:cubicBezTo>
                  <a:cubicBezTo>
                    <a:pt x="2698" y="65"/>
                    <a:pt x="2431" y="1"/>
                    <a:pt x="2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7" name="Google Shape;3632;p4">
              <a:extLst>
                <a:ext uri="{FF2B5EF4-FFF2-40B4-BE49-F238E27FC236}">
                  <a16:creationId xmlns:a16="http://schemas.microsoft.com/office/drawing/2014/main" id="{CBB33543-BE46-219B-0F5F-57AAA4B65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5525" y="2793975"/>
              <a:ext cx="77300" cy="15325"/>
            </a:xfrm>
            <a:custGeom>
              <a:avLst/>
              <a:gdLst>
                <a:gd name="T0" fmla="*/ 45750000 w 3092"/>
                <a:gd name="T1" fmla="*/ 15625 h 613"/>
                <a:gd name="T2" fmla="*/ 45328125 w 3092"/>
                <a:gd name="T3" fmla="*/ 531250 h 613"/>
                <a:gd name="T4" fmla="*/ 22812500 w 3092"/>
                <a:gd name="T5" fmla="*/ 6671875 h 613"/>
                <a:gd name="T6" fmla="*/ 14625000 w 3092"/>
                <a:gd name="T7" fmla="*/ 7046875 h 613"/>
                <a:gd name="T8" fmla="*/ 11281250 w 3092"/>
                <a:gd name="T9" fmla="*/ 7234375 h 613"/>
                <a:gd name="T10" fmla="*/ 9234375 w 3092"/>
                <a:gd name="T11" fmla="*/ 7546875 h 613"/>
                <a:gd name="T12" fmla="*/ 4390625 w 3092"/>
                <a:gd name="T13" fmla="*/ 3890625 h 613"/>
                <a:gd name="T14" fmla="*/ 4203125 w 3092"/>
                <a:gd name="T15" fmla="*/ 2578125 h 613"/>
                <a:gd name="T16" fmla="*/ 3718750 w 3092"/>
                <a:gd name="T17" fmla="*/ 2546875 h 613"/>
                <a:gd name="T18" fmla="*/ 1046875 w 3092"/>
                <a:gd name="T19" fmla="*/ 7046875 h 613"/>
                <a:gd name="T20" fmla="*/ 7593750 w 3092"/>
                <a:gd name="T21" fmla="*/ 9562500 h 613"/>
                <a:gd name="T22" fmla="*/ 17609375 w 3092"/>
                <a:gd name="T23" fmla="*/ 8531250 h 613"/>
                <a:gd name="T24" fmla="*/ 34156250 w 3092"/>
                <a:gd name="T25" fmla="*/ 7609375 h 613"/>
                <a:gd name="T26" fmla="*/ 46250000 w 3092"/>
                <a:gd name="T27" fmla="*/ 5750000 h 613"/>
                <a:gd name="T28" fmla="*/ 46062500 w 3092"/>
                <a:gd name="T29" fmla="*/ 156250 h 613"/>
                <a:gd name="T30" fmla="*/ 45750000 w 3092"/>
                <a:gd name="T31" fmla="*/ 15625 h 6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092" h="613" extrusionOk="0">
                  <a:moveTo>
                    <a:pt x="2928" y="1"/>
                  </a:moveTo>
                  <a:cubicBezTo>
                    <a:pt x="2912" y="1"/>
                    <a:pt x="2901" y="17"/>
                    <a:pt x="2901" y="34"/>
                  </a:cubicBezTo>
                  <a:cubicBezTo>
                    <a:pt x="3032" y="380"/>
                    <a:pt x="1615" y="403"/>
                    <a:pt x="1460" y="427"/>
                  </a:cubicBezTo>
                  <a:cubicBezTo>
                    <a:pt x="1281" y="439"/>
                    <a:pt x="1103" y="439"/>
                    <a:pt x="936" y="451"/>
                  </a:cubicBezTo>
                  <a:cubicBezTo>
                    <a:pt x="865" y="451"/>
                    <a:pt x="805" y="463"/>
                    <a:pt x="722" y="463"/>
                  </a:cubicBezTo>
                  <a:cubicBezTo>
                    <a:pt x="676" y="476"/>
                    <a:pt x="632" y="483"/>
                    <a:pt x="591" y="483"/>
                  </a:cubicBezTo>
                  <a:cubicBezTo>
                    <a:pt x="453" y="483"/>
                    <a:pt x="346" y="405"/>
                    <a:pt x="281" y="249"/>
                  </a:cubicBezTo>
                  <a:cubicBezTo>
                    <a:pt x="305" y="225"/>
                    <a:pt x="305" y="165"/>
                    <a:pt x="269" y="165"/>
                  </a:cubicBezTo>
                  <a:cubicBezTo>
                    <a:pt x="258" y="164"/>
                    <a:pt x="248" y="163"/>
                    <a:pt x="238" y="163"/>
                  </a:cubicBezTo>
                  <a:cubicBezTo>
                    <a:pt x="89" y="163"/>
                    <a:pt x="0" y="317"/>
                    <a:pt x="67" y="451"/>
                  </a:cubicBezTo>
                  <a:cubicBezTo>
                    <a:pt x="135" y="576"/>
                    <a:pt x="301" y="612"/>
                    <a:pt x="486" y="612"/>
                  </a:cubicBezTo>
                  <a:cubicBezTo>
                    <a:pt x="724" y="612"/>
                    <a:pt x="993" y="553"/>
                    <a:pt x="1127" y="546"/>
                  </a:cubicBezTo>
                  <a:cubicBezTo>
                    <a:pt x="1484" y="522"/>
                    <a:pt x="1829" y="499"/>
                    <a:pt x="2186" y="487"/>
                  </a:cubicBezTo>
                  <a:cubicBezTo>
                    <a:pt x="2377" y="463"/>
                    <a:pt x="2793" y="510"/>
                    <a:pt x="2960" y="368"/>
                  </a:cubicBezTo>
                  <a:cubicBezTo>
                    <a:pt x="3091" y="249"/>
                    <a:pt x="3091" y="106"/>
                    <a:pt x="2948" y="10"/>
                  </a:cubicBezTo>
                  <a:cubicBezTo>
                    <a:pt x="2941" y="3"/>
                    <a:pt x="2934" y="1"/>
                    <a:pt x="29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8" name="Google Shape;3633;p4">
              <a:extLst>
                <a:ext uri="{FF2B5EF4-FFF2-40B4-BE49-F238E27FC236}">
                  <a16:creationId xmlns:a16="http://schemas.microsoft.com/office/drawing/2014/main" id="{B243542D-2650-0F6D-7F09-8DAF7A4BB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704150"/>
              <a:ext cx="88125" cy="39150"/>
            </a:xfrm>
            <a:custGeom>
              <a:avLst/>
              <a:gdLst>
                <a:gd name="T0" fmla="*/ 44468750 w 3525"/>
                <a:gd name="T1" fmla="*/ 0 h 1566"/>
                <a:gd name="T2" fmla="*/ 33484375 w 3525"/>
                <a:gd name="T3" fmla="*/ 1421875 h 1566"/>
                <a:gd name="T4" fmla="*/ 9671875 w 3525"/>
                <a:gd name="T5" fmla="*/ 7375000 h 1566"/>
                <a:gd name="T6" fmla="*/ 14515625 w 3525"/>
                <a:gd name="T7" fmla="*/ 24312500 h 1566"/>
                <a:gd name="T8" fmla="*/ 14796875 w 3525"/>
                <a:gd name="T9" fmla="*/ 24468750 h 1566"/>
                <a:gd name="T10" fmla="*/ 14890625 w 3525"/>
                <a:gd name="T11" fmla="*/ 24125000 h 1566"/>
                <a:gd name="T12" fmla="*/ 10609375 w 3525"/>
                <a:gd name="T13" fmla="*/ 21515625 h 1566"/>
                <a:gd name="T14" fmla="*/ 16187500 w 3525"/>
                <a:gd name="T15" fmla="*/ 7562500 h 1566"/>
                <a:gd name="T16" fmla="*/ 26609375 w 3525"/>
                <a:gd name="T17" fmla="*/ 5328125 h 1566"/>
                <a:gd name="T18" fmla="*/ 46765625 w 3525"/>
                <a:gd name="T19" fmla="*/ 2718750 h 1566"/>
                <a:gd name="T20" fmla="*/ 54328125 w 3525"/>
                <a:gd name="T21" fmla="*/ 3281250 h 1566"/>
                <a:gd name="T22" fmla="*/ 54515625 w 3525"/>
                <a:gd name="T23" fmla="*/ 2359375 h 1566"/>
                <a:gd name="T24" fmla="*/ 44468750 w 3525"/>
                <a:gd name="T25" fmla="*/ 0 h 15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25" h="1566" extrusionOk="0">
                  <a:moveTo>
                    <a:pt x="2846" y="0"/>
                  </a:moveTo>
                  <a:cubicBezTo>
                    <a:pt x="2619" y="0"/>
                    <a:pt x="2386" y="43"/>
                    <a:pt x="2143" y="91"/>
                  </a:cubicBezTo>
                  <a:cubicBezTo>
                    <a:pt x="1643" y="174"/>
                    <a:pt x="1048" y="210"/>
                    <a:pt x="619" y="472"/>
                  </a:cubicBezTo>
                  <a:cubicBezTo>
                    <a:pt x="0" y="877"/>
                    <a:pt x="322" y="1425"/>
                    <a:pt x="929" y="1556"/>
                  </a:cubicBezTo>
                  <a:cubicBezTo>
                    <a:pt x="936" y="1563"/>
                    <a:pt x="943" y="1566"/>
                    <a:pt x="947" y="1566"/>
                  </a:cubicBezTo>
                  <a:cubicBezTo>
                    <a:pt x="958" y="1566"/>
                    <a:pt x="961" y="1552"/>
                    <a:pt x="953" y="1544"/>
                  </a:cubicBezTo>
                  <a:cubicBezTo>
                    <a:pt x="858" y="1484"/>
                    <a:pt x="774" y="1436"/>
                    <a:pt x="679" y="1377"/>
                  </a:cubicBezTo>
                  <a:cubicBezTo>
                    <a:pt x="369" y="877"/>
                    <a:pt x="488" y="579"/>
                    <a:pt x="1036" y="484"/>
                  </a:cubicBezTo>
                  <a:cubicBezTo>
                    <a:pt x="1250" y="413"/>
                    <a:pt x="1489" y="389"/>
                    <a:pt x="1703" y="341"/>
                  </a:cubicBezTo>
                  <a:cubicBezTo>
                    <a:pt x="2138" y="254"/>
                    <a:pt x="2560" y="174"/>
                    <a:pt x="2993" y="174"/>
                  </a:cubicBezTo>
                  <a:cubicBezTo>
                    <a:pt x="3152" y="174"/>
                    <a:pt x="3313" y="184"/>
                    <a:pt x="3477" y="210"/>
                  </a:cubicBezTo>
                  <a:cubicBezTo>
                    <a:pt x="3513" y="210"/>
                    <a:pt x="3525" y="163"/>
                    <a:pt x="3489" y="151"/>
                  </a:cubicBezTo>
                  <a:cubicBezTo>
                    <a:pt x="3278" y="40"/>
                    <a:pt x="3065" y="0"/>
                    <a:pt x="28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199" name="Google Shape;3634;p4">
              <a:extLst>
                <a:ext uri="{FF2B5EF4-FFF2-40B4-BE49-F238E27FC236}">
                  <a16:creationId xmlns:a16="http://schemas.microsoft.com/office/drawing/2014/main" id="{1C7B7D2E-19B0-3727-27FD-5DECB17E2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750" y="2710275"/>
              <a:ext cx="72250" cy="34900"/>
            </a:xfrm>
            <a:custGeom>
              <a:avLst/>
              <a:gdLst>
                <a:gd name="T0" fmla="*/ 43671875 w 2890"/>
                <a:gd name="T1" fmla="*/ 15625 h 1396"/>
                <a:gd name="T2" fmla="*/ 20593750 w 2890"/>
                <a:gd name="T3" fmla="*/ 14703125 h 1396"/>
                <a:gd name="T4" fmla="*/ 875000 w 2890"/>
                <a:gd name="T5" fmla="*/ 20296875 h 1396"/>
                <a:gd name="T6" fmla="*/ 1250000 w 2890"/>
                <a:gd name="T7" fmla="*/ 21796875 h 1396"/>
                <a:gd name="T8" fmla="*/ 1437500 w 2890"/>
                <a:gd name="T9" fmla="*/ 21781250 h 1396"/>
                <a:gd name="T10" fmla="*/ 38640625 w 2890"/>
                <a:gd name="T11" fmla="*/ 11171875 h 1396"/>
                <a:gd name="T12" fmla="*/ 43671875 w 2890"/>
                <a:gd name="T13" fmla="*/ 15625 h 13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90" h="1396" extrusionOk="0">
                  <a:moveTo>
                    <a:pt x="2795" y="1"/>
                  </a:moveTo>
                  <a:cubicBezTo>
                    <a:pt x="2771" y="763"/>
                    <a:pt x="1878" y="799"/>
                    <a:pt x="1318" y="941"/>
                  </a:cubicBezTo>
                  <a:cubicBezTo>
                    <a:pt x="890" y="1049"/>
                    <a:pt x="449" y="1156"/>
                    <a:pt x="56" y="1299"/>
                  </a:cubicBezTo>
                  <a:cubicBezTo>
                    <a:pt x="1" y="1321"/>
                    <a:pt x="28" y="1395"/>
                    <a:pt x="80" y="1395"/>
                  </a:cubicBezTo>
                  <a:cubicBezTo>
                    <a:pt x="84" y="1395"/>
                    <a:pt x="88" y="1395"/>
                    <a:pt x="92" y="1394"/>
                  </a:cubicBezTo>
                  <a:cubicBezTo>
                    <a:pt x="866" y="1275"/>
                    <a:pt x="1747" y="1001"/>
                    <a:pt x="2473" y="715"/>
                  </a:cubicBezTo>
                  <a:cubicBezTo>
                    <a:pt x="2818" y="584"/>
                    <a:pt x="2890" y="358"/>
                    <a:pt x="27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0" name="Google Shape;3635;p4">
              <a:extLst>
                <a:ext uri="{FF2B5EF4-FFF2-40B4-BE49-F238E27FC236}">
                  <a16:creationId xmlns:a16="http://schemas.microsoft.com/office/drawing/2014/main" id="{99370C1A-9185-8F83-3D4F-ED54BB1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725" y="2713150"/>
              <a:ext cx="30400" cy="19725"/>
            </a:xfrm>
            <a:custGeom>
              <a:avLst/>
              <a:gdLst>
                <a:gd name="T0" fmla="*/ 8140625 w 1216"/>
                <a:gd name="T1" fmla="*/ 0 h 789"/>
                <a:gd name="T2" fmla="*/ 5593750 w 1216"/>
                <a:gd name="T3" fmla="*/ 453125 h 789"/>
                <a:gd name="T4" fmla="*/ 1312500 w 1216"/>
                <a:gd name="T5" fmla="*/ 8078125 h 789"/>
                <a:gd name="T6" fmla="*/ 10671875 w 1216"/>
                <a:gd name="T7" fmla="*/ 12312500 h 789"/>
                <a:gd name="T8" fmla="*/ 12656250 w 1216"/>
                <a:gd name="T9" fmla="*/ 12171875 h 789"/>
                <a:gd name="T10" fmla="*/ 16187500 w 1216"/>
                <a:gd name="T11" fmla="*/ 5656250 h 789"/>
                <a:gd name="T12" fmla="*/ 16046875 w 1216"/>
                <a:gd name="T13" fmla="*/ 5578125 h 789"/>
                <a:gd name="T14" fmla="*/ 15828125 w 1216"/>
                <a:gd name="T15" fmla="*/ 6031250 h 789"/>
                <a:gd name="T16" fmla="*/ 11437500 w 1216"/>
                <a:gd name="T17" fmla="*/ 10453125 h 789"/>
                <a:gd name="T18" fmla="*/ 8750000 w 1216"/>
                <a:gd name="T19" fmla="*/ 10125000 h 789"/>
                <a:gd name="T20" fmla="*/ 3359375 w 1216"/>
                <a:gd name="T21" fmla="*/ 5281250 h 789"/>
                <a:gd name="T22" fmla="*/ 8968750 w 1216"/>
                <a:gd name="T23" fmla="*/ 1781250 h 789"/>
                <a:gd name="T24" fmla="*/ 10609375 w 1216"/>
                <a:gd name="T25" fmla="*/ 1937500 h 789"/>
                <a:gd name="T26" fmla="*/ 17125000 w 1216"/>
                <a:gd name="T27" fmla="*/ 5281250 h 789"/>
                <a:gd name="T28" fmla="*/ 17125000 w 1216"/>
                <a:gd name="T29" fmla="*/ 4734375 h 789"/>
                <a:gd name="T30" fmla="*/ 8140625 w 1216"/>
                <a:gd name="T31" fmla="*/ 0 h 7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16" h="789" extrusionOk="0">
                  <a:moveTo>
                    <a:pt x="521" y="0"/>
                  </a:moveTo>
                  <a:cubicBezTo>
                    <a:pt x="463" y="0"/>
                    <a:pt x="407" y="9"/>
                    <a:pt x="358" y="29"/>
                  </a:cubicBezTo>
                  <a:cubicBezTo>
                    <a:pt x="155" y="100"/>
                    <a:pt x="1" y="326"/>
                    <a:pt x="84" y="517"/>
                  </a:cubicBezTo>
                  <a:cubicBezTo>
                    <a:pt x="163" y="714"/>
                    <a:pt x="460" y="788"/>
                    <a:pt x="683" y="788"/>
                  </a:cubicBezTo>
                  <a:cubicBezTo>
                    <a:pt x="729" y="788"/>
                    <a:pt x="773" y="785"/>
                    <a:pt x="810" y="779"/>
                  </a:cubicBezTo>
                  <a:cubicBezTo>
                    <a:pt x="977" y="755"/>
                    <a:pt x="1215" y="517"/>
                    <a:pt x="1036" y="362"/>
                  </a:cubicBezTo>
                  <a:cubicBezTo>
                    <a:pt x="1033" y="359"/>
                    <a:pt x="1030" y="357"/>
                    <a:pt x="1027" y="357"/>
                  </a:cubicBezTo>
                  <a:cubicBezTo>
                    <a:pt x="1019" y="357"/>
                    <a:pt x="1013" y="369"/>
                    <a:pt x="1013" y="386"/>
                  </a:cubicBezTo>
                  <a:cubicBezTo>
                    <a:pt x="1039" y="604"/>
                    <a:pt x="892" y="669"/>
                    <a:pt x="732" y="669"/>
                  </a:cubicBezTo>
                  <a:cubicBezTo>
                    <a:pt x="674" y="669"/>
                    <a:pt x="614" y="661"/>
                    <a:pt x="560" y="648"/>
                  </a:cubicBezTo>
                  <a:cubicBezTo>
                    <a:pt x="394" y="624"/>
                    <a:pt x="155" y="541"/>
                    <a:pt x="215" y="338"/>
                  </a:cubicBezTo>
                  <a:cubicBezTo>
                    <a:pt x="264" y="182"/>
                    <a:pt x="416" y="114"/>
                    <a:pt x="574" y="114"/>
                  </a:cubicBezTo>
                  <a:cubicBezTo>
                    <a:pt x="609" y="114"/>
                    <a:pt x="645" y="118"/>
                    <a:pt x="679" y="124"/>
                  </a:cubicBezTo>
                  <a:cubicBezTo>
                    <a:pt x="834" y="172"/>
                    <a:pt x="953" y="291"/>
                    <a:pt x="1096" y="338"/>
                  </a:cubicBezTo>
                  <a:cubicBezTo>
                    <a:pt x="1084" y="326"/>
                    <a:pt x="1096" y="326"/>
                    <a:pt x="1096" y="303"/>
                  </a:cubicBezTo>
                  <a:cubicBezTo>
                    <a:pt x="1011" y="133"/>
                    <a:pt x="746" y="0"/>
                    <a:pt x="5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1" name="Google Shape;3636;p4">
              <a:extLst>
                <a:ext uri="{FF2B5EF4-FFF2-40B4-BE49-F238E27FC236}">
                  <a16:creationId xmlns:a16="http://schemas.microsoft.com/office/drawing/2014/main" id="{6952BE85-812E-1D66-85B2-589B61ED0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525" y="2687675"/>
              <a:ext cx="3300" cy="28750"/>
            </a:xfrm>
            <a:custGeom>
              <a:avLst/>
              <a:gdLst>
                <a:gd name="T0" fmla="*/ 562500 w 132"/>
                <a:gd name="T1" fmla="*/ 0 h 1150"/>
                <a:gd name="T2" fmla="*/ 937500 w 132"/>
                <a:gd name="T3" fmla="*/ 17671875 h 1150"/>
                <a:gd name="T4" fmla="*/ 1125000 w 132"/>
                <a:gd name="T5" fmla="*/ 17968750 h 1150"/>
                <a:gd name="T6" fmla="*/ 1484375 w 132"/>
                <a:gd name="T7" fmla="*/ 17671875 h 1150"/>
                <a:gd name="T8" fmla="*/ 562500 w 132"/>
                <a:gd name="T9" fmla="*/ 0 h 11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150" extrusionOk="0">
                  <a:moveTo>
                    <a:pt x="36" y="0"/>
                  </a:moveTo>
                  <a:cubicBezTo>
                    <a:pt x="36" y="369"/>
                    <a:pt x="0" y="762"/>
                    <a:pt x="60" y="1131"/>
                  </a:cubicBezTo>
                  <a:cubicBezTo>
                    <a:pt x="60" y="1145"/>
                    <a:pt x="65" y="1150"/>
                    <a:pt x="72" y="1150"/>
                  </a:cubicBezTo>
                  <a:cubicBezTo>
                    <a:pt x="82" y="1150"/>
                    <a:pt x="95" y="1138"/>
                    <a:pt x="95" y="1131"/>
                  </a:cubicBezTo>
                  <a:cubicBezTo>
                    <a:pt x="131" y="762"/>
                    <a:pt x="72" y="369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2" name="Google Shape;3637;p4">
              <a:extLst>
                <a:ext uri="{FF2B5EF4-FFF2-40B4-BE49-F238E27FC236}">
                  <a16:creationId xmlns:a16="http://schemas.microsoft.com/office/drawing/2014/main" id="{C28F2E08-AFB3-129F-5EC3-2BED5C74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25" y="2691225"/>
              <a:ext cx="4850" cy="21675"/>
            </a:xfrm>
            <a:custGeom>
              <a:avLst/>
              <a:gdLst>
                <a:gd name="T0" fmla="*/ 125000 w 194"/>
                <a:gd name="T1" fmla="*/ 15625 h 867"/>
                <a:gd name="T2" fmla="*/ 125000 w 194"/>
                <a:gd name="T3" fmla="*/ 15625 h 867"/>
                <a:gd name="T4" fmla="*/ 156250 w 194"/>
                <a:gd name="T5" fmla="*/ 171875 h 867"/>
                <a:gd name="T6" fmla="*/ 156250 w 194"/>
                <a:gd name="T7" fmla="*/ 171875 h 867"/>
                <a:gd name="T8" fmla="*/ 125000 w 194"/>
                <a:gd name="T9" fmla="*/ 15625 h 867"/>
                <a:gd name="T10" fmla="*/ 156250 w 194"/>
                <a:gd name="T11" fmla="*/ 171875 h 867"/>
                <a:gd name="T12" fmla="*/ 156250 w 194"/>
                <a:gd name="T13" fmla="*/ 171875 h 867"/>
                <a:gd name="T14" fmla="*/ 125000 w 194"/>
                <a:gd name="T15" fmla="*/ 390625 h 867"/>
                <a:gd name="T16" fmla="*/ 1984375 w 194"/>
                <a:gd name="T17" fmla="*/ 13218750 h 867"/>
                <a:gd name="T18" fmla="*/ 2437500 w 194"/>
                <a:gd name="T19" fmla="*/ 13546875 h 867"/>
                <a:gd name="T20" fmla="*/ 2906250 w 194"/>
                <a:gd name="T21" fmla="*/ 12843750 h 867"/>
                <a:gd name="T22" fmla="*/ 156250 w 194"/>
                <a:gd name="T23" fmla="*/ 171875 h 8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4" h="867" extrusionOk="0">
                  <a:moveTo>
                    <a:pt x="8" y="1"/>
                  </a:moveTo>
                  <a:lnTo>
                    <a:pt x="8" y="1"/>
                  </a:lnTo>
                  <a:cubicBezTo>
                    <a:pt x="8" y="4"/>
                    <a:pt x="9" y="7"/>
                    <a:pt x="10" y="11"/>
                  </a:cubicBezTo>
                  <a:cubicBezTo>
                    <a:pt x="11" y="8"/>
                    <a:pt x="12" y="5"/>
                    <a:pt x="8" y="1"/>
                  </a:cubicBezTo>
                  <a:close/>
                  <a:moveTo>
                    <a:pt x="10" y="11"/>
                  </a:moveTo>
                  <a:lnTo>
                    <a:pt x="10" y="11"/>
                  </a:lnTo>
                  <a:cubicBezTo>
                    <a:pt x="7" y="14"/>
                    <a:pt x="0" y="17"/>
                    <a:pt x="8" y="25"/>
                  </a:cubicBezTo>
                  <a:cubicBezTo>
                    <a:pt x="55" y="287"/>
                    <a:pt x="79" y="572"/>
                    <a:pt x="127" y="846"/>
                  </a:cubicBezTo>
                  <a:cubicBezTo>
                    <a:pt x="131" y="860"/>
                    <a:pt x="143" y="867"/>
                    <a:pt x="156" y="867"/>
                  </a:cubicBezTo>
                  <a:cubicBezTo>
                    <a:pt x="174" y="867"/>
                    <a:pt x="193" y="851"/>
                    <a:pt x="186" y="822"/>
                  </a:cubicBezTo>
                  <a:cubicBezTo>
                    <a:pt x="139" y="563"/>
                    <a:pt x="69" y="293"/>
                    <a:pt x="10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3" name="Google Shape;3638;p4">
              <a:extLst>
                <a:ext uri="{FF2B5EF4-FFF2-40B4-BE49-F238E27FC236}">
                  <a16:creationId xmlns:a16="http://schemas.microsoft.com/office/drawing/2014/main" id="{E5019393-D180-1AFA-052E-BE1E0BACC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475" y="2691150"/>
              <a:ext cx="4775" cy="21575"/>
            </a:xfrm>
            <a:custGeom>
              <a:avLst/>
              <a:gdLst>
                <a:gd name="T0" fmla="*/ 1171875 w 191"/>
                <a:gd name="T1" fmla="*/ 15625 h 863"/>
                <a:gd name="T2" fmla="*/ 562500 w 191"/>
                <a:gd name="T3" fmla="*/ 437500 h 863"/>
                <a:gd name="T4" fmla="*/ 1312500 w 191"/>
                <a:gd name="T5" fmla="*/ 13265625 h 863"/>
                <a:gd name="T6" fmla="*/ 1765625 w 191"/>
                <a:gd name="T7" fmla="*/ 13484375 h 863"/>
                <a:gd name="T8" fmla="*/ 2046875 w 191"/>
                <a:gd name="T9" fmla="*/ 13265625 h 863"/>
                <a:gd name="T10" fmla="*/ 1312500 w 191"/>
                <a:gd name="T11" fmla="*/ 62500 h 863"/>
                <a:gd name="T12" fmla="*/ 1171875 w 191"/>
                <a:gd name="T13" fmla="*/ 15625 h 8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" h="863" extrusionOk="0">
                  <a:moveTo>
                    <a:pt x="75" y="1"/>
                  </a:moveTo>
                  <a:cubicBezTo>
                    <a:pt x="59" y="1"/>
                    <a:pt x="36" y="18"/>
                    <a:pt x="36" y="28"/>
                  </a:cubicBezTo>
                  <a:cubicBezTo>
                    <a:pt x="24" y="278"/>
                    <a:pt x="0" y="599"/>
                    <a:pt x="84" y="849"/>
                  </a:cubicBezTo>
                  <a:cubicBezTo>
                    <a:pt x="84" y="856"/>
                    <a:pt x="100" y="863"/>
                    <a:pt x="113" y="863"/>
                  </a:cubicBezTo>
                  <a:cubicBezTo>
                    <a:pt x="123" y="863"/>
                    <a:pt x="131" y="859"/>
                    <a:pt x="131" y="849"/>
                  </a:cubicBezTo>
                  <a:cubicBezTo>
                    <a:pt x="191" y="587"/>
                    <a:pt x="107" y="266"/>
                    <a:pt x="84" y="4"/>
                  </a:cubicBezTo>
                  <a:cubicBezTo>
                    <a:pt x="81" y="2"/>
                    <a:pt x="78" y="1"/>
                    <a:pt x="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4" name="Google Shape;3639;p4">
              <a:extLst>
                <a:ext uri="{FF2B5EF4-FFF2-40B4-BE49-F238E27FC236}">
                  <a16:creationId xmlns:a16="http://schemas.microsoft.com/office/drawing/2014/main" id="{C90B1264-386D-0158-6A33-DBAD7ACFC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694050"/>
              <a:ext cx="3875" cy="17500"/>
            </a:xfrm>
            <a:custGeom>
              <a:avLst/>
              <a:gdLst>
                <a:gd name="T0" fmla="*/ 421875 w 155"/>
                <a:gd name="T1" fmla="*/ 15625 h 700"/>
                <a:gd name="T2" fmla="*/ 187500 w 155"/>
                <a:gd name="T3" fmla="*/ 296875 h 700"/>
                <a:gd name="T4" fmla="*/ 562500 w 155"/>
                <a:gd name="T5" fmla="*/ 6062500 h 700"/>
                <a:gd name="T6" fmla="*/ 187500 w 155"/>
                <a:gd name="T7" fmla="*/ 10718750 h 700"/>
                <a:gd name="T8" fmla="*/ 468750 w 155"/>
                <a:gd name="T9" fmla="*/ 10921875 h 700"/>
                <a:gd name="T10" fmla="*/ 937500 w 155"/>
                <a:gd name="T11" fmla="*/ 10718750 h 700"/>
                <a:gd name="T12" fmla="*/ 375000 w 155"/>
                <a:gd name="T13" fmla="*/ 296875 h 700"/>
                <a:gd name="T14" fmla="*/ 421875 w 155"/>
                <a:gd name="T15" fmla="*/ 15625 h 7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5" h="700" extrusionOk="0">
                  <a:moveTo>
                    <a:pt x="27" y="1"/>
                  </a:moveTo>
                  <a:cubicBezTo>
                    <a:pt x="21" y="1"/>
                    <a:pt x="12" y="7"/>
                    <a:pt x="12" y="19"/>
                  </a:cubicBezTo>
                  <a:cubicBezTo>
                    <a:pt x="36" y="138"/>
                    <a:pt x="48" y="269"/>
                    <a:pt x="36" y="388"/>
                  </a:cubicBezTo>
                  <a:cubicBezTo>
                    <a:pt x="36" y="495"/>
                    <a:pt x="0" y="578"/>
                    <a:pt x="12" y="686"/>
                  </a:cubicBezTo>
                  <a:cubicBezTo>
                    <a:pt x="12" y="696"/>
                    <a:pt x="21" y="699"/>
                    <a:pt x="30" y="699"/>
                  </a:cubicBezTo>
                  <a:cubicBezTo>
                    <a:pt x="44" y="699"/>
                    <a:pt x="60" y="692"/>
                    <a:pt x="60" y="686"/>
                  </a:cubicBezTo>
                  <a:cubicBezTo>
                    <a:pt x="155" y="495"/>
                    <a:pt x="95" y="209"/>
                    <a:pt x="24" y="19"/>
                  </a:cubicBezTo>
                  <a:cubicBezTo>
                    <a:pt x="36" y="7"/>
                    <a:pt x="33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5" name="Google Shape;3640;p4">
              <a:extLst>
                <a:ext uri="{FF2B5EF4-FFF2-40B4-BE49-F238E27FC236}">
                  <a16:creationId xmlns:a16="http://schemas.microsoft.com/office/drawing/2014/main" id="{A69AF37B-810E-DC0C-939D-C8778CD02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450" y="2687000"/>
              <a:ext cx="9125" cy="26300"/>
            </a:xfrm>
            <a:custGeom>
              <a:avLst/>
              <a:gdLst>
                <a:gd name="T0" fmla="*/ 625000 w 365"/>
                <a:gd name="T1" fmla="*/ 0 h 1052"/>
                <a:gd name="T2" fmla="*/ 109375 w 365"/>
                <a:gd name="T3" fmla="*/ 609375 h 1052"/>
                <a:gd name="T4" fmla="*/ 1796875 w 365"/>
                <a:gd name="T5" fmla="*/ 8609375 h 1052"/>
                <a:gd name="T6" fmla="*/ 1234375 w 365"/>
                <a:gd name="T7" fmla="*/ 15859375 h 1052"/>
                <a:gd name="T8" fmla="*/ 2046875 w 365"/>
                <a:gd name="T9" fmla="*/ 16421875 h 1052"/>
                <a:gd name="T10" fmla="*/ 2718750 w 365"/>
                <a:gd name="T11" fmla="*/ 16234375 h 1052"/>
                <a:gd name="T12" fmla="*/ 1234375 w 365"/>
                <a:gd name="T13" fmla="*/ 421875 h 1052"/>
                <a:gd name="T14" fmla="*/ 625000 w 365"/>
                <a:gd name="T15" fmla="*/ 0 h 10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5" h="1052" extrusionOk="0">
                  <a:moveTo>
                    <a:pt x="40" y="0"/>
                  </a:moveTo>
                  <a:cubicBezTo>
                    <a:pt x="19" y="0"/>
                    <a:pt x="0" y="17"/>
                    <a:pt x="7" y="39"/>
                  </a:cubicBezTo>
                  <a:cubicBezTo>
                    <a:pt x="67" y="206"/>
                    <a:pt x="115" y="372"/>
                    <a:pt x="115" y="551"/>
                  </a:cubicBezTo>
                  <a:cubicBezTo>
                    <a:pt x="115" y="718"/>
                    <a:pt x="67" y="860"/>
                    <a:pt x="79" y="1015"/>
                  </a:cubicBezTo>
                  <a:cubicBezTo>
                    <a:pt x="79" y="1038"/>
                    <a:pt x="104" y="1051"/>
                    <a:pt x="131" y="1051"/>
                  </a:cubicBezTo>
                  <a:cubicBezTo>
                    <a:pt x="146" y="1051"/>
                    <a:pt x="162" y="1047"/>
                    <a:pt x="174" y="1039"/>
                  </a:cubicBezTo>
                  <a:cubicBezTo>
                    <a:pt x="365" y="753"/>
                    <a:pt x="234" y="301"/>
                    <a:pt x="79" y="27"/>
                  </a:cubicBezTo>
                  <a:cubicBezTo>
                    <a:pt x="69" y="8"/>
                    <a:pt x="54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6" name="Google Shape;3641;p4">
              <a:extLst>
                <a:ext uri="{FF2B5EF4-FFF2-40B4-BE49-F238E27FC236}">
                  <a16:creationId xmlns:a16="http://schemas.microsoft.com/office/drawing/2014/main" id="{BF249304-4F7E-16EF-981F-095E7BF43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600" y="2686775"/>
              <a:ext cx="5675" cy="21900"/>
            </a:xfrm>
            <a:custGeom>
              <a:avLst/>
              <a:gdLst>
                <a:gd name="T0" fmla="*/ 1984375 w 227"/>
                <a:gd name="T1" fmla="*/ 0 h 876"/>
                <a:gd name="T2" fmla="*/ 1500000 w 227"/>
                <a:gd name="T3" fmla="*/ 562500 h 876"/>
                <a:gd name="T4" fmla="*/ 1125000 w 227"/>
                <a:gd name="T5" fmla="*/ 13406250 h 876"/>
                <a:gd name="T6" fmla="*/ 1515625 w 227"/>
                <a:gd name="T7" fmla="*/ 13671875 h 876"/>
                <a:gd name="T8" fmla="*/ 2062500 w 227"/>
                <a:gd name="T9" fmla="*/ 13406250 h 876"/>
                <a:gd name="T10" fmla="*/ 2609375 w 227"/>
                <a:gd name="T11" fmla="*/ 562500 h 876"/>
                <a:gd name="T12" fmla="*/ 1984375 w 227"/>
                <a:gd name="T13" fmla="*/ 0 h 8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876" extrusionOk="0">
                  <a:moveTo>
                    <a:pt x="127" y="0"/>
                  </a:moveTo>
                  <a:cubicBezTo>
                    <a:pt x="111" y="0"/>
                    <a:pt x="96" y="12"/>
                    <a:pt x="96" y="36"/>
                  </a:cubicBezTo>
                  <a:cubicBezTo>
                    <a:pt x="60" y="286"/>
                    <a:pt x="1" y="608"/>
                    <a:pt x="72" y="858"/>
                  </a:cubicBezTo>
                  <a:cubicBezTo>
                    <a:pt x="72" y="869"/>
                    <a:pt x="84" y="875"/>
                    <a:pt x="97" y="875"/>
                  </a:cubicBezTo>
                  <a:cubicBezTo>
                    <a:pt x="111" y="875"/>
                    <a:pt x="126" y="869"/>
                    <a:pt x="132" y="858"/>
                  </a:cubicBezTo>
                  <a:cubicBezTo>
                    <a:pt x="227" y="608"/>
                    <a:pt x="191" y="286"/>
                    <a:pt x="167" y="36"/>
                  </a:cubicBezTo>
                  <a:cubicBezTo>
                    <a:pt x="161" y="12"/>
                    <a:pt x="143" y="0"/>
                    <a:pt x="1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7" name="Google Shape;3642;p4">
              <a:extLst>
                <a:ext uri="{FF2B5EF4-FFF2-40B4-BE49-F238E27FC236}">
                  <a16:creationId xmlns:a16="http://schemas.microsoft.com/office/drawing/2014/main" id="{C3A70137-B984-E25A-CB60-005C11DA5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737650"/>
              <a:ext cx="9250" cy="3925"/>
            </a:xfrm>
            <a:custGeom>
              <a:avLst/>
              <a:gdLst>
                <a:gd name="T0" fmla="*/ 4218750 w 370"/>
                <a:gd name="T1" fmla="*/ 0 h 157"/>
                <a:gd name="T2" fmla="*/ 375000 w 370"/>
                <a:gd name="T3" fmla="*/ 1500000 h 157"/>
                <a:gd name="T4" fmla="*/ 937500 w 370"/>
                <a:gd name="T5" fmla="*/ 2437500 h 157"/>
                <a:gd name="T6" fmla="*/ 5578125 w 370"/>
                <a:gd name="T7" fmla="*/ 1140625 h 157"/>
                <a:gd name="T8" fmla="*/ 5031250 w 370"/>
                <a:gd name="T9" fmla="*/ 203125 h 157"/>
                <a:gd name="T10" fmla="*/ 4218750 w 370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0" h="157" extrusionOk="0">
                  <a:moveTo>
                    <a:pt x="270" y="0"/>
                  </a:moveTo>
                  <a:cubicBezTo>
                    <a:pt x="193" y="0"/>
                    <a:pt x="101" y="68"/>
                    <a:pt x="24" y="96"/>
                  </a:cubicBezTo>
                  <a:cubicBezTo>
                    <a:pt x="0" y="120"/>
                    <a:pt x="24" y="156"/>
                    <a:pt x="60" y="156"/>
                  </a:cubicBezTo>
                  <a:cubicBezTo>
                    <a:pt x="167" y="144"/>
                    <a:pt x="298" y="156"/>
                    <a:pt x="357" y="73"/>
                  </a:cubicBezTo>
                  <a:cubicBezTo>
                    <a:pt x="369" y="37"/>
                    <a:pt x="357" y="25"/>
                    <a:pt x="322" y="13"/>
                  </a:cubicBezTo>
                  <a:cubicBezTo>
                    <a:pt x="306" y="4"/>
                    <a:pt x="288" y="0"/>
                    <a:pt x="2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8" name="Google Shape;3643;p4">
              <a:extLst>
                <a:ext uri="{FF2B5EF4-FFF2-40B4-BE49-F238E27FC236}">
                  <a16:creationId xmlns:a16="http://schemas.microsoft.com/office/drawing/2014/main" id="{582D8624-6F8A-2525-8516-3430B1480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3400" y="2659625"/>
              <a:ext cx="94575" cy="40850"/>
            </a:xfrm>
            <a:custGeom>
              <a:avLst/>
              <a:gdLst>
                <a:gd name="T0" fmla="*/ 58531250 w 3783"/>
                <a:gd name="T1" fmla="*/ 15625 h 1634"/>
                <a:gd name="T2" fmla="*/ 58421875 w 3783"/>
                <a:gd name="T3" fmla="*/ 46875 h 1634"/>
                <a:gd name="T4" fmla="*/ 562500 w 3783"/>
                <a:gd name="T5" fmla="*/ 25156250 h 1634"/>
                <a:gd name="T6" fmla="*/ 562500 w 3783"/>
                <a:gd name="T7" fmla="*/ 25531250 h 1634"/>
                <a:gd name="T8" fmla="*/ 58609375 w 3783"/>
                <a:gd name="T9" fmla="*/ 781250 h 1634"/>
                <a:gd name="T10" fmla="*/ 58531250 w 3783"/>
                <a:gd name="T11" fmla="*/ 15625 h 16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83" h="1634" extrusionOk="0">
                  <a:moveTo>
                    <a:pt x="3746" y="1"/>
                  </a:moveTo>
                  <a:cubicBezTo>
                    <a:pt x="3744" y="1"/>
                    <a:pt x="3741" y="2"/>
                    <a:pt x="3739" y="3"/>
                  </a:cubicBezTo>
                  <a:cubicBezTo>
                    <a:pt x="2453" y="467"/>
                    <a:pt x="1322" y="1193"/>
                    <a:pt x="36" y="1610"/>
                  </a:cubicBezTo>
                  <a:cubicBezTo>
                    <a:pt x="0" y="1610"/>
                    <a:pt x="12" y="1634"/>
                    <a:pt x="36" y="1634"/>
                  </a:cubicBezTo>
                  <a:cubicBezTo>
                    <a:pt x="1298" y="1479"/>
                    <a:pt x="2715" y="741"/>
                    <a:pt x="3751" y="50"/>
                  </a:cubicBezTo>
                  <a:cubicBezTo>
                    <a:pt x="3782" y="40"/>
                    <a:pt x="3767" y="1"/>
                    <a:pt x="37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09" name="Google Shape;3644;p4">
              <a:extLst>
                <a:ext uri="{FF2B5EF4-FFF2-40B4-BE49-F238E27FC236}">
                  <a16:creationId xmlns:a16="http://schemas.microsoft.com/office/drawing/2014/main" id="{BDAA36D4-34DD-EDAE-6CDC-53B7F34AB2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000" y="2553300"/>
              <a:ext cx="128725" cy="102100"/>
            </a:xfrm>
            <a:custGeom>
              <a:avLst/>
              <a:gdLst>
                <a:gd name="T0" fmla="*/ 79890625 w 5149"/>
                <a:gd name="T1" fmla="*/ 15625 h 4084"/>
                <a:gd name="T2" fmla="*/ 79562500 w 5149"/>
                <a:gd name="T3" fmla="*/ 78125 h 4084"/>
                <a:gd name="T4" fmla="*/ 67281250 w 5149"/>
                <a:gd name="T5" fmla="*/ 14781250 h 4084"/>
                <a:gd name="T6" fmla="*/ 45515625 w 5149"/>
                <a:gd name="T7" fmla="*/ 33937500 h 4084"/>
                <a:gd name="T8" fmla="*/ 312500 w 5149"/>
                <a:gd name="T9" fmla="*/ 63156250 h 4084"/>
                <a:gd name="T10" fmla="*/ 468750 w 5149"/>
                <a:gd name="T11" fmla="*/ 63812500 h 4084"/>
                <a:gd name="T12" fmla="*/ 687500 w 5149"/>
                <a:gd name="T13" fmla="*/ 63703125 h 4084"/>
                <a:gd name="T14" fmla="*/ 80312500 w 5149"/>
                <a:gd name="T15" fmla="*/ 453125 h 4084"/>
                <a:gd name="T16" fmla="*/ 79890625 w 5149"/>
                <a:gd name="T17" fmla="*/ 15625 h 40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149" h="4084" extrusionOk="0">
                  <a:moveTo>
                    <a:pt x="5113" y="1"/>
                  </a:moveTo>
                  <a:cubicBezTo>
                    <a:pt x="5106" y="1"/>
                    <a:pt x="5098" y="2"/>
                    <a:pt x="5092" y="5"/>
                  </a:cubicBezTo>
                  <a:cubicBezTo>
                    <a:pt x="4794" y="291"/>
                    <a:pt x="4568" y="613"/>
                    <a:pt x="4306" y="946"/>
                  </a:cubicBezTo>
                  <a:cubicBezTo>
                    <a:pt x="3901" y="1434"/>
                    <a:pt x="3413" y="1791"/>
                    <a:pt x="2913" y="2172"/>
                  </a:cubicBezTo>
                  <a:cubicBezTo>
                    <a:pt x="1996" y="2887"/>
                    <a:pt x="1092" y="3530"/>
                    <a:pt x="20" y="4042"/>
                  </a:cubicBezTo>
                  <a:cubicBezTo>
                    <a:pt x="1" y="4051"/>
                    <a:pt x="12" y="4084"/>
                    <a:pt x="30" y="4084"/>
                  </a:cubicBezTo>
                  <a:cubicBezTo>
                    <a:pt x="34" y="4084"/>
                    <a:pt x="39" y="4082"/>
                    <a:pt x="44" y="4077"/>
                  </a:cubicBezTo>
                  <a:cubicBezTo>
                    <a:pt x="2080" y="3339"/>
                    <a:pt x="3854" y="1720"/>
                    <a:pt x="5140" y="29"/>
                  </a:cubicBezTo>
                  <a:cubicBezTo>
                    <a:pt x="5148" y="12"/>
                    <a:pt x="5132" y="1"/>
                    <a:pt x="51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0" name="Google Shape;3645;p4">
              <a:extLst>
                <a:ext uri="{FF2B5EF4-FFF2-40B4-BE49-F238E27FC236}">
                  <a16:creationId xmlns:a16="http://schemas.microsoft.com/office/drawing/2014/main" id="{C4D5282E-090C-6E1B-7DA7-907C0F190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200" y="2463800"/>
              <a:ext cx="169150" cy="169625"/>
            </a:xfrm>
            <a:custGeom>
              <a:avLst/>
              <a:gdLst>
                <a:gd name="T0" fmla="*/ 100593750 w 6766"/>
                <a:gd name="T1" fmla="*/ 15625 h 6785"/>
                <a:gd name="T2" fmla="*/ 93906250 w 6766"/>
                <a:gd name="T3" fmla="*/ 5046875 h 6785"/>
                <a:gd name="T4" fmla="*/ 68046875 w 6766"/>
                <a:gd name="T5" fmla="*/ 41140625 h 6785"/>
                <a:gd name="T6" fmla="*/ 703125 w 6766"/>
                <a:gd name="T7" fmla="*/ 104390625 h 6785"/>
                <a:gd name="T8" fmla="*/ 1296875 w 6766"/>
                <a:gd name="T9" fmla="*/ 106015625 h 6785"/>
                <a:gd name="T10" fmla="*/ 2015625 w 6766"/>
                <a:gd name="T11" fmla="*/ 105687500 h 6785"/>
                <a:gd name="T12" fmla="*/ 57453125 w 6766"/>
                <a:gd name="T13" fmla="*/ 55828125 h 6785"/>
                <a:gd name="T14" fmla="*/ 77906250 w 6766"/>
                <a:gd name="T15" fmla="*/ 31828125 h 6785"/>
                <a:gd name="T16" fmla="*/ 103281250 w 6766"/>
                <a:gd name="T17" fmla="*/ 2078125 h 6785"/>
                <a:gd name="T18" fmla="*/ 104703125 w 6766"/>
                <a:gd name="T19" fmla="*/ 2250000 h 6785"/>
                <a:gd name="T20" fmla="*/ 104921875 w 6766"/>
                <a:gd name="T21" fmla="*/ 2296875 h 6785"/>
                <a:gd name="T22" fmla="*/ 105078125 w 6766"/>
                <a:gd name="T23" fmla="*/ 1328125 h 6785"/>
                <a:gd name="T24" fmla="*/ 100593750 w 6766"/>
                <a:gd name="T25" fmla="*/ 15625 h 67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766" h="6785" extrusionOk="0">
                  <a:moveTo>
                    <a:pt x="6438" y="1"/>
                  </a:moveTo>
                  <a:cubicBezTo>
                    <a:pt x="6264" y="1"/>
                    <a:pt x="6140" y="121"/>
                    <a:pt x="6010" y="323"/>
                  </a:cubicBezTo>
                  <a:cubicBezTo>
                    <a:pt x="5475" y="1109"/>
                    <a:pt x="4974" y="1907"/>
                    <a:pt x="4355" y="2633"/>
                  </a:cubicBezTo>
                  <a:cubicBezTo>
                    <a:pt x="3081" y="4133"/>
                    <a:pt x="1438" y="5300"/>
                    <a:pt x="45" y="6681"/>
                  </a:cubicBezTo>
                  <a:cubicBezTo>
                    <a:pt x="0" y="6726"/>
                    <a:pt x="37" y="6785"/>
                    <a:pt x="83" y="6785"/>
                  </a:cubicBezTo>
                  <a:cubicBezTo>
                    <a:pt x="98" y="6785"/>
                    <a:pt x="114" y="6779"/>
                    <a:pt x="129" y="6764"/>
                  </a:cubicBezTo>
                  <a:cubicBezTo>
                    <a:pt x="1367" y="5788"/>
                    <a:pt x="2569" y="4681"/>
                    <a:pt x="3677" y="3573"/>
                  </a:cubicBezTo>
                  <a:cubicBezTo>
                    <a:pt x="4153" y="3097"/>
                    <a:pt x="4582" y="2573"/>
                    <a:pt x="4986" y="2037"/>
                  </a:cubicBezTo>
                  <a:cubicBezTo>
                    <a:pt x="5270" y="1652"/>
                    <a:pt x="5996" y="133"/>
                    <a:pt x="6610" y="133"/>
                  </a:cubicBezTo>
                  <a:cubicBezTo>
                    <a:pt x="6640" y="133"/>
                    <a:pt x="6671" y="136"/>
                    <a:pt x="6701" y="144"/>
                  </a:cubicBezTo>
                  <a:cubicBezTo>
                    <a:pt x="6706" y="146"/>
                    <a:pt x="6710" y="147"/>
                    <a:pt x="6715" y="147"/>
                  </a:cubicBezTo>
                  <a:cubicBezTo>
                    <a:pt x="6745" y="147"/>
                    <a:pt x="6766" y="116"/>
                    <a:pt x="6725" y="85"/>
                  </a:cubicBezTo>
                  <a:cubicBezTo>
                    <a:pt x="6614" y="28"/>
                    <a:pt x="6520" y="1"/>
                    <a:pt x="64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1" name="Google Shape;3646;p4">
              <a:extLst>
                <a:ext uri="{FF2B5EF4-FFF2-40B4-BE49-F238E27FC236}">
                  <a16:creationId xmlns:a16="http://schemas.microsoft.com/office/drawing/2014/main" id="{5C07B8E4-E926-0450-0F05-6F8A8D86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0425" y="2511975"/>
              <a:ext cx="127175" cy="129875"/>
            </a:xfrm>
            <a:custGeom>
              <a:avLst/>
              <a:gdLst>
                <a:gd name="T0" fmla="*/ 78515625 w 5087"/>
                <a:gd name="T1" fmla="*/ 15625 h 5195"/>
                <a:gd name="T2" fmla="*/ 77953125 w 5087"/>
                <a:gd name="T3" fmla="*/ 234375 h 5195"/>
                <a:gd name="T4" fmla="*/ 46890625 w 5087"/>
                <a:gd name="T5" fmla="*/ 44328125 h 5195"/>
                <a:gd name="T6" fmla="*/ 4781250 w 5087"/>
                <a:gd name="T7" fmla="*/ 80140625 h 5195"/>
                <a:gd name="T8" fmla="*/ 750000 w 5087"/>
                <a:gd name="T9" fmla="*/ 78000000 h 5195"/>
                <a:gd name="T10" fmla="*/ 437500 w 5087"/>
                <a:gd name="T11" fmla="*/ 77718750 h 5195"/>
                <a:gd name="T12" fmla="*/ 15625 w 5087"/>
                <a:gd name="T13" fmla="*/ 78187500 h 5195"/>
                <a:gd name="T14" fmla="*/ 4437500 w 5087"/>
                <a:gd name="T15" fmla="*/ 81156250 h 5195"/>
                <a:gd name="T16" fmla="*/ 34421875 w 5087"/>
                <a:gd name="T17" fmla="*/ 61250000 h 5195"/>
                <a:gd name="T18" fmla="*/ 79078125 w 5087"/>
                <a:gd name="T19" fmla="*/ 984375 h 5195"/>
                <a:gd name="T20" fmla="*/ 78515625 w 5087"/>
                <a:gd name="T21" fmla="*/ 15625 h 51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087" h="5195" extrusionOk="0">
                  <a:moveTo>
                    <a:pt x="5025" y="1"/>
                  </a:moveTo>
                  <a:cubicBezTo>
                    <a:pt x="5012" y="1"/>
                    <a:pt x="4999" y="5"/>
                    <a:pt x="4989" y="15"/>
                  </a:cubicBezTo>
                  <a:cubicBezTo>
                    <a:pt x="4323" y="956"/>
                    <a:pt x="3680" y="1920"/>
                    <a:pt x="3001" y="2837"/>
                  </a:cubicBezTo>
                  <a:cubicBezTo>
                    <a:pt x="2803" y="3077"/>
                    <a:pt x="1065" y="5129"/>
                    <a:pt x="306" y="5129"/>
                  </a:cubicBezTo>
                  <a:cubicBezTo>
                    <a:pt x="198" y="5129"/>
                    <a:pt x="109" y="5087"/>
                    <a:pt x="48" y="4992"/>
                  </a:cubicBezTo>
                  <a:cubicBezTo>
                    <a:pt x="44" y="4979"/>
                    <a:pt x="36" y="4974"/>
                    <a:pt x="28" y="4974"/>
                  </a:cubicBezTo>
                  <a:cubicBezTo>
                    <a:pt x="15" y="4974"/>
                    <a:pt x="1" y="4989"/>
                    <a:pt x="1" y="5004"/>
                  </a:cubicBezTo>
                  <a:cubicBezTo>
                    <a:pt x="53" y="5138"/>
                    <a:pt x="154" y="5194"/>
                    <a:pt x="284" y="5194"/>
                  </a:cubicBezTo>
                  <a:cubicBezTo>
                    <a:pt x="858" y="5194"/>
                    <a:pt x="2009" y="4115"/>
                    <a:pt x="2203" y="3920"/>
                  </a:cubicBezTo>
                  <a:cubicBezTo>
                    <a:pt x="3322" y="2777"/>
                    <a:pt x="4168" y="1361"/>
                    <a:pt x="5061" y="63"/>
                  </a:cubicBezTo>
                  <a:cubicBezTo>
                    <a:pt x="5086" y="29"/>
                    <a:pt x="5057" y="1"/>
                    <a:pt x="50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2" name="Google Shape;3647;p4">
              <a:extLst>
                <a:ext uri="{FF2B5EF4-FFF2-40B4-BE49-F238E27FC236}">
                  <a16:creationId xmlns:a16="http://schemas.microsoft.com/office/drawing/2014/main" id="{8839EE58-6BE5-37DD-34E4-853941FB2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450" y="2488400"/>
              <a:ext cx="19375" cy="27025"/>
            </a:xfrm>
            <a:custGeom>
              <a:avLst/>
              <a:gdLst>
                <a:gd name="T0" fmla="*/ 11828125 w 775"/>
                <a:gd name="T1" fmla="*/ 0 h 1081"/>
                <a:gd name="T2" fmla="*/ 11484375 w 775"/>
                <a:gd name="T3" fmla="*/ 93750 h 1081"/>
                <a:gd name="T4" fmla="*/ 140625 w 775"/>
                <a:gd name="T5" fmla="*/ 16453125 h 1081"/>
                <a:gd name="T6" fmla="*/ 359375 w 775"/>
                <a:gd name="T7" fmla="*/ 16890625 h 1081"/>
                <a:gd name="T8" fmla="*/ 687500 w 775"/>
                <a:gd name="T9" fmla="*/ 16640625 h 1081"/>
                <a:gd name="T10" fmla="*/ 5718750 w 775"/>
                <a:gd name="T11" fmla="*/ 8828125 h 1081"/>
                <a:gd name="T12" fmla="*/ 11859375 w 775"/>
                <a:gd name="T13" fmla="*/ 93750 h 1081"/>
                <a:gd name="T14" fmla="*/ 11828125 w 775"/>
                <a:gd name="T15" fmla="*/ 0 h 10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75" h="1081" extrusionOk="0">
                  <a:moveTo>
                    <a:pt x="757" y="0"/>
                  </a:moveTo>
                  <a:cubicBezTo>
                    <a:pt x="751" y="0"/>
                    <a:pt x="743" y="2"/>
                    <a:pt x="735" y="6"/>
                  </a:cubicBezTo>
                  <a:cubicBezTo>
                    <a:pt x="485" y="327"/>
                    <a:pt x="164" y="684"/>
                    <a:pt x="9" y="1053"/>
                  </a:cubicBezTo>
                  <a:cubicBezTo>
                    <a:pt x="1" y="1062"/>
                    <a:pt x="9" y="1081"/>
                    <a:pt x="23" y="1081"/>
                  </a:cubicBezTo>
                  <a:cubicBezTo>
                    <a:pt x="29" y="1081"/>
                    <a:pt x="37" y="1077"/>
                    <a:pt x="44" y="1065"/>
                  </a:cubicBezTo>
                  <a:cubicBezTo>
                    <a:pt x="175" y="923"/>
                    <a:pt x="259" y="744"/>
                    <a:pt x="366" y="565"/>
                  </a:cubicBezTo>
                  <a:cubicBezTo>
                    <a:pt x="485" y="363"/>
                    <a:pt x="616" y="184"/>
                    <a:pt x="759" y="6"/>
                  </a:cubicBezTo>
                  <a:cubicBezTo>
                    <a:pt x="775" y="6"/>
                    <a:pt x="769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3" name="Google Shape;3648;p4">
              <a:extLst>
                <a:ext uri="{FF2B5EF4-FFF2-40B4-BE49-F238E27FC236}">
                  <a16:creationId xmlns:a16="http://schemas.microsoft.com/office/drawing/2014/main" id="{FE56E032-7E0E-B457-AF08-926CD7745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975" y="2491075"/>
              <a:ext cx="22575" cy="33450"/>
            </a:xfrm>
            <a:custGeom>
              <a:avLst/>
              <a:gdLst>
                <a:gd name="T0" fmla="*/ 13875000 w 903"/>
                <a:gd name="T1" fmla="*/ 15625 h 1338"/>
                <a:gd name="T2" fmla="*/ 13718750 w 903"/>
                <a:gd name="T3" fmla="*/ 93750 h 1338"/>
                <a:gd name="T4" fmla="*/ 140625 w 903"/>
                <a:gd name="T5" fmla="*/ 20562500 h 1338"/>
                <a:gd name="T6" fmla="*/ 375000 w 903"/>
                <a:gd name="T7" fmla="*/ 20906250 h 1338"/>
                <a:gd name="T8" fmla="*/ 703125 w 903"/>
                <a:gd name="T9" fmla="*/ 20734375 h 1338"/>
                <a:gd name="T10" fmla="*/ 14093750 w 903"/>
                <a:gd name="T11" fmla="*/ 281250 h 1338"/>
                <a:gd name="T12" fmla="*/ 13875000 w 903"/>
                <a:gd name="T13" fmla="*/ 15625 h 13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3" h="1338" extrusionOk="0">
                  <a:moveTo>
                    <a:pt x="888" y="1"/>
                  </a:moveTo>
                  <a:cubicBezTo>
                    <a:pt x="885" y="1"/>
                    <a:pt x="882" y="2"/>
                    <a:pt x="878" y="6"/>
                  </a:cubicBezTo>
                  <a:cubicBezTo>
                    <a:pt x="581" y="423"/>
                    <a:pt x="235" y="851"/>
                    <a:pt x="9" y="1316"/>
                  </a:cubicBezTo>
                  <a:cubicBezTo>
                    <a:pt x="1" y="1324"/>
                    <a:pt x="10" y="1338"/>
                    <a:pt x="24" y="1338"/>
                  </a:cubicBezTo>
                  <a:cubicBezTo>
                    <a:pt x="30" y="1338"/>
                    <a:pt x="37" y="1335"/>
                    <a:pt x="45" y="1327"/>
                  </a:cubicBezTo>
                  <a:cubicBezTo>
                    <a:pt x="378" y="946"/>
                    <a:pt x="652" y="458"/>
                    <a:pt x="902" y="18"/>
                  </a:cubicBezTo>
                  <a:cubicBezTo>
                    <a:pt x="902" y="9"/>
                    <a:pt x="896" y="1"/>
                    <a:pt x="8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4" name="Google Shape;3649;p4">
              <a:extLst>
                <a:ext uri="{FF2B5EF4-FFF2-40B4-BE49-F238E27FC236}">
                  <a16:creationId xmlns:a16="http://schemas.microsoft.com/office/drawing/2014/main" id="{DAC1F0CC-1B21-6959-F72C-182CA72B2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68100"/>
              <a:ext cx="26825" cy="31125"/>
            </a:xfrm>
            <a:custGeom>
              <a:avLst/>
              <a:gdLst>
                <a:gd name="T0" fmla="*/ 16203125 w 1073"/>
                <a:gd name="T1" fmla="*/ 0 h 1245"/>
                <a:gd name="T2" fmla="*/ 16015625 w 1073"/>
                <a:gd name="T3" fmla="*/ 125000 h 1245"/>
                <a:gd name="T4" fmla="*/ 15625 w 1073"/>
                <a:gd name="T5" fmla="*/ 19109375 h 1245"/>
                <a:gd name="T6" fmla="*/ 218750 w 1073"/>
                <a:gd name="T7" fmla="*/ 19453125 h 1245"/>
                <a:gd name="T8" fmla="*/ 390625 w 1073"/>
                <a:gd name="T9" fmla="*/ 19281250 h 1245"/>
                <a:gd name="T10" fmla="*/ 7828125 w 1073"/>
                <a:gd name="T11" fmla="*/ 8687500 h 1245"/>
                <a:gd name="T12" fmla="*/ 16750000 w 1073"/>
                <a:gd name="T13" fmla="*/ 500000 h 1245"/>
                <a:gd name="T14" fmla="*/ 16203125 w 1073"/>
                <a:gd name="T15" fmla="*/ 0 h 1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3" h="1245" extrusionOk="0">
                  <a:moveTo>
                    <a:pt x="1037" y="0"/>
                  </a:moveTo>
                  <a:cubicBezTo>
                    <a:pt x="1032" y="0"/>
                    <a:pt x="1027" y="2"/>
                    <a:pt x="1025" y="8"/>
                  </a:cubicBezTo>
                  <a:cubicBezTo>
                    <a:pt x="560" y="258"/>
                    <a:pt x="132" y="734"/>
                    <a:pt x="1" y="1223"/>
                  </a:cubicBezTo>
                  <a:cubicBezTo>
                    <a:pt x="1" y="1231"/>
                    <a:pt x="6" y="1245"/>
                    <a:pt x="14" y="1245"/>
                  </a:cubicBezTo>
                  <a:cubicBezTo>
                    <a:pt x="17" y="1245"/>
                    <a:pt x="21" y="1242"/>
                    <a:pt x="25" y="1234"/>
                  </a:cubicBezTo>
                  <a:cubicBezTo>
                    <a:pt x="179" y="996"/>
                    <a:pt x="310" y="758"/>
                    <a:pt x="501" y="556"/>
                  </a:cubicBezTo>
                  <a:cubicBezTo>
                    <a:pt x="667" y="365"/>
                    <a:pt x="858" y="199"/>
                    <a:pt x="1072" y="32"/>
                  </a:cubicBezTo>
                  <a:cubicBezTo>
                    <a:pt x="1072" y="23"/>
                    <a:pt x="1052" y="0"/>
                    <a:pt x="10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5" name="Google Shape;3650;p4">
              <a:extLst>
                <a:ext uri="{FF2B5EF4-FFF2-40B4-BE49-F238E27FC236}">
                  <a16:creationId xmlns:a16="http://schemas.microsoft.com/office/drawing/2014/main" id="{00D418F7-4827-6032-2F61-68EAC451F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2625" y="2466800"/>
              <a:ext cx="164750" cy="236175"/>
            </a:xfrm>
            <a:custGeom>
              <a:avLst/>
              <a:gdLst>
                <a:gd name="T0" fmla="*/ 91062500 w 6590"/>
                <a:gd name="T1" fmla="*/ 15625 h 9447"/>
                <a:gd name="T2" fmla="*/ 91062500 w 6590"/>
                <a:gd name="T3" fmla="*/ 375000 h 9447"/>
                <a:gd name="T4" fmla="*/ 90125000 w 6590"/>
                <a:gd name="T5" fmla="*/ 45781250 h 9447"/>
                <a:gd name="T6" fmla="*/ 66500000 w 6590"/>
                <a:gd name="T7" fmla="*/ 88000000 h 9447"/>
                <a:gd name="T8" fmla="*/ 828125 w 6590"/>
                <a:gd name="T9" fmla="*/ 146234375 h 9447"/>
                <a:gd name="T10" fmla="*/ 1140625 w 6590"/>
                <a:gd name="T11" fmla="*/ 147593750 h 9447"/>
                <a:gd name="T12" fmla="*/ 1390625 w 6590"/>
                <a:gd name="T13" fmla="*/ 147531250 h 9447"/>
                <a:gd name="T14" fmla="*/ 40640625 w 6590"/>
                <a:gd name="T15" fmla="*/ 119437500 h 9447"/>
                <a:gd name="T16" fmla="*/ 78781250 w 6590"/>
                <a:gd name="T17" fmla="*/ 77578125 h 9447"/>
                <a:gd name="T18" fmla="*/ 96453125 w 6590"/>
                <a:gd name="T19" fmla="*/ 27171875 h 9447"/>
                <a:gd name="T20" fmla="*/ 91062500 w 6590"/>
                <a:gd name="T21" fmla="*/ 15625 h 94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90" h="9447" extrusionOk="0">
                  <a:moveTo>
                    <a:pt x="5828" y="1"/>
                  </a:moveTo>
                  <a:cubicBezTo>
                    <a:pt x="5828" y="1"/>
                    <a:pt x="5816" y="12"/>
                    <a:pt x="5828" y="24"/>
                  </a:cubicBezTo>
                  <a:cubicBezTo>
                    <a:pt x="6590" y="667"/>
                    <a:pt x="5959" y="2120"/>
                    <a:pt x="5768" y="2930"/>
                  </a:cubicBezTo>
                  <a:cubicBezTo>
                    <a:pt x="5518" y="4013"/>
                    <a:pt x="5006" y="4823"/>
                    <a:pt x="4256" y="5632"/>
                  </a:cubicBezTo>
                  <a:cubicBezTo>
                    <a:pt x="3018" y="6978"/>
                    <a:pt x="1791" y="8633"/>
                    <a:pt x="53" y="9359"/>
                  </a:cubicBezTo>
                  <a:cubicBezTo>
                    <a:pt x="0" y="9369"/>
                    <a:pt x="32" y="9446"/>
                    <a:pt x="73" y="9446"/>
                  </a:cubicBezTo>
                  <a:cubicBezTo>
                    <a:pt x="78" y="9446"/>
                    <a:pt x="84" y="9445"/>
                    <a:pt x="89" y="9442"/>
                  </a:cubicBezTo>
                  <a:cubicBezTo>
                    <a:pt x="1113" y="9145"/>
                    <a:pt x="1887" y="8406"/>
                    <a:pt x="2601" y="7644"/>
                  </a:cubicBezTo>
                  <a:cubicBezTo>
                    <a:pt x="3423" y="6763"/>
                    <a:pt x="4327" y="5918"/>
                    <a:pt x="5042" y="4965"/>
                  </a:cubicBezTo>
                  <a:cubicBezTo>
                    <a:pt x="5756" y="4013"/>
                    <a:pt x="5935" y="2870"/>
                    <a:pt x="6173" y="1739"/>
                  </a:cubicBezTo>
                  <a:cubicBezTo>
                    <a:pt x="6292" y="1155"/>
                    <a:pt x="6483" y="334"/>
                    <a:pt x="58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6" name="Google Shape;3651;p4">
              <a:extLst>
                <a:ext uri="{FF2B5EF4-FFF2-40B4-BE49-F238E27FC236}">
                  <a16:creationId xmlns:a16="http://schemas.microsoft.com/office/drawing/2014/main" id="{1AECA0BC-5055-AA5B-C938-6F00963D2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676950"/>
              <a:ext cx="25" cy="25"/>
            </a:xfrm>
            <a:custGeom>
              <a:avLst/>
              <a:gdLst>
                <a:gd name="T0" fmla="*/ 15625 w 1"/>
                <a:gd name="T1" fmla="*/ 0 h 1"/>
                <a:gd name="T2" fmla="*/ 15625 w 1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7" name="Google Shape;3652;p4">
              <a:extLst>
                <a:ext uri="{FF2B5EF4-FFF2-40B4-BE49-F238E27FC236}">
                  <a16:creationId xmlns:a16="http://schemas.microsoft.com/office/drawing/2014/main" id="{A9A0FAAC-F973-8E2D-55FF-3B6E2E1E4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825" y="2563650"/>
              <a:ext cx="127475" cy="113925"/>
            </a:xfrm>
            <a:custGeom>
              <a:avLst/>
              <a:gdLst>
                <a:gd name="T0" fmla="*/ 78562500 w 5099"/>
                <a:gd name="T1" fmla="*/ 0 h 4557"/>
                <a:gd name="T2" fmla="*/ 77953125 w 5099"/>
                <a:gd name="T3" fmla="*/ 312500 h 4557"/>
                <a:gd name="T4" fmla="*/ 40750000 w 5099"/>
                <a:gd name="T5" fmla="*/ 41984375 h 4557"/>
                <a:gd name="T6" fmla="*/ 24375000 w 5099"/>
                <a:gd name="T7" fmla="*/ 52218750 h 4557"/>
                <a:gd name="T8" fmla="*/ 15625 w 5099"/>
                <a:gd name="T9" fmla="*/ 71187500 h 4557"/>
                <a:gd name="T10" fmla="*/ 17125000 w 5099"/>
                <a:gd name="T11" fmla="*/ 59468750 h 4557"/>
                <a:gd name="T12" fmla="*/ 44468750 w 5099"/>
                <a:gd name="T13" fmla="*/ 41421875 h 4557"/>
                <a:gd name="T14" fmla="*/ 79265625 w 5099"/>
                <a:gd name="T15" fmla="*/ 1234375 h 4557"/>
                <a:gd name="T16" fmla="*/ 78562500 w 5099"/>
                <a:gd name="T17" fmla="*/ 0 h 45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099" h="4557" extrusionOk="0">
                  <a:moveTo>
                    <a:pt x="5028" y="0"/>
                  </a:moveTo>
                  <a:cubicBezTo>
                    <a:pt x="5014" y="0"/>
                    <a:pt x="4999" y="6"/>
                    <a:pt x="4989" y="20"/>
                  </a:cubicBezTo>
                  <a:cubicBezTo>
                    <a:pt x="4251" y="1020"/>
                    <a:pt x="3703" y="2020"/>
                    <a:pt x="2608" y="2687"/>
                  </a:cubicBezTo>
                  <a:cubicBezTo>
                    <a:pt x="2251" y="2889"/>
                    <a:pt x="1894" y="3092"/>
                    <a:pt x="1560" y="3342"/>
                  </a:cubicBezTo>
                  <a:cubicBezTo>
                    <a:pt x="1072" y="3699"/>
                    <a:pt x="584" y="4366"/>
                    <a:pt x="1" y="4556"/>
                  </a:cubicBezTo>
                  <a:cubicBezTo>
                    <a:pt x="489" y="4485"/>
                    <a:pt x="739" y="4116"/>
                    <a:pt x="1096" y="3806"/>
                  </a:cubicBezTo>
                  <a:cubicBezTo>
                    <a:pt x="1656" y="3342"/>
                    <a:pt x="2251" y="3032"/>
                    <a:pt x="2846" y="2651"/>
                  </a:cubicBezTo>
                  <a:cubicBezTo>
                    <a:pt x="3799" y="2044"/>
                    <a:pt x="4549" y="1068"/>
                    <a:pt x="5073" y="79"/>
                  </a:cubicBezTo>
                  <a:cubicBezTo>
                    <a:pt x="5098" y="37"/>
                    <a:pt x="5063" y="0"/>
                    <a:pt x="50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8" name="Google Shape;3653;p4">
              <a:extLst>
                <a:ext uri="{FF2B5EF4-FFF2-40B4-BE49-F238E27FC236}">
                  <a16:creationId xmlns:a16="http://schemas.microsoft.com/office/drawing/2014/main" id="{9793A10F-AD75-DC05-091D-54EBF80AF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3900" y="2565300"/>
              <a:ext cx="41725" cy="122275"/>
            </a:xfrm>
            <a:custGeom>
              <a:avLst/>
              <a:gdLst>
                <a:gd name="T0" fmla="*/ 17609375 w 1669"/>
                <a:gd name="T1" fmla="*/ 15625 h 4891"/>
                <a:gd name="T2" fmla="*/ 17265625 w 1669"/>
                <a:gd name="T3" fmla="*/ 31250 h 4891"/>
                <a:gd name="T4" fmla="*/ 16906250 w 1669"/>
                <a:gd name="T5" fmla="*/ 390625 h 4891"/>
                <a:gd name="T6" fmla="*/ 18203125 w 1669"/>
                <a:gd name="T7" fmla="*/ 36671875 h 4891"/>
                <a:gd name="T8" fmla="*/ 156250 w 1669"/>
                <a:gd name="T9" fmla="*/ 75546875 h 4891"/>
                <a:gd name="T10" fmla="*/ 484375 w 1669"/>
                <a:gd name="T11" fmla="*/ 76421875 h 4891"/>
                <a:gd name="T12" fmla="*/ 906250 w 1669"/>
                <a:gd name="T13" fmla="*/ 76296875 h 4891"/>
                <a:gd name="T14" fmla="*/ 20625000 w 1669"/>
                <a:gd name="T15" fmla="*/ 32390625 h 4891"/>
                <a:gd name="T16" fmla="*/ 17609375 w 1669"/>
                <a:gd name="T17" fmla="*/ 15625 h 48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69" h="4891" extrusionOk="0">
                  <a:moveTo>
                    <a:pt x="1127" y="1"/>
                  </a:moveTo>
                  <a:cubicBezTo>
                    <a:pt x="1120" y="1"/>
                    <a:pt x="1113" y="1"/>
                    <a:pt x="1105" y="2"/>
                  </a:cubicBezTo>
                  <a:cubicBezTo>
                    <a:pt x="1070" y="13"/>
                    <a:pt x="1070" y="25"/>
                    <a:pt x="1082" y="25"/>
                  </a:cubicBezTo>
                  <a:cubicBezTo>
                    <a:pt x="1498" y="73"/>
                    <a:pt x="1189" y="2109"/>
                    <a:pt x="1165" y="2347"/>
                  </a:cubicBezTo>
                  <a:cubicBezTo>
                    <a:pt x="1010" y="3335"/>
                    <a:pt x="665" y="4073"/>
                    <a:pt x="10" y="4835"/>
                  </a:cubicBezTo>
                  <a:cubicBezTo>
                    <a:pt x="1" y="4863"/>
                    <a:pt x="6" y="4891"/>
                    <a:pt x="31" y="4891"/>
                  </a:cubicBezTo>
                  <a:cubicBezTo>
                    <a:pt x="38" y="4891"/>
                    <a:pt x="47" y="4888"/>
                    <a:pt x="58" y="4883"/>
                  </a:cubicBezTo>
                  <a:cubicBezTo>
                    <a:pt x="986" y="4276"/>
                    <a:pt x="1236" y="3097"/>
                    <a:pt x="1320" y="2073"/>
                  </a:cubicBezTo>
                  <a:cubicBezTo>
                    <a:pt x="1355" y="1791"/>
                    <a:pt x="1669" y="1"/>
                    <a:pt x="11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19" name="Google Shape;3654;p4">
              <a:extLst>
                <a:ext uri="{FF2B5EF4-FFF2-40B4-BE49-F238E27FC236}">
                  <a16:creationId xmlns:a16="http://schemas.microsoft.com/office/drawing/2014/main" id="{C8043DF9-C577-B1D2-C692-908126EFC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5175" y="2681700"/>
              <a:ext cx="214350" cy="91175"/>
            </a:xfrm>
            <a:custGeom>
              <a:avLst/>
              <a:gdLst>
                <a:gd name="T0" fmla="*/ 133484375 w 8574"/>
                <a:gd name="T1" fmla="*/ 15625 h 3647"/>
                <a:gd name="T2" fmla="*/ 133218750 w 8574"/>
                <a:gd name="T3" fmla="*/ 203125 h 3647"/>
                <a:gd name="T4" fmla="*/ 98046875 w 8574"/>
                <a:gd name="T5" fmla="*/ 16937500 h 3647"/>
                <a:gd name="T6" fmla="*/ 74234375 w 8574"/>
                <a:gd name="T7" fmla="*/ 29781250 h 3647"/>
                <a:gd name="T8" fmla="*/ 937500 w 8574"/>
                <a:gd name="T9" fmla="*/ 55453125 h 3647"/>
                <a:gd name="T10" fmla="*/ 937500 w 8574"/>
                <a:gd name="T11" fmla="*/ 56750000 h 3647"/>
                <a:gd name="T12" fmla="*/ 7234375 w 8574"/>
                <a:gd name="T13" fmla="*/ 56968750 h 3647"/>
                <a:gd name="T14" fmla="*/ 69593750 w 8574"/>
                <a:gd name="T15" fmla="*/ 36843750 h 3647"/>
                <a:gd name="T16" fmla="*/ 89687500 w 8574"/>
                <a:gd name="T17" fmla="*/ 22890625 h 3647"/>
                <a:gd name="T18" fmla="*/ 111812500 w 8574"/>
                <a:gd name="T19" fmla="*/ 15828125 h 3647"/>
                <a:gd name="T20" fmla="*/ 133953125 w 8574"/>
                <a:gd name="T21" fmla="*/ 765625 h 3647"/>
                <a:gd name="T22" fmla="*/ 133484375 w 8574"/>
                <a:gd name="T23" fmla="*/ 15625 h 36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574" h="3647" extrusionOk="0">
                  <a:moveTo>
                    <a:pt x="8543" y="1"/>
                  </a:moveTo>
                  <a:cubicBezTo>
                    <a:pt x="8536" y="1"/>
                    <a:pt x="8530" y="5"/>
                    <a:pt x="8526" y="13"/>
                  </a:cubicBezTo>
                  <a:cubicBezTo>
                    <a:pt x="8038" y="787"/>
                    <a:pt x="7085" y="834"/>
                    <a:pt x="6275" y="1084"/>
                  </a:cubicBezTo>
                  <a:cubicBezTo>
                    <a:pt x="5704" y="1263"/>
                    <a:pt x="5240" y="1561"/>
                    <a:pt x="4751" y="1906"/>
                  </a:cubicBezTo>
                  <a:cubicBezTo>
                    <a:pt x="3323" y="2930"/>
                    <a:pt x="1834" y="3406"/>
                    <a:pt x="60" y="3549"/>
                  </a:cubicBezTo>
                  <a:cubicBezTo>
                    <a:pt x="1" y="3549"/>
                    <a:pt x="1" y="3632"/>
                    <a:pt x="60" y="3632"/>
                  </a:cubicBezTo>
                  <a:cubicBezTo>
                    <a:pt x="194" y="3642"/>
                    <a:pt x="329" y="3646"/>
                    <a:pt x="463" y="3646"/>
                  </a:cubicBezTo>
                  <a:cubicBezTo>
                    <a:pt x="1878" y="3646"/>
                    <a:pt x="3290" y="3141"/>
                    <a:pt x="4454" y="2358"/>
                  </a:cubicBezTo>
                  <a:cubicBezTo>
                    <a:pt x="4882" y="2061"/>
                    <a:pt x="5287" y="1703"/>
                    <a:pt x="5740" y="1465"/>
                  </a:cubicBezTo>
                  <a:cubicBezTo>
                    <a:pt x="6192" y="1227"/>
                    <a:pt x="6680" y="1144"/>
                    <a:pt x="7156" y="1013"/>
                  </a:cubicBezTo>
                  <a:cubicBezTo>
                    <a:pt x="7752" y="846"/>
                    <a:pt x="8240" y="584"/>
                    <a:pt x="8573" y="49"/>
                  </a:cubicBezTo>
                  <a:cubicBezTo>
                    <a:pt x="8573" y="17"/>
                    <a:pt x="8557" y="1"/>
                    <a:pt x="85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0" name="Google Shape;3655;p4">
              <a:extLst>
                <a:ext uri="{FF2B5EF4-FFF2-40B4-BE49-F238E27FC236}">
                  <a16:creationId xmlns:a16="http://schemas.microsoft.com/office/drawing/2014/main" id="{4BAEAA05-CBDA-BABF-5FA0-22A3357E2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4225" y="2766625"/>
              <a:ext cx="25325" cy="4100"/>
            </a:xfrm>
            <a:custGeom>
              <a:avLst/>
              <a:gdLst>
                <a:gd name="T0" fmla="*/ 5437500 w 1013"/>
                <a:gd name="T1" fmla="*/ 15625 h 164"/>
                <a:gd name="T2" fmla="*/ 562500 w 1013"/>
                <a:gd name="T3" fmla="*/ 1078125 h 164"/>
                <a:gd name="T4" fmla="*/ 562500 w 1013"/>
                <a:gd name="T5" fmla="*/ 2000000 h 164"/>
                <a:gd name="T6" fmla="*/ 2843750 w 1013"/>
                <a:gd name="T7" fmla="*/ 2250000 h 164"/>
                <a:gd name="T8" fmla="*/ 7453125 w 1013"/>
                <a:gd name="T9" fmla="*/ 2000000 h 164"/>
                <a:gd name="T10" fmla="*/ 15453125 w 1013"/>
                <a:gd name="T11" fmla="*/ 2562500 h 164"/>
                <a:gd name="T12" fmla="*/ 15640625 w 1013"/>
                <a:gd name="T13" fmla="*/ 2000000 h 164"/>
                <a:gd name="T14" fmla="*/ 8187500 w 1013"/>
                <a:gd name="T15" fmla="*/ 140625 h 164"/>
                <a:gd name="T16" fmla="*/ 5437500 w 1013"/>
                <a:gd name="T17" fmla="*/ 15625 h 1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13" h="164" extrusionOk="0">
                  <a:moveTo>
                    <a:pt x="348" y="1"/>
                  </a:moveTo>
                  <a:cubicBezTo>
                    <a:pt x="235" y="1"/>
                    <a:pt x="121" y="15"/>
                    <a:pt x="36" y="69"/>
                  </a:cubicBezTo>
                  <a:cubicBezTo>
                    <a:pt x="1" y="92"/>
                    <a:pt x="1" y="128"/>
                    <a:pt x="36" y="128"/>
                  </a:cubicBezTo>
                  <a:cubicBezTo>
                    <a:pt x="84" y="140"/>
                    <a:pt x="133" y="144"/>
                    <a:pt x="182" y="144"/>
                  </a:cubicBezTo>
                  <a:cubicBezTo>
                    <a:pt x="281" y="144"/>
                    <a:pt x="382" y="128"/>
                    <a:pt x="477" y="128"/>
                  </a:cubicBezTo>
                  <a:cubicBezTo>
                    <a:pt x="643" y="128"/>
                    <a:pt x="822" y="164"/>
                    <a:pt x="989" y="164"/>
                  </a:cubicBezTo>
                  <a:cubicBezTo>
                    <a:pt x="1001" y="164"/>
                    <a:pt x="1013" y="152"/>
                    <a:pt x="1001" y="128"/>
                  </a:cubicBezTo>
                  <a:cubicBezTo>
                    <a:pt x="846" y="57"/>
                    <a:pt x="691" y="21"/>
                    <a:pt x="524" y="9"/>
                  </a:cubicBezTo>
                  <a:cubicBezTo>
                    <a:pt x="470" y="5"/>
                    <a:pt x="409" y="1"/>
                    <a:pt x="3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1" name="Google Shape;3656;p4">
              <a:extLst>
                <a:ext uri="{FF2B5EF4-FFF2-40B4-BE49-F238E27FC236}">
                  <a16:creationId xmlns:a16="http://schemas.microsoft.com/office/drawing/2014/main" id="{2F056D72-7E4F-2B3C-361F-0E71D2161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375" y="2755975"/>
              <a:ext cx="14900" cy="9125"/>
            </a:xfrm>
            <a:custGeom>
              <a:avLst/>
              <a:gdLst>
                <a:gd name="T0" fmla="*/ 5187500 w 596"/>
                <a:gd name="T1" fmla="*/ 1531250 h 365"/>
                <a:gd name="T2" fmla="*/ 7234375 w 596"/>
                <a:gd name="T3" fmla="*/ 1656250 h 365"/>
                <a:gd name="T4" fmla="*/ 7234375 w 596"/>
                <a:gd name="T5" fmla="*/ 1656250 h 365"/>
                <a:gd name="T6" fmla="*/ 7265625 w 596"/>
                <a:gd name="T7" fmla="*/ 2140625 h 365"/>
                <a:gd name="T8" fmla="*/ 5765625 w 596"/>
                <a:gd name="T9" fmla="*/ 4000000 h 365"/>
                <a:gd name="T10" fmla="*/ 4406250 w 596"/>
                <a:gd name="T11" fmla="*/ 4390625 h 365"/>
                <a:gd name="T12" fmla="*/ 1546875 w 596"/>
                <a:gd name="T13" fmla="*/ 1968750 h 365"/>
                <a:gd name="T14" fmla="*/ 1546875 w 596"/>
                <a:gd name="T15" fmla="*/ 1968750 h 365"/>
                <a:gd name="T16" fmla="*/ 5187500 w 596"/>
                <a:gd name="T17" fmla="*/ 1531250 h 365"/>
                <a:gd name="T18" fmla="*/ 4046875 w 596"/>
                <a:gd name="T19" fmla="*/ 0 h 365"/>
                <a:gd name="T20" fmla="*/ 562500 w 596"/>
                <a:gd name="T21" fmla="*/ 656250 h 365"/>
                <a:gd name="T22" fmla="*/ 0 w 596"/>
                <a:gd name="T23" fmla="*/ 1218750 h 365"/>
                <a:gd name="T24" fmla="*/ 4359375 w 596"/>
                <a:gd name="T25" fmla="*/ 5703125 h 365"/>
                <a:gd name="T26" fmla="*/ 5578125 w 596"/>
                <a:gd name="T27" fmla="*/ 5500000 h 365"/>
                <a:gd name="T28" fmla="*/ 8375000 w 596"/>
                <a:gd name="T29" fmla="*/ 3078125 h 365"/>
                <a:gd name="T30" fmla="*/ 8187500 w 596"/>
                <a:gd name="T31" fmla="*/ 93750 h 365"/>
                <a:gd name="T32" fmla="*/ 7984375 w 596"/>
                <a:gd name="T33" fmla="*/ 31250 h 365"/>
                <a:gd name="T34" fmla="*/ 7437500 w 596"/>
                <a:gd name="T35" fmla="*/ 281250 h 365"/>
                <a:gd name="T36" fmla="*/ 7281250 w 596"/>
                <a:gd name="T37" fmla="*/ 609375 h 365"/>
                <a:gd name="T38" fmla="*/ 7281250 w 596"/>
                <a:gd name="T39" fmla="*/ 609375 h 365"/>
                <a:gd name="T40" fmla="*/ 4046875 w 596"/>
                <a:gd name="T41" fmla="*/ 0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96" h="365" extrusionOk="0">
                  <a:moveTo>
                    <a:pt x="332" y="98"/>
                  </a:moveTo>
                  <a:cubicBezTo>
                    <a:pt x="376" y="98"/>
                    <a:pt x="419" y="101"/>
                    <a:pt x="463" y="106"/>
                  </a:cubicBezTo>
                  <a:cubicBezTo>
                    <a:pt x="464" y="116"/>
                    <a:pt x="465" y="126"/>
                    <a:pt x="465" y="137"/>
                  </a:cubicBezTo>
                  <a:cubicBezTo>
                    <a:pt x="453" y="185"/>
                    <a:pt x="417" y="245"/>
                    <a:pt x="369" y="256"/>
                  </a:cubicBezTo>
                  <a:cubicBezTo>
                    <a:pt x="341" y="273"/>
                    <a:pt x="312" y="281"/>
                    <a:pt x="282" y="281"/>
                  </a:cubicBezTo>
                  <a:cubicBezTo>
                    <a:pt x="197" y="281"/>
                    <a:pt x="116" y="217"/>
                    <a:pt x="99" y="126"/>
                  </a:cubicBezTo>
                  <a:cubicBezTo>
                    <a:pt x="176" y="106"/>
                    <a:pt x="254" y="98"/>
                    <a:pt x="332" y="98"/>
                  </a:cubicBezTo>
                  <a:close/>
                  <a:moveTo>
                    <a:pt x="259" y="0"/>
                  </a:moveTo>
                  <a:cubicBezTo>
                    <a:pt x="183" y="0"/>
                    <a:pt x="107" y="15"/>
                    <a:pt x="36" y="42"/>
                  </a:cubicBezTo>
                  <a:cubicBezTo>
                    <a:pt x="12" y="42"/>
                    <a:pt x="0" y="54"/>
                    <a:pt x="0" y="78"/>
                  </a:cubicBezTo>
                  <a:cubicBezTo>
                    <a:pt x="10" y="230"/>
                    <a:pt x="133" y="365"/>
                    <a:pt x="279" y="365"/>
                  </a:cubicBezTo>
                  <a:cubicBezTo>
                    <a:pt x="304" y="365"/>
                    <a:pt x="331" y="361"/>
                    <a:pt x="357" y="352"/>
                  </a:cubicBezTo>
                  <a:cubicBezTo>
                    <a:pt x="429" y="316"/>
                    <a:pt x="488" y="256"/>
                    <a:pt x="536" y="197"/>
                  </a:cubicBezTo>
                  <a:cubicBezTo>
                    <a:pt x="572" y="137"/>
                    <a:pt x="595" y="30"/>
                    <a:pt x="524" y="6"/>
                  </a:cubicBezTo>
                  <a:cubicBezTo>
                    <a:pt x="521" y="3"/>
                    <a:pt x="516" y="2"/>
                    <a:pt x="511" y="2"/>
                  </a:cubicBezTo>
                  <a:cubicBezTo>
                    <a:pt x="499" y="2"/>
                    <a:pt x="485" y="10"/>
                    <a:pt x="476" y="18"/>
                  </a:cubicBezTo>
                  <a:cubicBezTo>
                    <a:pt x="472" y="25"/>
                    <a:pt x="469" y="32"/>
                    <a:pt x="466" y="39"/>
                  </a:cubicBezTo>
                  <a:cubicBezTo>
                    <a:pt x="399" y="13"/>
                    <a:pt x="329" y="0"/>
                    <a:pt x="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2" name="Google Shape;3657;p4">
              <a:extLst>
                <a:ext uri="{FF2B5EF4-FFF2-40B4-BE49-F238E27FC236}">
                  <a16:creationId xmlns:a16="http://schemas.microsoft.com/office/drawing/2014/main" id="{01E4935A-F071-0F1B-E9D7-88EEB1F40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675" y="2728625"/>
              <a:ext cx="38100" cy="21225"/>
            </a:xfrm>
            <a:custGeom>
              <a:avLst/>
              <a:gdLst>
                <a:gd name="T0" fmla="*/ 20140625 w 1524"/>
                <a:gd name="T1" fmla="*/ 15625 h 849"/>
                <a:gd name="T2" fmla="*/ 8937500 w 1524"/>
                <a:gd name="T3" fmla="*/ 2875000 h 849"/>
                <a:gd name="T4" fmla="*/ 0 w 1524"/>
                <a:gd name="T5" fmla="*/ 12546875 h 849"/>
                <a:gd name="T6" fmla="*/ 515625 w 1524"/>
                <a:gd name="T7" fmla="*/ 13250000 h 849"/>
                <a:gd name="T8" fmla="*/ 937500 w 1524"/>
                <a:gd name="T9" fmla="*/ 13093750 h 849"/>
                <a:gd name="T10" fmla="*/ 9859375 w 1524"/>
                <a:gd name="T11" fmla="*/ 4171875 h 849"/>
                <a:gd name="T12" fmla="*/ 23453125 w 1524"/>
                <a:gd name="T13" fmla="*/ 640625 h 849"/>
                <a:gd name="T14" fmla="*/ 23625000 w 1524"/>
                <a:gd name="T15" fmla="*/ 734375 h 849"/>
                <a:gd name="T16" fmla="*/ 23453125 w 1524"/>
                <a:gd name="T17" fmla="*/ 265625 h 849"/>
                <a:gd name="T18" fmla="*/ 20140625 w 1524"/>
                <a:gd name="T19" fmla="*/ 15625 h 8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24" h="849" extrusionOk="0">
                  <a:moveTo>
                    <a:pt x="1289" y="1"/>
                  </a:moveTo>
                  <a:cubicBezTo>
                    <a:pt x="1043" y="1"/>
                    <a:pt x="793" y="64"/>
                    <a:pt x="572" y="184"/>
                  </a:cubicBezTo>
                  <a:cubicBezTo>
                    <a:pt x="358" y="315"/>
                    <a:pt x="36" y="541"/>
                    <a:pt x="0" y="803"/>
                  </a:cubicBezTo>
                  <a:cubicBezTo>
                    <a:pt x="0" y="829"/>
                    <a:pt x="13" y="848"/>
                    <a:pt x="33" y="848"/>
                  </a:cubicBezTo>
                  <a:cubicBezTo>
                    <a:pt x="41" y="848"/>
                    <a:pt x="50" y="845"/>
                    <a:pt x="60" y="838"/>
                  </a:cubicBezTo>
                  <a:cubicBezTo>
                    <a:pt x="262" y="636"/>
                    <a:pt x="381" y="422"/>
                    <a:pt x="631" y="267"/>
                  </a:cubicBezTo>
                  <a:cubicBezTo>
                    <a:pt x="905" y="124"/>
                    <a:pt x="1203" y="41"/>
                    <a:pt x="1501" y="41"/>
                  </a:cubicBezTo>
                  <a:cubicBezTo>
                    <a:pt x="1505" y="46"/>
                    <a:pt x="1509" y="47"/>
                    <a:pt x="1512" y="47"/>
                  </a:cubicBezTo>
                  <a:cubicBezTo>
                    <a:pt x="1523" y="47"/>
                    <a:pt x="1520" y="17"/>
                    <a:pt x="1501" y="17"/>
                  </a:cubicBezTo>
                  <a:cubicBezTo>
                    <a:pt x="1431" y="6"/>
                    <a:pt x="1360" y="1"/>
                    <a:pt x="12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3" name="Google Shape;3658;p4">
              <a:extLst>
                <a:ext uri="{FF2B5EF4-FFF2-40B4-BE49-F238E27FC236}">
                  <a16:creationId xmlns:a16="http://schemas.microsoft.com/office/drawing/2014/main" id="{3288E09B-6108-1E7D-26C9-010D8FA45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75" y="2729700"/>
              <a:ext cx="43225" cy="25650"/>
            </a:xfrm>
            <a:custGeom>
              <a:avLst/>
              <a:gdLst>
                <a:gd name="T0" fmla="*/ 23125000 w 1729"/>
                <a:gd name="T1" fmla="*/ 0 h 1026"/>
                <a:gd name="T2" fmla="*/ 22890625 w 1729"/>
                <a:gd name="T3" fmla="*/ 515625 h 1026"/>
                <a:gd name="T4" fmla="*/ 6078125 w 1729"/>
                <a:gd name="T5" fmla="*/ 15546875 h 1026"/>
                <a:gd name="T6" fmla="*/ 750000 w 1729"/>
                <a:gd name="T7" fmla="*/ 12609375 h 1026"/>
                <a:gd name="T8" fmla="*/ 312500 w 1729"/>
                <a:gd name="T9" fmla="*/ 12203125 h 1026"/>
                <a:gd name="T10" fmla="*/ 0 w 1729"/>
                <a:gd name="T11" fmla="*/ 12609375 h 1026"/>
                <a:gd name="T12" fmla="*/ 5234375 w 1729"/>
                <a:gd name="T13" fmla="*/ 16031250 h 1026"/>
                <a:gd name="T14" fmla="*/ 23625000 w 1729"/>
                <a:gd name="T15" fmla="*/ 343750 h 1026"/>
                <a:gd name="T16" fmla="*/ 23125000 w 1729"/>
                <a:gd name="T17" fmla="*/ 0 h 10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29" h="1026" extrusionOk="0">
                  <a:moveTo>
                    <a:pt x="1480" y="0"/>
                  </a:moveTo>
                  <a:cubicBezTo>
                    <a:pt x="1467" y="0"/>
                    <a:pt x="1458" y="13"/>
                    <a:pt x="1465" y="33"/>
                  </a:cubicBezTo>
                  <a:cubicBezTo>
                    <a:pt x="1635" y="473"/>
                    <a:pt x="872" y="995"/>
                    <a:pt x="389" y="995"/>
                  </a:cubicBezTo>
                  <a:cubicBezTo>
                    <a:pt x="231" y="995"/>
                    <a:pt x="103" y="939"/>
                    <a:pt x="48" y="807"/>
                  </a:cubicBezTo>
                  <a:cubicBezTo>
                    <a:pt x="42" y="790"/>
                    <a:pt x="30" y="781"/>
                    <a:pt x="20" y="781"/>
                  </a:cubicBezTo>
                  <a:cubicBezTo>
                    <a:pt x="9" y="781"/>
                    <a:pt x="0" y="790"/>
                    <a:pt x="0" y="807"/>
                  </a:cubicBezTo>
                  <a:cubicBezTo>
                    <a:pt x="7" y="960"/>
                    <a:pt x="144" y="1026"/>
                    <a:pt x="335" y="1026"/>
                  </a:cubicBezTo>
                  <a:cubicBezTo>
                    <a:pt x="843" y="1026"/>
                    <a:pt x="1729" y="558"/>
                    <a:pt x="1512" y="22"/>
                  </a:cubicBezTo>
                  <a:cubicBezTo>
                    <a:pt x="1502" y="7"/>
                    <a:pt x="1490" y="0"/>
                    <a:pt x="14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4" name="Google Shape;3659;p4">
              <a:extLst>
                <a:ext uri="{FF2B5EF4-FFF2-40B4-BE49-F238E27FC236}">
                  <a16:creationId xmlns:a16="http://schemas.microsoft.com/office/drawing/2014/main" id="{6BADD07E-18EC-E1B3-5616-BAFF8FBE5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200" y="2776600"/>
              <a:ext cx="22350" cy="12100"/>
            </a:xfrm>
            <a:custGeom>
              <a:avLst/>
              <a:gdLst>
                <a:gd name="T0" fmla="*/ 7187500 w 894"/>
                <a:gd name="T1" fmla="*/ 1500000 h 484"/>
                <a:gd name="T2" fmla="*/ 9875000 w 894"/>
                <a:gd name="T3" fmla="*/ 2281250 h 484"/>
                <a:gd name="T4" fmla="*/ 10203125 w 894"/>
                <a:gd name="T5" fmla="*/ 2484375 h 484"/>
                <a:gd name="T6" fmla="*/ 10703125 w 894"/>
                <a:gd name="T7" fmla="*/ 2015625 h 484"/>
                <a:gd name="T8" fmla="*/ 10703125 w 894"/>
                <a:gd name="T9" fmla="*/ 2015625 h 484"/>
                <a:gd name="T10" fmla="*/ 7453125 w 894"/>
                <a:gd name="T11" fmla="*/ 5250000 h 484"/>
                <a:gd name="T12" fmla="*/ 2453125 w 894"/>
                <a:gd name="T13" fmla="*/ 4375000 h 484"/>
                <a:gd name="T14" fmla="*/ 2453125 w 894"/>
                <a:gd name="T15" fmla="*/ 4375000 h 484"/>
                <a:gd name="T16" fmla="*/ 7187500 w 894"/>
                <a:gd name="T17" fmla="*/ 1500000 h 484"/>
                <a:gd name="T18" fmla="*/ 6281250 w 894"/>
                <a:gd name="T19" fmla="*/ 15625 h 484"/>
                <a:gd name="T20" fmla="*/ 0 w 894"/>
                <a:gd name="T21" fmla="*/ 4890625 h 484"/>
                <a:gd name="T22" fmla="*/ 562500 w 894"/>
                <a:gd name="T23" fmla="*/ 6000000 h 484"/>
                <a:gd name="T24" fmla="*/ 7359375 w 894"/>
                <a:gd name="T25" fmla="*/ 7562500 h 484"/>
                <a:gd name="T26" fmla="*/ 12468750 w 894"/>
                <a:gd name="T27" fmla="*/ 6000000 h 484"/>
                <a:gd name="T28" fmla="*/ 13406250 w 894"/>
                <a:gd name="T29" fmla="*/ 2281250 h 484"/>
                <a:gd name="T30" fmla="*/ 11562500 w 894"/>
                <a:gd name="T31" fmla="*/ 968750 h 484"/>
                <a:gd name="T32" fmla="*/ 10796875 w 894"/>
                <a:gd name="T33" fmla="*/ 1156250 h 484"/>
                <a:gd name="T34" fmla="*/ 10609375 w 894"/>
                <a:gd name="T35" fmla="*/ 1718750 h 484"/>
                <a:gd name="T36" fmla="*/ 10609375 w 894"/>
                <a:gd name="T37" fmla="*/ 1718750 h 484"/>
                <a:gd name="T38" fmla="*/ 10609375 w 894"/>
                <a:gd name="T39" fmla="*/ 1718750 h 484"/>
                <a:gd name="T40" fmla="*/ 6281250 w 894"/>
                <a:gd name="T41" fmla="*/ 15625 h 48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894" h="484" extrusionOk="0">
                  <a:moveTo>
                    <a:pt x="460" y="96"/>
                  </a:moveTo>
                  <a:cubicBezTo>
                    <a:pt x="520" y="96"/>
                    <a:pt x="580" y="112"/>
                    <a:pt x="632" y="146"/>
                  </a:cubicBezTo>
                  <a:cubicBezTo>
                    <a:pt x="638" y="155"/>
                    <a:pt x="645" y="159"/>
                    <a:pt x="653" y="159"/>
                  </a:cubicBezTo>
                  <a:cubicBezTo>
                    <a:pt x="668" y="159"/>
                    <a:pt x="683" y="144"/>
                    <a:pt x="685" y="129"/>
                  </a:cubicBezTo>
                  <a:cubicBezTo>
                    <a:pt x="804" y="267"/>
                    <a:pt x="617" y="325"/>
                    <a:pt x="477" y="336"/>
                  </a:cubicBezTo>
                  <a:cubicBezTo>
                    <a:pt x="368" y="336"/>
                    <a:pt x="259" y="320"/>
                    <a:pt x="157" y="280"/>
                  </a:cubicBezTo>
                  <a:cubicBezTo>
                    <a:pt x="201" y="168"/>
                    <a:pt x="331" y="96"/>
                    <a:pt x="460" y="96"/>
                  </a:cubicBezTo>
                  <a:close/>
                  <a:moveTo>
                    <a:pt x="402" y="1"/>
                  </a:moveTo>
                  <a:cubicBezTo>
                    <a:pt x="219" y="1"/>
                    <a:pt x="39" y="119"/>
                    <a:pt x="0" y="313"/>
                  </a:cubicBezTo>
                  <a:cubicBezTo>
                    <a:pt x="0" y="348"/>
                    <a:pt x="0" y="384"/>
                    <a:pt x="36" y="384"/>
                  </a:cubicBezTo>
                  <a:cubicBezTo>
                    <a:pt x="151" y="438"/>
                    <a:pt x="314" y="484"/>
                    <a:pt x="471" y="484"/>
                  </a:cubicBezTo>
                  <a:cubicBezTo>
                    <a:pt x="593" y="484"/>
                    <a:pt x="710" y="457"/>
                    <a:pt x="798" y="384"/>
                  </a:cubicBezTo>
                  <a:cubicBezTo>
                    <a:pt x="870" y="324"/>
                    <a:pt x="893" y="241"/>
                    <a:pt x="858" y="146"/>
                  </a:cubicBezTo>
                  <a:cubicBezTo>
                    <a:pt x="831" y="101"/>
                    <a:pt x="790" y="62"/>
                    <a:pt x="740" y="62"/>
                  </a:cubicBezTo>
                  <a:cubicBezTo>
                    <a:pt x="724" y="62"/>
                    <a:pt x="708" y="66"/>
                    <a:pt x="691" y="74"/>
                  </a:cubicBezTo>
                  <a:cubicBezTo>
                    <a:pt x="682" y="83"/>
                    <a:pt x="680" y="98"/>
                    <a:pt x="679" y="110"/>
                  </a:cubicBezTo>
                  <a:cubicBezTo>
                    <a:pt x="679" y="110"/>
                    <a:pt x="679" y="110"/>
                    <a:pt x="679" y="110"/>
                  </a:cubicBezTo>
                  <a:cubicBezTo>
                    <a:pt x="600" y="35"/>
                    <a:pt x="500" y="1"/>
                    <a:pt x="40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5" name="Google Shape;3660;p4">
              <a:extLst>
                <a:ext uri="{FF2B5EF4-FFF2-40B4-BE49-F238E27FC236}">
                  <a16:creationId xmlns:a16="http://schemas.microsoft.com/office/drawing/2014/main" id="{855AC601-0AF5-5B58-6CA8-137BDA63A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748400"/>
              <a:ext cx="357325" cy="67500"/>
            </a:xfrm>
            <a:custGeom>
              <a:avLst/>
              <a:gdLst>
                <a:gd name="T0" fmla="*/ 221921875 w 14293"/>
                <a:gd name="T1" fmla="*/ 15625 h 2700"/>
                <a:gd name="T2" fmla="*/ 221390625 w 14293"/>
                <a:gd name="T3" fmla="*/ 187500 h 2700"/>
                <a:gd name="T4" fmla="*/ 200734375 w 14293"/>
                <a:gd name="T5" fmla="*/ 17671875 h 2700"/>
                <a:gd name="T6" fmla="*/ 170968750 w 14293"/>
                <a:gd name="T7" fmla="*/ 28093750 h 2700"/>
                <a:gd name="T8" fmla="*/ 113312500 w 14293"/>
                <a:gd name="T9" fmla="*/ 36281250 h 2700"/>
                <a:gd name="T10" fmla="*/ 69671875 w 14293"/>
                <a:gd name="T11" fmla="*/ 39921875 h 2700"/>
                <a:gd name="T12" fmla="*/ 53218750 w 14293"/>
                <a:gd name="T13" fmla="*/ 39250000 h 2700"/>
                <a:gd name="T14" fmla="*/ 22265625 w 14293"/>
                <a:gd name="T15" fmla="*/ 37218750 h 2700"/>
                <a:gd name="T16" fmla="*/ 15625 w 14293"/>
                <a:gd name="T17" fmla="*/ 39625000 h 2700"/>
                <a:gd name="T18" fmla="*/ 203125 w 14293"/>
                <a:gd name="T19" fmla="*/ 40000000 h 2700"/>
                <a:gd name="T20" fmla="*/ 17468750 w 14293"/>
                <a:gd name="T21" fmla="*/ 39203125 h 2700"/>
                <a:gd name="T22" fmla="*/ 62515625 w 14293"/>
                <a:gd name="T23" fmla="*/ 41859375 h 2700"/>
                <a:gd name="T24" fmla="*/ 73218750 w 14293"/>
                <a:gd name="T25" fmla="*/ 42187500 h 2700"/>
                <a:gd name="T26" fmla="*/ 123531250 w 14293"/>
                <a:gd name="T27" fmla="*/ 37390625 h 2700"/>
                <a:gd name="T28" fmla="*/ 186609375 w 14293"/>
                <a:gd name="T29" fmla="*/ 27906250 h 2700"/>
                <a:gd name="T30" fmla="*/ 222875000 w 14293"/>
                <a:gd name="T31" fmla="*/ 1296875 h 2700"/>
                <a:gd name="T32" fmla="*/ 221921875 w 14293"/>
                <a:gd name="T33" fmla="*/ 15625 h 27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93" h="2700" extrusionOk="0">
                  <a:moveTo>
                    <a:pt x="14203" y="1"/>
                  </a:moveTo>
                  <a:cubicBezTo>
                    <a:pt x="14191" y="1"/>
                    <a:pt x="14179" y="4"/>
                    <a:pt x="14169" y="12"/>
                  </a:cubicBezTo>
                  <a:cubicBezTo>
                    <a:pt x="13729" y="369"/>
                    <a:pt x="13324" y="798"/>
                    <a:pt x="12847" y="1131"/>
                  </a:cubicBezTo>
                  <a:cubicBezTo>
                    <a:pt x="12264" y="1536"/>
                    <a:pt x="11645" y="1691"/>
                    <a:pt x="10942" y="1798"/>
                  </a:cubicBezTo>
                  <a:cubicBezTo>
                    <a:pt x="9704" y="1988"/>
                    <a:pt x="8466" y="2143"/>
                    <a:pt x="7252" y="2322"/>
                  </a:cubicBezTo>
                  <a:cubicBezTo>
                    <a:pt x="6308" y="2460"/>
                    <a:pt x="5389" y="2555"/>
                    <a:pt x="4459" y="2555"/>
                  </a:cubicBezTo>
                  <a:cubicBezTo>
                    <a:pt x="4110" y="2555"/>
                    <a:pt x="3760" y="2541"/>
                    <a:pt x="3406" y="2512"/>
                  </a:cubicBezTo>
                  <a:cubicBezTo>
                    <a:pt x="2750" y="2457"/>
                    <a:pt x="2085" y="2382"/>
                    <a:pt x="1425" y="2382"/>
                  </a:cubicBezTo>
                  <a:cubicBezTo>
                    <a:pt x="947" y="2382"/>
                    <a:pt x="470" y="2421"/>
                    <a:pt x="1" y="2536"/>
                  </a:cubicBezTo>
                  <a:cubicBezTo>
                    <a:pt x="1" y="2548"/>
                    <a:pt x="1" y="2560"/>
                    <a:pt x="13" y="2560"/>
                  </a:cubicBezTo>
                  <a:cubicBezTo>
                    <a:pt x="386" y="2524"/>
                    <a:pt x="753" y="2509"/>
                    <a:pt x="1118" y="2509"/>
                  </a:cubicBezTo>
                  <a:cubicBezTo>
                    <a:pt x="2081" y="2509"/>
                    <a:pt x="3025" y="2610"/>
                    <a:pt x="4001" y="2679"/>
                  </a:cubicBezTo>
                  <a:cubicBezTo>
                    <a:pt x="4230" y="2693"/>
                    <a:pt x="4459" y="2700"/>
                    <a:pt x="4686" y="2700"/>
                  </a:cubicBezTo>
                  <a:cubicBezTo>
                    <a:pt x="5769" y="2700"/>
                    <a:pt x="6834" y="2550"/>
                    <a:pt x="7906" y="2393"/>
                  </a:cubicBezTo>
                  <a:cubicBezTo>
                    <a:pt x="9216" y="2203"/>
                    <a:pt x="10669" y="2143"/>
                    <a:pt x="11943" y="1786"/>
                  </a:cubicBezTo>
                  <a:cubicBezTo>
                    <a:pt x="12871" y="1512"/>
                    <a:pt x="13681" y="833"/>
                    <a:pt x="14264" y="83"/>
                  </a:cubicBezTo>
                  <a:cubicBezTo>
                    <a:pt x="14292" y="46"/>
                    <a:pt x="14247" y="1"/>
                    <a:pt x="1420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6" name="Google Shape;3661;p4">
              <a:extLst>
                <a:ext uri="{FF2B5EF4-FFF2-40B4-BE49-F238E27FC236}">
                  <a16:creationId xmlns:a16="http://schemas.microsoft.com/office/drawing/2014/main" id="{3053851E-F529-FB26-B957-6769EC28D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525" y="2702225"/>
              <a:ext cx="13400" cy="48875"/>
            </a:xfrm>
            <a:custGeom>
              <a:avLst/>
              <a:gdLst>
                <a:gd name="T0" fmla="*/ 296875 w 536"/>
                <a:gd name="T1" fmla="*/ 0 h 1955"/>
                <a:gd name="T2" fmla="*/ 0 w 536"/>
                <a:gd name="T3" fmla="*/ 390625 h 1955"/>
                <a:gd name="T4" fmla="*/ 2984375 w 536"/>
                <a:gd name="T5" fmla="*/ 14718750 h 1955"/>
                <a:gd name="T6" fmla="*/ 2234375 w 536"/>
                <a:gd name="T7" fmla="*/ 30531250 h 1955"/>
                <a:gd name="T8" fmla="*/ 562500 w 536"/>
                <a:gd name="T9" fmla="*/ 203125 h 1955"/>
                <a:gd name="T10" fmla="*/ 296875 w 536"/>
                <a:gd name="T11" fmla="*/ 0 h 19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6" h="1955" extrusionOk="0">
                  <a:moveTo>
                    <a:pt x="19" y="0"/>
                  </a:moveTo>
                  <a:cubicBezTo>
                    <a:pt x="9" y="0"/>
                    <a:pt x="0" y="11"/>
                    <a:pt x="0" y="25"/>
                  </a:cubicBezTo>
                  <a:cubicBezTo>
                    <a:pt x="36" y="347"/>
                    <a:pt x="143" y="644"/>
                    <a:pt x="191" y="942"/>
                  </a:cubicBezTo>
                  <a:cubicBezTo>
                    <a:pt x="238" y="1299"/>
                    <a:pt x="143" y="1609"/>
                    <a:pt x="143" y="1954"/>
                  </a:cubicBezTo>
                  <a:cubicBezTo>
                    <a:pt x="536" y="1478"/>
                    <a:pt x="262" y="490"/>
                    <a:pt x="36" y="13"/>
                  </a:cubicBezTo>
                  <a:cubicBezTo>
                    <a:pt x="31" y="4"/>
                    <a:pt x="25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7" name="Google Shape;3662;p4">
              <a:extLst>
                <a:ext uri="{FF2B5EF4-FFF2-40B4-BE49-F238E27FC236}">
                  <a16:creationId xmlns:a16="http://schemas.microsoft.com/office/drawing/2014/main" id="{F5EA73AA-6C57-B34E-AA1E-68916C7550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475" y="2703275"/>
              <a:ext cx="204350" cy="48450"/>
            </a:xfrm>
            <a:custGeom>
              <a:avLst/>
              <a:gdLst>
                <a:gd name="T0" fmla="*/ 127171875 w 8174"/>
                <a:gd name="T1" fmla="*/ 0 h 1938"/>
                <a:gd name="T2" fmla="*/ 126859375 w 8174"/>
                <a:gd name="T3" fmla="*/ 109375 h 1938"/>
                <a:gd name="T4" fmla="*/ 106765625 w 8174"/>
                <a:gd name="T5" fmla="*/ 7000000 h 1938"/>
                <a:gd name="T6" fmla="*/ 84437500 w 8174"/>
                <a:gd name="T7" fmla="*/ 8484375 h 1938"/>
                <a:gd name="T8" fmla="*/ 56718750 w 8174"/>
                <a:gd name="T9" fmla="*/ 14625000 h 1938"/>
                <a:gd name="T10" fmla="*/ 359375 w 8174"/>
                <a:gd name="T11" fmla="*/ 29125000 h 1938"/>
                <a:gd name="T12" fmla="*/ 718750 w 8174"/>
                <a:gd name="T13" fmla="*/ 30265625 h 1938"/>
                <a:gd name="T14" fmla="*/ 906250 w 8174"/>
                <a:gd name="T15" fmla="*/ 30250000 h 1938"/>
                <a:gd name="T16" fmla="*/ 34031250 w 8174"/>
                <a:gd name="T17" fmla="*/ 20765625 h 1938"/>
                <a:gd name="T18" fmla="*/ 63609375 w 8174"/>
                <a:gd name="T19" fmla="*/ 15359375 h 1938"/>
                <a:gd name="T20" fmla="*/ 127421875 w 8174"/>
                <a:gd name="T21" fmla="*/ 484375 h 1938"/>
                <a:gd name="T22" fmla="*/ 127171875 w 8174"/>
                <a:gd name="T23" fmla="*/ 0 h 19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174" h="1938" extrusionOk="0">
                  <a:moveTo>
                    <a:pt x="8139" y="0"/>
                  </a:moveTo>
                  <a:cubicBezTo>
                    <a:pt x="8133" y="0"/>
                    <a:pt x="8126" y="2"/>
                    <a:pt x="8119" y="7"/>
                  </a:cubicBezTo>
                  <a:cubicBezTo>
                    <a:pt x="7690" y="162"/>
                    <a:pt x="7274" y="376"/>
                    <a:pt x="6833" y="448"/>
                  </a:cubicBezTo>
                  <a:cubicBezTo>
                    <a:pt x="6345" y="543"/>
                    <a:pt x="5880" y="495"/>
                    <a:pt x="5404" y="543"/>
                  </a:cubicBezTo>
                  <a:cubicBezTo>
                    <a:pt x="4785" y="602"/>
                    <a:pt x="4214" y="793"/>
                    <a:pt x="3630" y="936"/>
                  </a:cubicBezTo>
                  <a:cubicBezTo>
                    <a:pt x="2380" y="1257"/>
                    <a:pt x="1118" y="1090"/>
                    <a:pt x="23" y="1864"/>
                  </a:cubicBezTo>
                  <a:cubicBezTo>
                    <a:pt x="1" y="1886"/>
                    <a:pt x="9" y="1937"/>
                    <a:pt x="46" y="1937"/>
                  </a:cubicBezTo>
                  <a:cubicBezTo>
                    <a:pt x="50" y="1937"/>
                    <a:pt x="54" y="1937"/>
                    <a:pt x="58" y="1936"/>
                  </a:cubicBezTo>
                  <a:cubicBezTo>
                    <a:pt x="785" y="1686"/>
                    <a:pt x="1392" y="1388"/>
                    <a:pt x="2178" y="1329"/>
                  </a:cubicBezTo>
                  <a:cubicBezTo>
                    <a:pt x="2832" y="1269"/>
                    <a:pt x="3428" y="1162"/>
                    <a:pt x="4071" y="983"/>
                  </a:cubicBezTo>
                  <a:cubicBezTo>
                    <a:pt x="5476" y="614"/>
                    <a:pt x="6857" y="745"/>
                    <a:pt x="8155" y="31"/>
                  </a:cubicBezTo>
                  <a:cubicBezTo>
                    <a:pt x="8174" y="31"/>
                    <a:pt x="8162" y="0"/>
                    <a:pt x="81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8" name="Google Shape;3663;p4">
              <a:extLst>
                <a:ext uri="{FF2B5EF4-FFF2-40B4-BE49-F238E27FC236}">
                  <a16:creationId xmlns:a16="http://schemas.microsoft.com/office/drawing/2014/main" id="{E4989609-5845-6846-32F0-3CB510356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525" y="2826850"/>
              <a:ext cx="168225" cy="84375"/>
            </a:xfrm>
            <a:custGeom>
              <a:avLst/>
              <a:gdLst>
                <a:gd name="T0" fmla="*/ 593750 w 6729"/>
                <a:gd name="T1" fmla="*/ 15625 h 3375"/>
                <a:gd name="T2" fmla="*/ 656250 w 6729"/>
                <a:gd name="T3" fmla="*/ 1203125 h 3375"/>
                <a:gd name="T4" fmla="*/ 28000000 w 6729"/>
                <a:gd name="T5" fmla="*/ 31140625 h 3375"/>
                <a:gd name="T6" fmla="*/ 46234375 w 6729"/>
                <a:gd name="T7" fmla="*/ 44359375 h 3375"/>
                <a:gd name="T8" fmla="*/ 85890625 w 6729"/>
                <a:gd name="T9" fmla="*/ 52718750 h 3375"/>
                <a:gd name="T10" fmla="*/ 104281250 w 6729"/>
                <a:gd name="T11" fmla="*/ 49562500 h 3375"/>
                <a:gd name="T12" fmla="*/ 104062500 w 6729"/>
                <a:gd name="T13" fmla="*/ 48062500 h 3375"/>
                <a:gd name="T14" fmla="*/ 103906250 w 6729"/>
                <a:gd name="T15" fmla="*/ 48078125 h 3375"/>
                <a:gd name="T16" fmla="*/ 85578125 w 6729"/>
                <a:gd name="T17" fmla="*/ 49781250 h 3375"/>
                <a:gd name="T18" fmla="*/ 32656250 w 6729"/>
                <a:gd name="T19" fmla="*/ 32828125 h 3375"/>
                <a:gd name="T20" fmla="*/ 843750 w 6729"/>
                <a:gd name="T21" fmla="*/ 78125 h 3375"/>
                <a:gd name="T22" fmla="*/ 593750 w 6729"/>
                <a:gd name="T23" fmla="*/ 15625 h 33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29" h="3375" extrusionOk="0">
                  <a:moveTo>
                    <a:pt x="38" y="1"/>
                  </a:moveTo>
                  <a:cubicBezTo>
                    <a:pt x="4" y="1"/>
                    <a:pt x="0" y="66"/>
                    <a:pt x="42" y="77"/>
                  </a:cubicBezTo>
                  <a:cubicBezTo>
                    <a:pt x="1054" y="303"/>
                    <a:pt x="1256" y="1279"/>
                    <a:pt x="1792" y="1993"/>
                  </a:cubicBezTo>
                  <a:cubicBezTo>
                    <a:pt x="2090" y="2386"/>
                    <a:pt x="2494" y="2648"/>
                    <a:pt x="2959" y="2839"/>
                  </a:cubicBezTo>
                  <a:cubicBezTo>
                    <a:pt x="3658" y="3120"/>
                    <a:pt x="4618" y="3374"/>
                    <a:pt x="5497" y="3374"/>
                  </a:cubicBezTo>
                  <a:cubicBezTo>
                    <a:pt x="5920" y="3374"/>
                    <a:pt x="6325" y="3315"/>
                    <a:pt x="6674" y="3172"/>
                  </a:cubicBezTo>
                  <a:cubicBezTo>
                    <a:pt x="6729" y="3139"/>
                    <a:pt x="6702" y="3076"/>
                    <a:pt x="6660" y="3076"/>
                  </a:cubicBezTo>
                  <a:cubicBezTo>
                    <a:pt x="6657" y="3076"/>
                    <a:pt x="6653" y="3076"/>
                    <a:pt x="6650" y="3077"/>
                  </a:cubicBezTo>
                  <a:cubicBezTo>
                    <a:pt x="6306" y="3148"/>
                    <a:pt x="5903" y="3186"/>
                    <a:pt x="5477" y="3186"/>
                  </a:cubicBezTo>
                  <a:cubicBezTo>
                    <a:pt x="4250" y="3186"/>
                    <a:pt x="2832" y="2869"/>
                    <a:pt x="2090" y="2101"/>
                  </a:cubicBezTo>
                  <a:cubicBezTo>
                    <a:pt x="1387" y="1374"/>
                    <a:pt x="1232" y="148"/>
                    <a:pt x="54" y="5"/>
                  </a:cubicBezTo>
                  <a:cubicBezTo>
                    <a:pt x="48" y="2"/>
                    <a:pt x="42" y="1"/>
                    <a:pt x="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29" name="Google Shape;3664;p4">
              <a:extLst>
                <a:ext uri="{FF2B5EF4-FFF2-40B4-BE49-F238E27FC236}">
                  <a16:creationId xmlns:a16="http://schemas.microsoft.com/office/drawing/2014/main" id="{0CBCADD3-1AEE-6360-2ECC-FB417DDF1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025" y="2876775"/>
              <a:ext cx="34025" cy="26775"/>
            </a:xfrm>
            <a:custGeom>
              <a:avLst/>
              <a:gdLst>
                <a:gd name="T0" fmla="*/ 20203125 w 1361"/>
                <a:gd name="T1" fmla="*/ 15625 h 1071"/>
                <a:gd name="T2" fmla="*/ 19703125 w 1361"/>
                <a:gd name="T3" fmla="*/ 125000 h 1071"/>
                <a:gd name="T4" fmla="*/ 10406250 w 1361"/>
                <a:gd name="T5" fmla="*/ 8500000 h 1071"/>
                <a:gd name="T6" fmla="*/ 171875 w 1361"/>
                <a:gd name="T7" fmla="*/ 15937500 h 1071"/>
                <a:gd name="T8" fmla="*/ 406250 w 1361"/>
                <a:gd name="T9" fmla="*/ 16718750 h 1071"/>
                <a:gd name="T10" fmla="*/ 546875 w 1361"/>
                <a:gd name="T11" fmla="*/ 16687500 h 1071"/>
                <a:gd name="T12" fmla="*/ 11343750 w 1361"/>
                <a:gd name="T13" fmla="*/ 10359375 h 1071"/>
                <a:gd name="T14" fmla="*/ 20828125 w 1361"/>
                <a:gd name="T15" fmla="*/ 1062500 h 1071"/>
                <a:gd name="T16" fmla="*/ 20203125 w 1361"/>
                <a:gd name="T17" fmla="*/ 15625 h 107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1" h="1071" extrusionOk="0">
                  <a:moveTo>
                    <a:pt x="1293" y="1"/>
                  </a:moveTo>
                  <a:cubicBezTo>
                    <a:pt x="1283" y="1"/>
                    <a:pt x="1272" y="3"/>
                    <a:pt x="1261" y="8"/>
                  </a:cubicBezTo>
                  <a:cubicBezTo>
                    <a:pt x="1047" y="187"/>
                    <a:pt x="868" y="389"/>
                    <a:pt x="666" y="544"/>
                  </a:cubicBezTo>
                  <a:cubicBezTo>
                    <a:pt x="452" y="711"/>
                    <a:pt x="190" y="830"/>
                    <a:pt x="11" y="1020"/>
                  </a:cubicBezTo>
                  <a:cubicBezTo>
                    <a:pt x="1" y="1041"/>
                    <a:pt x="8" y="1070"/>
                    <a:pt x="26" y="1070"/>
                  </a:cubicBezTo>
                  <a:cubicBezTo>
                    <a:pt x="29" y="1070"/>
                    <a:pt x="32" y="1070"/>
                    <a:pt x="35" y="1068"/>
                  </a:cubicBezTo>
                  <a:cubicBezTo>
                    <a:pt x="297" y="1020"/>
                    <a:pt x="511" y="818"/>
                    <a:pt x="726" y="663"/>
                  </a:cubicBezTo>
                  <a:cubicBezTo>
                    <a:pt x="952" y="485"/>
                    <a:pt x="1166" y="294"/>
                    <a:pt x="1333" y="68"/>
                  </a:cubicBezTo>
                  <a:cubicBezTo>
                    <a:pt x="1361" y="31"/>
                    <a:pt x="1330" y="1"/>
                    <a:pt x="12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0" name="Google Shape;3665;p4">
              <a:extLst>
                <a:ext uri="{FF2B5EF4-FFF2-40B4-BE49-F238E27FC236}">
                  <a16:creationId xmlns:a16="http://schemas.microsoft.com/office/drawing/2014/main" id="{9ED61B27-5CB2-4EDF-3582-1CAA09320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525" y="2882875"/>
              <a:ext cx="35150" cy="25675"/>
            </a:xfrm>
            <a:custGeom>
              <a:avLst/>
              <a:gdLst>
                <a:gd name="T0" fmla="*/ 21671875 w 1406"/>
                <a:gd name="T1" fmla="*/ 0 h 1027"/>
                <a:gd name="T2" fmla="*/ 21593750 w 1406"/>
                <a:gd name="T3" fmla="*/ 31250 h 1027"/>
                <a:gd name="T4" fmla="*/ 11171875 w 1406"/>
                <a:gd name="T5" fmla="*/ 9343750 h 1027"/>
                <a:gd name="T6" fmla="*/ 375000 w 1406"/>
                <a:gd name="T7" fmla="*/ 14921875 h 1027"/>
                <a:gd name="T8" fmla="*/ 937500 w 1406"/>
                <a:gd name="T9" fmla="*/ 16031250 h 1027"/>
                <a:gd name="T10" fmla="*/ 12656250 w 1406"/>
                <a:gd name="T11" fmla="*/ 10828125 h 1027"/>
                <a:gd name="T12" fmla="*/ 21968750 w 1406"/>
                <a:gd name="T13" fmla="*/ 406250 h 1027"/>
                <a:gd name="T14" fmla="*/ 21671875 w 1406"/>
                <a:gd name="T15" fmla="*/ 0 h 10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06" h="1027" extrusionOk="0">
                  <a:moveTo>
                    <a:pt x="1387" y="0"/>
                  </a:moveTo>
                  <a:cubicBezTo>
                    <a:pt x="1385" y="0"/>
                    <a:pt x="1383" y="1"/>
                    <a:pt x="1382" y="2"/>
                  </a:cubicBezTo>
                  <a:cubicBezTo>
                    <a:pt x="1167" y="229"/>
                    <a:pt x="965" y="431"/>
                    <a:pt x="715" y="598"/>
                  </a:cubicBezTo>
                  <a:cubicBezTo>
                    <a:pt x="501" y="753"/>
                    <a:pt x="239" y="812"/>
                    <a:pt x="24" y="955"/>
                  </a:cubicBezTo>
                  <a:cubicBezTo>
                    <a:pt x="1" y="967"/>
                    <a:pt x="24" y="1026"/>
                    <a:pt x="60" y="1026"/>
                  </a:cubicBezTo>
                  <a:cubicBezTo>
                    <a:pt x="322" y="1026"/>
                    <a:pt x="608" y="836"/>
                    <a:pt x="810" y="693"/>
                  </a:cubicBezTo>
                  <a:cubicBezTo>
                    <a:pt x="1048" y="514"/>
                    <a:pt x="1263" y="288"/>
                    <a:pt x="1406" y="26"/>
                  </a:cubicBezTo>
                  <a:cubicBezTo>
                    <a:pt x="1406" y="26"/>
                    <a:pt x="1397" y="0"/>
                    <a:pt x="1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1" name="Google Shape;3666;p4">
              <a:extLst>
                <a:ext uri="{FF2B5EF4-FFF2-40B4-BE49-F238E27FC236}">
                  <a16:creationId xmlns:a16="http://schemas.microsoft.com/office/drawing/2014/main" id="{EC31765A-FF3F-C967-9337-ECBDE96B7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325" y="2867000"/>
              <a:ext cx="74775" cy="18025"/>
            </a:xfrm>
            <a:custGeom>
              <a:avLst/>
              <a:gdLst>
                <a:gd name="T0" fmla="*/ 578125 w 2991"/>
                <a:gd name="T1" fmla="*/ 0 h 721"/>
                <a:gd name="T2" fmla="*/ 312500 w 2991"/>
                <a:gd name="T3" fmla="*/ 1031250 h 721"/>
                <a:gd name="T4" fmla="*/ 32468750 w 2991"/>
                <a:gd name="T5" fmla="*/ 11250000 h 721"/>
                <a:gd name="T6" fmla="*/ 46453125 w 2991"/>
                <a:gd name="T7" fmla="*/ 6234375 h 721"/>
                <a:gd name="T8" fmla="*/ 46515625 w 2991"/>
                <a:gd name="T9" fmla="*/ 5484375 h 721"/>
                <a:gd name="T10" fmla="*/ 46265625 w 2991"/>
                <a:gd name="T11" fmla="*/ 5687500 h 721"/>
                <a:gd name="T12" fmla="*/ 33359375 w 2991"/>
                <a:gd name="T13" fmla="*/ 9125000 h 721"/>
                <a:gd name="T14" fmla="*/ 875000 w 2991"/>
                <a:gd name="T15" fmla="*/ 93750 h 721"/>
                <a:gd name="T16" fmla="*/ 578125 w 2991"/>
                <a:gd name="T17" fmla="*/ 0 h 7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91" h="721" extrusionOk="0">
                  <a:moveTo>
                    <a:pt x="37" y="0"/>
                  </a:moveTo>
                  <a:cubicBezTo>
                    <a:pt x="13" y="0"/>
                    <a:pt x="1" y="37"/>
                    <a:pt x="20" y="66"/>
                  </a:cubicBezTo>
                  <a:cubicBezTo>
                    <a:pt x="443" y="353"/>
                    <a:pt x="1341" y="720"/>
                    <a:pt x="2078" y="720"/>
                  </a:cubicBezTo>
                  <a:cubicBezTo>
                    <a:pt x="2441" y="720"/>
                    <a:pt x="2765" y="631"/>
                    <a:pt x="2973" y="399"/>
                  </a:cubicBezTo>
                  <a:cubicBezTo>
                    <a:pt x="2991" y="382"/>
                    <a:pt x="2989" y="351"/>
                    <a:pt x="2977" y="351"/>
                  </a:cubicBezTo>
                  <a:cubicBezTo>
                    <a:pt x="2973" y="351"/>
                    <a:pt x="2967" y="354"/>
                    <a:pt x="2961" y="364"/>
                  </a:cubicBezTo>
                  <a:cubicBezTo>
                    <a:pt x="2705" y="523"/>
                    <a:pt x="2425" y="584"/>
                    <a:pt x="2135" y="584"/>
                  </a:cubicBezTo>
                  <a:cubicBezTo>
                    <a:pt x="1428" y="584"/>
                    <a:pt x="664" y="218"/>
                    <a:pt x="56" y="6"/>
                  </a:cubicBezTo>
                  <a:cubicBezTo>
                    <a:pt x="49" y="2"/>
                    <a:pt x="43" y="0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2" name="Google Shape;3667;p4">
              <a:extLst>
                <a:ext uri="{FF2B5EF4-FFF2-40B4-BE49-F238E27FC236}">
                  <a16:creationId xmlns:a16="http://schemas.microsoft.com/office/drawing/2014/main" id="{F15635AD-93B8-3EC8-FD30-5830B72DC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525" y="2860900"/>
              <a:ext cx="73125" cy="19700"/>
            </a:xfrm>
            <a:custGeom>
              <a:avLst/>
              <a:gdLst>
                <a:gd name="T0" fmla="*/ 5906250 w 2925"/>
                <a:gd name="T1" fmla="*/ 15625 h 788"/>
                <a:gd name="T2" fmla="*/ 0 w 2925"/>
                <a:gd name="T3" fmla="*/ 3359375 h 788"/>
                <a:gd name="T4" fmla="*/ 328125 w 2925"/>
                <a:gd name="T5" fmla="*/ 3796875 h 788"/>
                <a:gd name="T6" fmla="*/ 562500 w 2925"/>
                <a:gd name="T7" fmla="*/ 3546875 h 788"/>
                <a:gd name="T8" fmla="*/ 5359375 w 2925"/>
                <a:gd name="T9" fmla="*/ 1640625 h 788"/>
                <a:gd name="T10" fmla="*/ 44468750 w 2925"/>
                <a:gd name="T11" fmla="*/ 12281250 h 788"/>
                <a:gd name="T12" fmla="*/ 44671875 w 2925"/>
                <a:gd name="T13" fmla="*/ 12312500 h 788"/>
                <a:gd name="T14" fmla="*/ 44843750 w 2925"/>
                <a:gd name="T15" fmla="*/ 10796875 h 788"/>
                <a:gd name="T16" fmla="*/ 5906250 w 2925"/>
                <a:gd name="T17" fmla="*/ 15625 h 7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25" h="788" extrusionOk="0">
                  <a:moveTo>
                    <a:pt x="378" y="1"/>
                  </a:moveTo>
                  <a:cubicBezTo>
                    <a:pt x="151" y="1"/>
                    <a:pt x="3" y="61"/>
                    <a:pt x="0" y="215"/>
                  </a:cubicBezTo>
                  <a:cubicBezTo>
                    <a:pt x="0" y="234"/>
                    <a:pt x="11" y="243"/>
                    <a:pt x="21" y="243"/>
                  </a:cubicBezTo>
                  <a:cubicBezTo>
                    <a:pt x="29" y="243"/>
                    <a:pt x="36" y="237"/>
                    <a:pt x="36" y="227"/>
                  </a:cubicBezTo>
                  <a:cubicBezTo>
                    <a:pt x="64" y="140"/>
                    <a:pt x="177" y="105"/>
                    <a:pt x="343" y="105"/>
                  </a:cubicBezTo>
                  <a:cubicBezTo>
                    <a:pt x="1027" y="105"/>
                    <a:pt x="2607" y="700"/>
                    <a:pt x="2846" y="786"/>
                  </a:cubicBezTo>
                  <a:cubicBezTo>
                    <a:pt x="2850" y="787"/>
                    <a:pt x="2855" y="788"/>
                    <a:pt x="2859" y="788"/>
                  </a:cubicBezTo>
                  <a:cubicBezTo>
                    <a:pt x="2909" y="788"/>
                    <a:pt x="2925" y="724"/>
                    <a:pt x="2870" y="691"/>
                  </a:cubicBezTo>
                  <a:cubicBezTo>
                    <a:pt x="2616" y="600"/>
                    <a:pt x="1097" y="1"/>
                    <a:pt x="3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3" name="Google Shape;3668;p4">
              <a:extLst>
                <a:ext uri="{FF2B5EF4-FFF2-40B4-BE49-F238E27FC236}">
                  <a16:creationId xmlns:a16="http://schemas.microsoft.com/office/drawing/2014/main" id="{D715E5D3-9A4E-9ECF-5C95-C2F4DFA18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3700" y="2842000"/>
              <a:ext cx="34550" cy="25300"/>
            </a:xfrm>
            <a:custGeom>
              <a:avLst/>
              <a:gdLst>
                <a:gd name="T0" fmla="*/ 7312500 w 1382"/>
                <a:gd name="T1" fmla="*/ 1890625 h 1012"/>
                <a:gd name="T2" fmla="*/ 8187500 w 1382"/>
                <a:gd name="T3" fmla="*/ 1953125 h 1012"/>
                <a:gd name="T4" fmla="*/ 12281250 w 1382"/>
                <a:gd name="T5" fmla="*/ 4000000 h 1012"/>
                <a:gd name="T6" fmla="*/ 16734375 w 1382"/>
                <a:gd name="T7" fmla="*/ 6421875 h 1012"/>
                <a:gd name="T8" fmla="*/ 16734375 w 1382"/>
                <a:gd name="T9" fmla="*/ 6421875 h 1012"/>
                <a:gd name="T10" fmla="*/ 16750000 w 1382"/>
                <a:gd name="T11" fmla="*/ 7718750 h 1012"/>
                <a:gd name="T12" fmla="*/ 18796875 w 1382"/>
                <a:gd name="T13" fmla="*/ 12000000 h 1012"/>
                <a:gd name="T14" fmla="*/ 14890625 w 1382"/>
                <a:gd name="T15" fmla="*/ 13671875 h 1012"/>
                <a:gd name="T16" fmla="*/ 10234375 w 1382"/>
                <a:gd name="T17" fmla="*/ 12375000 h 1012"/>
                <a:gd name="T18" fmla="*/ 4093750 w 1382"/>
                <a:gd name="T19" fmla="*/ 6984375 h 1012"/>
                <a:gd name="T20" fmla="*/ 7312500 w 1382"/>
                <a:gd name="T21" fmla="*/ 1890625 h 1012"/>
                <a:gd name="T22" fmla="*/ 6484375 w 1382"/>
                <a:gd name="T23" fmla="*/ 0 h 1012"/>
                <a:gd name="T24" fmla="*/ 3906250 w 1382"/>
                <a:gd name="T25" fmla="*/ 843750 h 1012"/>
                <a:gd name="T26" fmla="*/ 5406250 w 1382"/>
                <a:gd name="T27" fmla="*/ 11640625 h 1012"/>
                <a:gd name="T28" fmla="*/ 15000000 w 1382"/>
                <a:gd name="T29" fmla="*/ 15812500 h 1012"/>
                <a:gd name="T30" fmla="*/ 19718750 w 1382"/>
                <a:gd name="T31" fmla="*/ 13859375 h 1012"/>
                <a:gd name="T32" fmla="*/ 19562500 w 1382"/>
                <a:gd name="T33" fmla="*/ 7078125 h 1012"/>
                <a:gd name="T34" fmla="*/ 19562500 w 1382"/>
                <a:gd name="T35" fmla="*/ 7078125 h 1012"/>
                <a:gd name="T36" fmla="*/ 19531250 w 1382"/>
                <a:gd name="T37" fmla="*/ 6609375 h 1012"/>
                <a:gd name="T38" fmla="*/ 9671875 w 1382"/>
                <a:gd name="T39" fmla="*/ 843750 h 1012"/>
                <a:gd name="T40" fmla="*/ 6484375 w 1382"/>
                <a:gd name="T41" fmla="*/ 0 h 10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382" h="1012" extrusionOk="0">
                  <a:moveTo>
                    <a:pt x="468" y="121"/>
                  </a:moveTo>
                  <a:cubicBezTo>
                    <a:pt x="486" y="121"/>
                    <a:pt x="504" y="122"/>
                    <a:pt x="524" y="125"/>
                  </a:cubicBezTo>
                  <a:cubicBezTo>
                    <a:pt x="607" y="137"/>
                    <a:pt x="715" y="209"/>
                    <a:pt x="786" y="256"/>
                  </a:cubicBezTo>
                  <a:cubicBezTo>
                    <a:pt x="888" y="303"/>
                    <a:pt x="979" y="361"/>
                    <a:pt x="1071" y="411"/>
                  </a:cubicBezTo>
                  <a:cubicBezTo>
                    <a:pt x="1024" y="412"/>
                    <a:pt x="1025" y="483"/>
                    <a:pt x="1072" y="494"/>
                  </a:cubicBezTo>
                  <a:cubicBezTo>
                    <a:pt x="1191" y="506"/>
                    <a:pt x="1239" y="602"/>
                    <a:pt x="1203" y="768"/>
                  </a:cubicBezTo>
                  <a:cubicBezTo>
                    <a:pt x="1131" y="840"/>
                    <a:pt x="1060" y="875"/>
                    <a:pt x="953" y="875"/>
                  </a:cubicBezTo>
                  <a:cubicBezTo>
                    <a:pt x="846" y="875"/>
                    <a:pt x="738" y="840"/>
                    <a:pt x="655" y="792"/>
                  </a:cubicBezTo>
                  <a:cubicBezTo>
                    <a:pt x="500" y="721"/>
                    <a:pt x="322" y="614"/>
                    <a:pt x="262" y="447"/>
                  </a:cubicBezTo>
                  <a:cubicBezTo>
                    <a:pt x="208" y="294"/>
                    <a:pt x="273" y="121"/>
                    <a:pt x="468" y="121"/>
                  </a:cubicBezTo>
                  <a:close/>
                  <a:moveTo>
                    <a:pt x="415" y="0"/>
                  </a:moveTo>
                  <a:cubicBezTo>
                    <a:pt x="356" y="0"/>
                    <a:pt x="299" y="16"/>
                    <a:pt x="250" y="54"/>
                  </a:cubicBezTo>
                  <a:cubicBezTo>
                    <a:pt x="0" y="244"/>
                    <a:pt x="143" y="590"/>
                    <a:pt x="346" y="745"/>
                  </a:cubicBezTo>
                  <a:cubicBezTo>
                    <a:pt x="503" y="878"/>
                    <a:pt x="743" y="1012"/>
                    <a:pt x="960" y="1012"/>
                  </a:cubicBezTo>
                  <a:cubicBezTo>
                    <a:pt x="1072" y="1012"/>
                    <a:pt x="1177" y="976"/>
                    <a:pt x="1262" y="887"/>
                  </a:cubicBezTo>
                  <a:cubicBezTo>
                    <a:pt x="1382" y="759"/>
                    <a:pt x="1367" y="546"/>
                    <a:pt x="1252" y="453"/>
                  </a:cubicBezTo>
                  <a:cubicBezTo>
                    <a:pt x="1256" y="441"/>
                    <a:pt x="1256" y="428"/>
                    <a:pt x="1250" y="423"/>
                  </a:cubicBezTo>
                  <a:cubicBezTo>
                    <a:pt x="1072" y="268"/>
                    <a:pt x="846" y="137"/>
                    <a:pt x="619" y="54"/>
                  </a:cubicBezTo>
                  <a:cubicBezTo>
                    <a:pt x="555" y="22"/>
                    <a:pt x="484" y="0"/>
                    <a:pt x="4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4" name="Google Shape;3669;p4">
              <a:extLst>
                <a:ext uri="{FF2B5EF4-FFF2-40B4-BE49-F238E27FC236}">
                  <a16:creationId xmlns:a16="http://schemas.microsoft.com/office/drawing/2014/main" id="{E9DC831D-8A12-3038-EF1E-2E29B50D1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25" y="2823200"/>
              <a:ext cx="25800" cy="12125"/>
            </a:xfrm>
            <a:custGeom>
              <a:avLst/>
              <a:gdLst>
                <a:gd name="T0" fmla="*/ 2984375 w 1032"/>
                <a:gd name="T1" fmla="*/ 0 h 485"/>
                <a:gd name="T2" fmla="*/ 296875 w 1032"/>
                <a:gd name="T3" fmla="*/ 2546875 h 485"/>
                <a:gd name="T4" fmla="*/ 968750 w 1032"/>
                <a:gd name="T5" fmla="*/ 2984375 h 485"/>
                <a:gd name="T6" fmla="*/ 1421875 w 1032"/>
                <a:gd name="T7" fmla="*/ 2546875 h 485"/>
                <a:gd name="T8" fmla="*/ 2796875 w 1032"/>
                <a:gd name="T9" fmla="*/ 1796875 h 485"/>
                <a:gd name="T10" fmla="*/ 9234375 w 1032"/>
                <a:gd name="T11" fmla="*/ 4781250 h 485"/>
                <a:gd name="T12" fmla="*/ 15375000 w 1032"/>
                <a:gd name="T13" fmla="*/ 7562500 h 485"/>
                <a:gd name="T14" fmla="*/ 15921875 w 1032"/>
                <a:gd name="T15" fmla="*/ 6640625 h 485"/>
                <a:gd name="T16" fmla="*/ 9781250 w 1032"/>
                <a:gd name="T17" fmla="*/ 2921875 h 485"/>
                <a:gd name="T18" fmla="*/ 4203125 w 1032"/>
                <a:gd name="T19" fmla="*/ 125000 h 485"/>
                <a:gd name="T20" fmla="*/ 2984375 w 1032"/>
                <a:gd name="T21" fmla="*/ 0 h 4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2" h="485" extrusionOk="0">
                  <a:moveTo>
                    <a:pt x="191" y="0"/>
                  </a:moveTo>
                  <a:cubicBezTo>
                    <a:pt x="93" y="0"/>
                    <a:pt x="0" y="41"/>
                    <a:pt x="19" y="163"/>
                  </a:cubicBezTo>
                  <a:cubicBezTo>
                    <a:pt x="26" y="177"/>
                    <a:pt x="45" y="191"/>
                    <a:pt x="62" y="191"/>
                  </a:cubicBezTo>
                  <a:cubicBezTo>
                    <a:pt x="74" y="191"/>
                    <a:pt x="86" y="183"/>
                    <a:pt x="91" y="163"/>
                  </a:cubicBezTo>
                  <a:cubicBezTo>
                    <a:pt x="109" y="128"/>
                    <a:pt x="141" y="115"/>
                    <a:pt x="179" y="115"/>
                  </a:cubicBezTo>
                  <a:cubicBezTo>
                    <a:pt x="311" y="115"/>
                    <a:pt x="526" y="278"/>
                    <a:pt x="591" y="306"/>
                  </a:cubicBezTo>
                  <a:cubicBezTo>
                    <a:pt x="698" y="377"/>
                    <a:pt x="841" y="473"/>
                    <a:pt x="984" y="484"/>
                  </a:cubicBezTo>
                  <a:cubicBezTo>
                    <a:pt x="1031" y="484"/>
                    <a:pt x="1031" y="449"/>
                    <a:pt x="1019" y="425"/>
                  </a:cubicBezTo>
                  <a:cubicBezTo>
                    <a:pt x="924" y="306"/>
                    <a:pt x="769" y="246"/>
                    <a:pt x="626" y="187"/>
                  </a:cubicBezTo>
                  <a:cubicBezTo>
                    <a:pt x="507" y="127"/>
                    <a:pt x="388" y="44"/>
                    <a:pt x="269" y="8"/>
                  </a:cubicBezTo>
                  <a:cubicBezTo>
                    <a:pt x="244" y="3"/>
                    <a:pt x="217" y="0"/>
                    <a:pt x="19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5" name="Google Shape;3670;p4">
              <a:extLst>
                <a:ext uri="{FF2B5EF4-FFF2-40B4-BE49-F238E27FC236}">
                  <a16:creationId xmlns:a16="http://schemas.microsoft.com/office/drawing/2014/main" id="{2DE9384E-69BC-3130-3175-B88CDC0B2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9100" y="2815625"/>
              <a:ext cx="76975" cy="32050"/>
            </a:xfrm>
            <a:custGeom>
              <a:avLst/>
              <a:gdLst>
                <a:gd name="T0" fmla="*/ 1015625 w 3079"/>
                <a:gd name="T1" fmla="*/ 15625 h 1282"/>
                <a:gd name="T2" fmla="*/ 15625 w 3079"/>
                <a:gd name="T3" fmla="*/ 31250 h 1282"/>
                <a:gd name="T4" fmla="*/ 203125 w 3079"/>
                <a:gd name="T5" fmla="*/ 578125 h 1282"/>
                <a:gd name="T6" fmla="*/ 47453125 w 3079"/>
                <a:gd name="T7" fmla="*/ 19937500 h 1282"/>
                <a:gd name="T8" fmla="*/ 47703125 w 3079"/>
                <a:gd name="T9" fmla="*/ 20015625 h 1282"/>
                <a:gd name="T10" fmla="*/ 47640625 w 3079"/>
                <a:gd name="T11" fmla="*/ 19375000 h 1282"/>
                <a:gd name="T12" fmla="*/ 20109375 w 3079"/>
                <a:gd name="T13" fmla="*/ 5609375 h 1282"/>
                <a:gd name="T14" fmla="*/ 1015625 w 3079"/>
                <a:gd name="T15" fmla="*/ 15625 h 12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79" h="1282" extrusionOk="0">
                  <a:moveTo>
                    <a:pt x="65" y="1"/>
                  </a:moveTo>
                  <a:cubicBezTo>
                    <a:pt x="44" y="1"/>
                    <a:pt x="22" y="1"/>
                    <a:pt x="1" y="2"/>
                  </a:cubicBezTo>
                  <a:cubicBezTo>
                    <a:pt x="1" y="2"/>
                    <a:pt x="1" y="37"/>
                    <a:pt x="13" y="37"/>
                  </a:cubicBezTo>
                  <a:cubicBezTo>
                    <a:pt x="1144" y="145"/>
                    <a:pt x="1942" y="1026"/>
                    <a:pt x="3037" y="1276"/>
                  </a:cubicBezTo>
                  <a:cubicBezTo>
                    <a:pt x="3043" y="1280"/>
                    <a:pt x="3048" y="1281"/>
                    <a:pt x="3053" y="1281"/>
                  </a:cubicBezTo>
                  <a:cubicBezTo>
                    <a:pt x="3075" y="1281"/>
                    <a:pt x="3079" y="1240"/>
                    <a:pt x="3049" y="1240"/>
                  </a:cubicBezTo>
                  <a:cubicBezTo>
                    <a:pt x="2418" y="978"/>
                    <a:pt x="1858" y="728"/>
                    <a:pt x="1287" y="359"/>
                  </a:cubicBezTo>
                  <a:cubicBezTo>
                    <a:pt x="912" y="120"/>
                    <a:pt x="515" y="1"/>
                    <a:pt x="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6" name="Google Shape;3671;p4">
              <a:extLst>
                <a:ext uri="{FF2B5EF4-FFF2-40B4-BE49-F238E27FC236}">
                  <a16:creationId xmlns:a16="http://schemas.microsoft.com/office/drawing/2014/main" id="{35A1E626-16C3-EEAD-7204-B003F24FB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847625"/>
              <a:ext cx="106175" cy="15375"/>
            </a:xfrm>
            <a:custGeom>
              <a:avLst/>
              <a:gdLst>
                <a:gd name="T0" fmla="*/ 65796875 w 4247"/>
                <a:gd name="T1" fmla="*/ 15625 h 615"/>
                <a:gd name="T2" fmla="*/ 65500000 w 4247"/>
                <a:gd name="T3" fmla="*/ 125000 h 615"/>
                <a:gd name="T4" fmla="*/ 37140625 w 4247"/>
                <a:gd name="T5" fmla="*/ 8234375 h 615"/>
                <a:gd name="T6" fmla="*/ 26609375 w 4247"/>
                <a:gd name="T7" fmla="*/ 7187500 h 615"/>
                <a:gd name="T8" fmla="*/ 390625 w 4247"/>
                <a:gd name="T9" fmla="*/ 1234375 h 615"/>
                <a:gd name="T10" fmla="*/ 390625 w 4247"/>
                <a:gd name="T11" fmla="*/ 1984375 h 615"/>
                <a:gd name="T12" fmla="*/ 38671875 w 4247"/>
                <a:gd name="T13" fmla="*/ 9609375 h 615"/>
                <a:gd name="T14" fmla="*/ 66046875 w 4247"/>
                <a:gd name="T15" fmla="*/ 671875 h 615"/>
                <a:gd name="T16" fmla="*/ 65796875 w 4247"/>
                <a:gd name="T17" fmla="*/ 15625 h 6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47" h="615" extrusionOk="0">
                  <a:moveTo>
                    <a:pt x="4211" y="1"/>
                  </a:moveTo>
                  <a:cubicBezTo>
                    <a:pt x="4205" y="1"/>
                    <a:pt x="4199" y="3"/>
                    <a:pt x="4192" y="8"/>
                  </a:cubicBezTo>
                  <a:cubicBezTo>
                    <a:pt x="3595" y="337"/>
                    <a:pt x="3019" y="527"/>
                    <a:pt x="2377" y="527"/>
                  </a:cubicBezTo>
                  <a:cubicBezTo>
                    <a:pt x="2161" y="527"/>
                    <a:pt x="1938" y="505"/>
                    <a:pt x="1703" y="460"/>
                  </a:cubicBezTo>
                  <a:cubicBezTo>
                    <a:pt x="1144" y="365"/>
                    <a:pt x="608" y="150"/>
                    <a:pt x="25" y="79"/>
                  </a:cubicBezTo>
                  <a:cubicBezTo>
                    <a:pt x="13" y="79"/>
                    <a:pt x="1" y="103"/>
                    <a:pt x="25" y="127"/>
                  </a:cubicBezTo>
                  <a:cubicBezTo>
                    <a:pt x="834" y="351"/>
                    <a:pt x="1668" y="615"/>
                    <a:pt x="2475" y="615"/>
                  </a:cubicBezTo>
                  <a:cubicBezTo>
                    <a:pt x="3081" y="615"/>
                    <a:pt x="3671" y="467"/>
                    <a:pt x="4227" y="43"/>
                  </a:cubicBezTo>
                  <a:cubicBezTo>
                    <a:pt x="4247" y="34"/>
                    <a:pt x="4235" y="1"/>
                    <a:pt x="42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7" name="Google Shape;3672;p4">
              <a:extLst>
                <a:ext uri="{FF2B5EF4-FFF2-40B4-BE49-F238E27FC236}">
                  <a16:creationId xmlns:a16="http://schemas.microsoft.com/office/drawing/2014/main" id="{87F5B63E-E829-7DD8-6034-4A8F27F02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3875" y="2867500"/>
              <a:ext cx="23650" cy="29825"/>
            </a:xfrm>
            <a:custGeom>
              <a:avLst/>
              <a:gdLst>
                <a:gd name="T0" fmla="*/ 14234375 w 946"/>
                <a:gd name="T1" fmla="*/ 15625 h 1193"/>
                <a:gd name="T2" fmla="*/ 13890625 w 946"/>
                <a:gd name="T3" fmla="*/ 156250 h 1193"/>
                <a:gd name="T4" fmla="*/ 312500 w 946"/>
                <a:gd name="T5" fmla="*/ 18015625 h 1193"/>
                <a:gd name="T6" fmla="*/ 390625 w 946"/>
                <a:gd name="T7" fmla="*/ 18625000 h 1193"/>
                <a:gd name="T8" fmla="*/ 500000 w 946"/>
                <a:gd name="T9" fmla="*/ 18578125 h 1193"/>
                <a:gd name="T10" fmla="*/ 14640625 w 946"/>
                <a:gd name="T11" fmla="*/ 718750 h 1193"/>
                <a:gd name="T12" fmla="*/ 14234375 w 946"/>
                <a:gd name="T13" fmla="*/ 15625 h 11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6" h="1193" extrusionOk="0">
                  <a:moveTo>
                    <a:pt x="911" y="1"/>
                  </a:moveTo>
                  <a:cubicBezTo>
                    <a:pt x="903" y="1"/>
                    <a:pt x="896" y="4"/>
                    <a:pt x="889" y="10"/>
                  </a:cubicBezTo>
                  <a:cubicBezTo>
                    <a:pt x="687" y="463"/>
                    <a:pt x="389" y="820"/>
                    <a:pt x="20" y="1153"/>
                  </a:cubicBezTo>
                  <a:cubicBezTo>
                    <a:pt x="1" y="1173"/>
                    <a:pt x="13" y="1192"/>
                    <a:pt x="25" y="1192"/>
                  </a:cubicBezTo>
                  <a:cubicBezTo>
                    <a:pt x="27" y="1192"/>
                    <a:pt x="30" y="1191"/>
                    <a:pt x="32" y="1189"/>
                  </a:cubicBezTo>
                  <a:cubicBezTo>
                    <a:pt x="473" y="963"/>
                    <a:pt x="806" y="498"/>
                    <a:pt x="937" y="46"/>
                  </a:cubicBezTo>
                  <a:cubicBezTo>
                    <a:pt x="945" y="20"/>
                    <a:pt x="929" y="1"/>
                    <a:pt x="9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8" name="Google Shape;3673;p4">
              <a:extLst>
                <a:ext uri="{FF2B5EF4-FFF2-40B4-BE49-F238E27FC236}">
                  <a16:creationId xmlns:a16="http://schemas.microsoft.com/office/drawing/2014/main" id="{0BDE4C8F-B63E-B1BE-66A7-48F9F9F73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5425" y="2888150"/>
              <a:ext cx="13700" cy="13250"/>
            </a:xfrm>
            <a:custGeom>
              <a:avLst/>
              <a:gdLst>
                <a:gd name="T0" fmla="*/ 8515625 w 548"/>
                <a:gd name="T1" fmla="*/ 15625 h 530"/>
                <a:gd name="T2" fmla="*/ 8390625 w 548"/>
                <a:gd name="T3" fmla="*/ 93750 h 530"/>
                <a:gd name="T4" fmla="*/ 8515625 w 548"/>
                <a:gd name="T5" fmla="*/ 15625 h 530"/>
                <a:gd name="T6" fmla="*/ 8390625 w 548"/>
                <a:gd name="T7" fmla="*/ 93750 h 530"/>
                <a:gd name="T8" fmla="*/ 6156250 w 548"/>
                <a:gd name="T9" fmla="*/ 1390625 h 530"/>
                <a:gd name="T10" fmla="*/ 3734375 w 548"/>
                <a:gd name="T11" fmla="*/ 3812500 h 530"/>
                <a:gd name="T12" fmla="*/ 15625 w 548"/>
                <a:gd name="T13" fmla="*/ 7906250 h 530"/>
                <a:gd name="T14" fmla="*/ 203125 w 548"/>
                <a:gd name="T15" fmla="*/ 8281250 h 530"/>
                <a:gd name="T16" fmla="*/ 4296875 w 548"/>
                <a:gd name="T17" fmla="*/ 4734375 h 530"/>
                <a:gd name="T18" fmla="*/ 6718750 w 548"/>
                <a:gd name="T19" fmla="*/ 2328125 h 530"/>
                <a:gd name="T20" fmla="*/ 7828125 w 548"/>
                <a:gd name="T21" fmla="*/ 1203125 h 530"/>
                <a:gd name="T22" fmla="*/ 8390625 w 548"/>
                <a:gd name="T23" fmla="*/ 93750 h 5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48" h="530" extrusionOk="0">
                  <a:moveTo>
                    <a:pt x="545" y="1"/>
                  </a:moveTo>
                  <a:cubicBezTo>
                    <a:pt x="543" y="1"/>
                    <a:pt x="541" y="2"/>
                    <a:pt x="537" y="6"/>
                  </a:cubicBezTo>
                  <a:cubicBezTo>
                    <a:pt x="545" y="6"/>
                    <a:pt x="547" y="1"/>
                    <a:pt x="545" y="1"/>
                  </a:cubicBezTo>
                  <a:close/>
                  <a:moveTo>
                    <a:pt x="537" y="6"/>
                  </a:moveTo>
                  <a:lnTo>
                    <a:pt x="394" y="89"/>
                  </a:lnTo>
                  <a:cubicBezTo>
                    <a:pt x="334" y="137"/>
                    <a:pt x="299" y="196"/>
                    <a:pt x="239" y="244"/>
                  </a:cubicBezTo>
                  <a:cubicBezTo>
                    <a:pt x="144" y="315"/>
                    <a:pt x="37" y="387"/>
                    <a:pt x="1" y="506"/>
                  </a:cubicBezTo>
                  <a:cubicBezTo>
                    <a:pt x="1" y="530"/>
                    <a:pt x="1" y="530"/>
                    <a:pt x="13" y="530"/>
                  </a:cubicBezTo>
                  <a:cubicBezTo>
                    <a:pt x="132" y="494"/>
                    <a:pt x="203" y="387"/>
                    <a:pt x="275" y="303"/>
                  </a:cubicBezTo>
                  <a:lnTo>
                    <a:pt x="430" y="149"/>
                  </a:lnTo>
                  <a:lnTo>
                    <a:pt x="501" y="77"/>
                  </a:lnTo>
                  <a:cubicBezTo>
                    <a:pt x="513" y="65"/>
                    <a:pt x="537" y="30"/>
                    <a:pt x="537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39" name="Google Shape;3674;p4">
              <a:extLst>
                <a:ext uri="{FF2B5EF4-FFF2-40B4-BE49-F238E27FC236}">
                  <a16:creationId xmlns:a16="http://schemas.microsoft.com/office/drawing/2014/main" id="{73A822F1-EDC5-B5A1-00EF-78694DFDD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200" y="2887775"/>
              <a:ext cx="15400" cy="13000"/>
            </a:xfrm>
            <a:custGeom>
              <a:avLst/>
              <a:gdLst>
                <a:gd name="T0" fmla="*/ 9265625 w 616"/>
                <a:gd name="T1" fmla="*/ 15625 h 520"/>
                <a:gd name="T2" fmla="*/ 9000000 w 616"/>
                <a:gd name="T3" fmla="*/ 140625 h 520"/>
                <a:gd name="T4" fmla="*/ 4531250 w 616"/>
                <a:gd name="T5" fmla="*/ 3296875 h 520"/>
                <a:gd name="T6" fmla="*/ 453125 w 616"/>
                <a:gd name="T7" fmla="*/ 7015625 h 520"/>
                <a:gd name="T8" fmla="*/ 984375 w 616"/>
                <a:gd name="T9" fmla="*/ 8125000 h 520"/>
                <a:gd name="T10" fmla="*/ 1375000 w 616"/>
                <a:gd name="T11" fmla="*/ 7953125 h 520"/>
                <a:gd name="T12" fmla="*/ 5281250 w 616"/>
                <a:gd name="T13" fmla="*/ 4421875 h 520"/>
                <a:gd name="T14" fmla="*/ 9187500 w 616"/>
                <a:gd name="T15" fmla="*/ 515625 h 520"/>
                <a:gd name="T16" fmla="*/ 9265625 w 616"/>
                <a:gd name="T17" fmla="*/ 15625 h 5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6" h="520" extrusionOk="0">
                  <a:moveTo>
                    <a:pt x="593" y="1"/>
                  </a:moveTo>
                  <a:cubicBezTo>
                    <a:pt x="588" y="1"/>
                    <a:pt x="582" y="3"/>
                    <a:pt x="576" y="9"/>
                  </a:cubicBezTo>
                  <a:cubicBezTo>
                    <a:pt x="469" y="80"/>
                    <a:pt x="386" y="140"/>
                    <a:pt x="290" y="211"/>
                  </a:cubicBezTo>
                  <a:cubicBezTo>
                    <a:pt x="207" y="283"/>
                    <a:pt x="100" y="366"/>
                    <a:pt x="29" y="449"/>
                  </a:cubicBezTo>
                  <a:cubicBezTo>
                    <a:pt x="1" y="477"/>
                    <a:pt x="31" y="520"/>
                    <a:pt x="63" y="520"/>
                  </a:cubicBezTo>
                  <a:cubicBezTo>
                    <a:pt x="71" y="520"/>
                    <a:pt x="80" y="517"/>
                    <a:pt x="88" y="509"/>
                  </a:cubicBezTo>
                  <a:cubicBezTo>
                    <a:pt x="171" y="449"/>
                    <a:pt x="267" y="366"/>
                    <a:pt x="338" y="283"/>
                  </a:cubicBezTo>
                  <a:cubicBezTo>
                    <a:pt x="421" y="199"/>
                    <a:pt x="517" y="128"/>
                    <a:pt x="588" y="33"/>
                  </a:cubicBezTo>
                  <a:cubicBezTo>
                    <a:pt x="615" y="24"/>
                    <a:pt x="608" y="1"/>
                    <a:pt x="5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0" name="Google Shape;3675;p4">
              <a:extLst>
                <a:ext uri="{FF2B5EF4-FFF2-40B4-BE49-F238E27FC236}">
                  <a16:creationId xmlns:a16="http://schemas.microsoft.com/office/drawing/2014/main" id="{83FA671B-1B90-7F6C-ED40-5286B8316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725" y="2861800"/>
              <a:ext cx="6550" cy="11625"/>
            </a:xfrm>
            <a:custGeom>
              <a:avLst/>
              <a:gdLst>
                <a:gd name="T0" fmla="*/ 4093750 w 262"/>
                <a:gd name="T1" fmla="*/ 0 h 465"/>
                <a:gd name="T2" fmla="*/ 0 w 262"/>
                <a:gd name="T3" fmla="*/ 7078125 h 465"/>
                <a:gd name="T4" fmla="*/ 187500 w 262"/>
                <a:gd name="T5" fmla="*/ 7250000 h 465"/>
                <a:gd name="T6" fmla="*/ 4093750 w 262"/>
                <a:gd name="T7" fmla="*/ 0 h 4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2" h="465" extrusionOk="0">
                  <a:moveTo>
                    <a:pt x="262" y="0"/>
                  </a:moveTo>
                  <a:cubicBezTo>
                    <a:pt x="179" y="155"/>
                    <a:pt x="71" y="298"/>
                    <a:pt x="0" y="453"/>
                  </a:cubicBezTo>
                  <a:cubicBezTo>
                    <a:pt x="0" y="464"/>
                    <a:pt x="12" y="464"/>
                    <a:pt x="12" y="464"/>
                  </a:cubicBezTo>
                  <a:cubicBezTo>
                    <a:pt x="95" y="322"/>
                    <a:pt x="179" y="167"/>
                    <a:pt x="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1" name="Google Shape;3676;p4">
              <a:extLst>
                <a:ext uri="{FF2B5EF4-FFF2-40B4-BE49-F238E27FC236}">
                  <a16:creationId xmlns:a16="http://schemas.microsoft.com/office/drawing/2014/main" id="{894A09B8-4580-C420-EB23-926B1C88B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600" y="2860475"/>
              <a:ext cx="7375" cy="10825"/>
            </a:xfrm>
            <a:custGeom>
              <a:avLst/>
              <a:gdLst>
                <a:gd name="T0" fmla="*/ 4515625 w 295"/>
                <a:gd name="T1" fmla="*/ 0 h 433"/>
                <a:gd name="T2" fmla="*/ 4468750 w 295"/>
                <a:gd name="T3" fmla="*/ 93750 h 433"/>
                <a:gd name="T4" fmla="*/ 4515625 w 295"/>
                <a:gd name="T5" fmla="*/ 0 h 433"/>
                <a:gd name="T6" fmla="*/ 4468750 w 295"/>
                <a:gd name="T7" fmla="*/ 93750 h 433"/>
                <a:gd name="T8" fmla="*/ 4468750 w 295"/>
                <a:gd name="T9" fmla="*/ 93750 h 433"/>
                <a:gd name="T10" fmla="*/ 15625 w 295"/>
                <a:gd name="T11" fmla="*/ 6406250 h 433"/>
                <a:gd name="T12" fmla="*/ 296875 w 295"/>
                <a:gd name="T13" fmla="*/ 6750000 h 433"/>
                <a:gd name="T14" fmla="*/ 390625 w 295"/>
                <a:gd name="T15" fmla="*/ 6593750 h 433"/>
                <a:gd name="T16" fmla="*/ 4468750 w 295"/>
                <a:gd name="T17" fmla="*/ 93750 h 43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95" h="433" extrusionOk="0">
                  <a:moveTo>
                    <a:pt x="289" y="0"/>
                  </a:moveTo>
                  <a:cubicBezTo>
                    <a:pt x="288" y="0"/>
                    <a:pt x="286" y="2"/>
                    <a:pt x="286" y="6"/>
                  </a:cubicBezTo>
                  <a:cubicBezTo>
                    <a:pt x="294" y="6"/>
                    <a:pt x="292" y="0"/>
                    <a:pt x="289" y="0"/>
                  </a:cubicBezTo>
                  <a:close/>
                  <a:moveTo>
                    <a:pt x="286" y="6"/>
                  </a:moveTo>
                  <a:lnTo>
                    <a:pt x="286" y="6"/>
                  </a:lnTo>
                  <a:cubicBezTo>
                    <a:pt x="179" y="136"/>
                    <a:pt x="84" y="267"/>
                    <a:pt x="1" y="410"/>
                  </a:cubicBezTo>
                  <a:cubicBezTo>
                    <a:pt x="1" y="419"/>
                    <a:pt x="12" y="432"/>
                    <a:pt x="19" y="432"/>
                  </a:cubicBezTo>
                  <a:cubicBezTo>
                    <a:pt x="22" y="432"/>
                    <a:pt x="25" y="430"/>
                    <a:pt x="25" y="422"/>
                  </a:cubicBezTo>
                  <a:cubicBezTo>
                    <a:pt x="144" y="303"/>
                    <a:pt x="215" y="160"/>
                    <a:pt x="28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2" name="Google Shape;3677;p4">
              <a:extLst>
                <a:ext uri="{FF2B5EF4-FFF2-40B4-BE49-F238E27FC236}">
                  <a16:creationId xmlns:a16="http://schemas.microsoft.com/office/drawing/2014/main" id="{EB381E9A-761C-779E-9D96-B6CD971E7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6925" y="2795800"/>
              <a:ext cx="56100" cy="52375"/>
            </a:xfrm>
            <a:custGeom>
              <a:avLst/>
              <a:gdLst>
                <a:gd name="T0" fmla="*/ 33937500 w 2244"/>
                <a:gd name="T1" fmla="*/ 0 h 2095"/>
                <a:gd name="T2" fmla="*/ 33125000 w 2244"/>
                <a:gd name="T3" fmla="*/ 515625 h 2095"/>
                <a:gd name="T4" fmla="*/ 18796875 w 2244"/>
                <a:gd name="T5" fmla="*/ 18734375 h 2095"/>
                <a:gd name="T6" fmla="*/ 15625 w 2244"/>
                <a:gd name="T7" fmla="*/ 32328125 h 2095"/>
                <a:gd name="T8" fmla="*/ 250000 w 2244"/>
                <a:gd name="T9" fmla="*/ 32734375 h 2095"/>
                <a:gd name="T10" fmla="*/ 390625 w 2244"/>
                <a:gd name="T11" fmla="*/ 32687500 h 2095"/>
                <a:gd name="T12" fmla="*/ 34796875 w 2244"/>
                <a:gd name="T13" fmla="*/ 1437500 h 2095"/>
                <a:gd name="T14" fmla="*/ 33937500 w 2244"/>
                <a:gd name="T15" fmla="*/ 0 h 20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44" h="2095" extrusionOk="0">
                  <a:moveTo>
                    <a:pt x="2172" y="0"/>
                  </a:moveTo>
                  <a:cubicBezTo>
                    <a:pt x="2154" y="0"/>
                    <a:pt x="2135" y="10"/>
                    <a:pt x="2120" y="33"/>
                  </a:cubicBezTo>
                  <a:cubicBezTo>
                    <a:pt x="1846" y="449"/>
                    <a:pt x="1560" y="854"/>
                    <a:pt x="1203" y="1199"/>
                  </a:cubicBezTo>
                  <a:cubicBezTo>
                    <a:pt x="834" y="1533"/>
                    <a:pt x="417" y="1771"/>
                    <a:pt x="1" y="2069"/>
                  </a:cubicBezTo>
                  <a:cubicBezTo>
                    <a:pt x="1" y="2069"/>
                    <a:pt x="1" y="2095"/>
                    <a:pt x="16" y="2095"/>
                  </a:cubicBezTo>
                  <a:cubicBezTo>
                    <a:pt x="18" y="2095"/>
                    <a:pt x="21" y="2094"/>
                    <a:pt x="25" y="2092"/>
                  </a:cubicBezTo>
                  <a:cubicBezTo>
                    <a:pt x="941" y="1807"/>
                    <a:pt x="1810" y="926"/>
                    <a:pt x="2227" y="92"/>
                  </a:cubicBezTo>
                  <a:cubicBezTo>
                    <a:pt x="2243" y="44"/>
                    <a:pt x="2210" y="0"/>
                    <a:pt x="21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3" name="Google Shape;3678;p4">
              <a:extLst>
                <a:ext uri="{FF2B5EF4-FFF2-40B4-BE49-F238E27FC236}">
                  <a16:creationId xmlns:a16="http://schemas.microsoft.com/office/drawing/2014/main" id="{48AF86EF-C873-DE12-6ACA-1F1EB8C65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0050" y="2812925"/>
              <a:ext cx="86350" cy="23575"/>
            </a:xfrm>
            <a:custGeom>
              <a:avLst/>
              <a:gdLst>
                <a:gd name="T0" fmla="*/ 53296875 w 3454"/>
                <a:gd name="T1" fmla="*/ 15625 h 943"/>
                <a:gd name="T2" fmla="*/ 53109375 w 3454"/>
                <a:gd name="T3" fmla="*/ 46875 h 943"/>
                <a:gd name="T4" fmla="*/ 28000000 w 3454"/>
                <a:gd name="T5" fmla="*/ 5437500 h 943"/>
                <a:gd name="T6" fmla="*/ 7156250 w 3454"/>
                <a:gd name="T7" fmla="*/ 12703125 h 943"/>
                <a:gd name="T8" fmla="*/ 1406250 w 3454"/>
                <a:gd name="T9" fmla="*/ 11578125 h 943"/>
                <a:gd name="T10" fmla="*/ 1093750 w 3454"/>
                <a:gd name="T11" fmla="*/ 11500000 h 943"/>
                <a:gd name="T12" fmla="*/ 656250 w 3454"/>
                <a:gd name="T13" fmla="*/ 12875000 h 943"/>
                <a:gd name="T14" fmla="*/ 7187500 w 3454"/>
                <a:gd name="T15" fmla="*/ 14734375 h 943"/>
                <a:gd name="T16" fmla="*/ 17218750 w 3454"/>
                <a:gd name="T17" fmla="*/ 11765625 h 943"/>
                <a:gd name="T18" fmla="*/ 53109375 w 3454"/>
                <a:gd name="T19" fmla="*/ 1343750 h 943"/>
                <a:gd name="T20" fmla="*/ 53296875 w 3454"/>
                <a:gd name="T21" fmla="*/ 15625 h 9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454" h="943" extrusionOk="0">
                  <a:moveTo>
                    <a:pt x="3411" y="1"/>
                  </a:moveTo>
                  <a:cubicBezTo>
                    <a:pt x="3408" y="1"/>
                    <a:pt x="3404" y="1"/>
                    <a:pt x="3399" y="3"/>
                  </a:cubicBezTo>
                  <a:cubicBezTo>
                    <a:pt x="2864" y="62"/>
                    <a:pt x="2316" y="169"/>
                    <a:pt x="1792" y="348"/>
                  </a:cubicBezTo>
                  <a:cubicBezTo>
                    <a:pt x="1347" y="490"/>
                    <a:pt x="924" y="813"/>
                    <a:pt x="458" y="813"/>
                  </a:cubicBezTo>
                  <a:cubicBezTo>
                    <a:pt x="338" y="813"/>
                    <a:pt x="216" y="792"/>
                    <a:pt x="90" y="741"/>
                  </a:cubicBezTo>
                  <a:cubicBezTo>
                    <a:pt x="83" y="737"/>
                    <a:pt x="76" y="736"/>
                    <a:pt x="70" y="736"/>
                  </a:cubicBezTo>
                  <a:cubicBezTo>
                    <a:pt x="31" y="736"/>
                    <a:pt x="1" y="793"/>
                    <a:pt x="42" y="824"/>
                  </a:cubicBezTo>
                  <a:cubicBezTo>
                    <a:pt x="192" y="908"/>
                    <a:pt x="327" y="943"/>
                    <a:pt x="460" y="943"/>
                  </a:cubicBezTo>
                  <a:cubicBezTo>
                    <a:pt x="664" y="943"/>
                    <a:pt x="863" y="861"/>
                    <a:pt x="1102" y="753"/>
                  </a:cubicBezTo>
                  <a:cubicBezTo>
                    <a:pt x="1840" y="395"/>
                    <a:pt x="2614" y="276"/>
                    <a:pt x="3399" y="86"/>
                  </a:cubicBezTo>
                  <a:cubicBezTo>
                    <a:pt x="3454" y="53"/>
                    <a:pt x="3449" y="1"/>
                    <a:pt x="34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4" name="Google Shape;3679;p4">
              <a:extLst>
                <a:ext uri="{FF2B5EF4-FFF2-40B4-BE49-F238E27FC236}">
                  <a16:creationId xmlns:a16="http://schemas.microsoft.com/office/drawing/2014/main" id="{685A3F19-727C-AF37-A244-76AB7172BC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4350" y="2811750"/>
              <a:ext cx="33000" cy="19100"/>
            </a:xfrm>
            <a:custGeom>
              <a:avLst/>
              <a:gdLst>
                <a:gd name="T0" fmla="*/ 20093750 w 1320"/>
                <a:gd name="T1" fmla="*/ 0 h 764"/>
                <a:gd name="T2" fmla="*/ 19921875 w 1320"/>
                <a:gd name="T3" fmla="*/ 31250 h 764"/>
                <a:gd name="T4" fmla="*/ 4843750 w 1320"/>
                <a:gd name="T5" fmla="*/ 6171875 h 764"/>
                <a:gd name="T6" fmla="*/ 390625 w 1320"/>
                <a:gd name="T7" fmla="*/ 11562500 h 764"/>
                <a:gd name="T8" fmla="*/ 1125000 w 1320"/>
                <a:gd name="T9" fmla="*/ 11937500 h 764"/>
                <a:gd name="T10" fmla="*/ 1687500 w 1320"/>
                <a:gd name="T11" fmla="*/ 11937500 h 764"/>
                <a:gd name="T12" fmla="*/ 3546875 w 1320"/>
                <a:gd name="T13" fmla="*/ 8406250 h 764"/>
                <a:gd name="T14" fmla="*/ 8750000 w 1320"/>
                <a:gd name="T15" fmla="*/ 5984375 h 764"/>
                <a:gd name="T16" fmla="*/ 20296875 w 1320"/>
                <a:gd name="T17" fmla="*/ 781250 h 764"/>
                <a:gd name="T18" fmla="*/ 20093750 w 1320"/>
                <a:gd name="T19" fmla="*/ 0 h 7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20" h="764" extrusionOk="0">
                  <a:moveTo>
                    <a:pt x="1286" y="0"/>
                  </a:moveTo>
                  <a:cubicBezTo>
                    <a:pt x="1282" y="0"/>
                    <a:pt x="1279" y="1"/>
                    <a:pt x="1275" y="2"/>
                  </a:cubicBezTo>
                  <a:cubicBezTo>
                    <a:pt x="953" y="61"/>
                    <a:pt x="608" y="264"/>
                    <a:pt x="310" y="395"/>
                  </a:cubicBezTo>
                  <a:cubicBezTo>
                    <a:pt x="168" y="454"/>
                    <a:pt x="1" y="561"/>
                    <a:pt x="25" y="740"/>
                  </a:cubicBezTo>
                  <a:cubicBezTo>
                    <a:pt x="25" y="752"/>
                    <a:pt x="60" y="764"/>
                    <a:pt x="72" y="764"/>
                  </a:cubicBezTo>
                  <a:lnTo>
                    <a:pt x="108" y="764"/>
                  </a:lnTo>
                  <a:cubicBezTo>
                    <a:pt x="132" y="681"/>
                    <a:pt x="144" y="597"/>
                    <a:pt x="227" y="538"/>
                  </a:cubicBezTo>
                  <a:cubicBezTo>
                    <a:pt x="310" y="466"/>
                    <a:pt x="465" y="431"/>
                    <a:pt x="560" y="383"/>
                  </a:cubicBezTo>
                  <a:cubicBezTo>
                    <a:pt x="799" y="276"/>
                    <a:pt x="1084" y="204"/>
                    <a:pt x="1299" y="50"/>
                  </a:cubicBezTo>
                  <a:cubicBezTo>
                    <a:pt x="1320" y="39"/>
                    <a:pt x="1313" y="0"/>
                    <a:pt x="12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5" name="Google Shape;3680;p4">
              <a:extLst>
                <a:ext uri="{FF2B5EF4-FFF2-40B4-BE49-F238E27FC236}">
                  <a16:creationId xmlns:a16="http://schemas.microsoft.com/office/drawing/2014/main" id="{2FA2D4F6-18BE-9C05-8953-2206CBDC7B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4550" y="2803025"/>
              <a:ext cx="15200" cy="9075"/>
            </a:xfrm>
            <a:custGeom>
              <a:avLst/>
              <a:gdLst>
                <a:gd name="T0" fmla="*/ 8515625 w 608"/>
                <a:gd name="T1" fmla="*/ 0 h 363"/>
                <a:gd name="T2" fmla="*/ 8000000 w 608"/>
                <a:gd name="T3" fmla="*/ 281250 h 363"/>
                <a:gd name="T4" fmla="*/ 375000 w 608"/>
                <a:gd name="T5" fmla="*/ 4921875 h 363"/>
                <a:gd name="T6" fmla="*/ 375000 w 608"/>
                <a:gd name="T7" fmla="*/ 5671875 h 363"/>
                <a:gd name="T8" fmla="*/ 8937500 w 608"/>
                <a:gd name="T9" fmla="*/ 1203125 h 363"/>
                <a:gd name="T10" fmla="*/ 8515625 w 608"/>
                <a:gd name="T11" fmla="*/ 0 h 3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8" h="363" extrusionOk="0">
                  <a:moveTo>
                    <a:pt x="545" y="0"/>
                  </a:moveTo>
                  <a:cubicBezTo>
                    <a:pt x="533" y="0"/>
                    <a:pt x="522" y="5"/>
                    <a:pt x="512" y="18"/>
                  </a:cubicBezTo>
                  <a:cubicBezTo>
                    <a:pt x="417" y="196"/>
                    <a:pt x="215" y="279"/>
                    <a:pt x="24" y="315"/>
                  </a:cubicBezTo>
                  <a:cubicBezTo>
                    <a:pt x="0" y="327"/>
                    <a:pt x="0" y="363"/>
                    <a:pt x="24" y="363"/>
                  </a:cubicBezTo>
                  <a:cubicBezTo>
                    <a:pt x="250" y="363"/>
                    <a:pt x="441" y="244"/>
                    <a:pt x="572" y="77"/>
                  </a:cubicBezTo>
                  <a:cubicBezTo>
                    <a:pt x="607" y="42"/>
                    <a:pt x="577" y="0"/>
                    <a:pt x="5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6" name="Google Shape;3681;p4">
              <a:extLst>
                <a:ext uri="{FF2B5EF4-FFF2-40B4-BE49-F238E27FC236}">
                  <a16:creationId xmlns:a16="http://schemas.microsoft.com/office/drawing/2014/main" id="{74B0404D-D73D-4A64-43C4-6A575CFA6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650" y="2726650"/>
              <a:ext cx="54800" cy="15500"/>
            </a:xfrm>
            <a:custGeom>
              <a:avLst/>
              <a:gdLst>
                <a:gd name="T0" fmla="*/ 34234375 w 2192"/>
                <a:gd name="T1" fmla="*/ 15625 h 620"/>
                <a:gd name="T2" fmla="*/ 562500 w 2192"/>
                <a:gd name="T3" fmla="*/ 8937500 h 620"/>
                <a:gd name="T4" fmla="*/ 750000 w 2192"/>
                <a:gd name="T5" fmla="*/ 9687500 h 620"/>
                <a:gd name="T6" fmla="*/ 34234375 w 2192"/>
                <a:gd name="T7" fmla="*/ 15625 h 6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92" h="620" extrusionOk="0">
                  <a:moveTo>
                    <a:pt x="2191" y="1"/>
                  </a:moveTo>
                  <a:cubicBezTo>
                    <a:pt x="1477" y="108"/>
                    <a:pt x="691" y="286"/>
                    <a:pt x="36" y="572"/>
                  </a:cubicBezTo>
                  <a:cubicBezTo>
                    <a:pt x="1" y="584"/>
                    <a:pt x="13" y="620"/>
                    <a:pt x="48" y="620"/>
                  </a:cubicBezTo>
                  <a:cubicBezTo>
                    <a:pt x="763" y="465"/>
                    <a:pt x="1489" y="227"/>
                    <a:pt x="21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7" name="Google Shape;3682;p4">
              <a:extLst>
                <a:ext uri="{FF2B5EF4-FFF2-40B4-BE49-F238E27FC236}">
                  <a16:creationId xmlns:a16="http://schemas.microsoft.com/office/drawing/2014/main" id="{5460BD08-55C4-EE1D-9AD4-B50045E15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2450" y="2743225"/>
              <a:ext cx="143500" cy="32275"/>
            </a:xfrm>
            <a:custGeom>
              <a:avLst/>
              <a:gdLst>
                <a:gd name="T0" fmla="*/ 83421875 w 5740"/>
                <a:gd name="T1" fmla="*/ 0 h 1291"/>
                <a:gd name="T2" fmla="*/ 562500 w 5740"/>
                <a:gd name="T3" fmla="*/ 19234375 h 1291"/>
                <a:gd name="T4" fmla="*/ 562500 w 5740"/>
                <a:gd name="T5" fmla="*/ 19968750 h 1291"/>
                <a:gd name="T6" fmla="*/ 5031250 w 5740"/>
                <a:gd name="T7" fmla="*/ 20171875 h 1291"/>
                <a:gd name="T8" fmla="*/ 37031250 w 5740"/>
                <a:gd name="T9" fmla="*/ 12531250 h 1291"/>
                <a:gd name="T10" fmla="*/ 89484375 w 5740"/>
                <a:gd name="T11" fmla="*/ 625000 h 1291"/>
                <a:gd name="T12" fmla="*/ 89109375 w 5740"/>
                <a:gd name="T13" fmla="*/ 250000 h 1291"/>
                <a:gd name="T14" fmla="*/ 83421875 w 5740"/>
                <a:gd name="T15" fmla="*/ 0 h 12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1291" extrusionOk="0">
                  <a:moveTo>
                    <a:pt x="5339" y="0"/>
                  </a:moveTo>
                  <a:cubicBezTo>
                    <a:pt x="3476" y="0"/>
                    <a:pt x="1893" y="1220"/>
                    <a:pt x="36" y="1231"/>
                  </a:cubicBezTo>
                  <a:cubicBezTo>
                    <a:pt x="0" y="1231"/>
                    <a:pt x="0" y="1267"/>
                    <a:pt x="36" y="1278"/>
                  </a:cubicBezTo>
                  <a:cubicBezTo>
                    <a:pt x="132" y="1287"/>
                    <a:pt x="227" y="1291"/>
                    <a:pt x="322" y="1291"/>
                  </a:cubicBezTo>
                  <a:cubicBezTo>
                    <a:pt x="1036" y="1291"/>
                    <a:pt x="1707" y="1065"/>
                    <a:pt x="2370" y="802"/>
                  </a:cubicBezTo>
                  <a:cubicBezTo>
                    <a:pt x="3501" y="362"/>
                    <a:pt x="4501" y="112"/>
                    <a:pt x="5727" y="40"/>
                  </a:cubicBezTo>
                  <a:cubicBezTo>
                    <a:pt x="5727" y="28"/>
                    <a:pt x="5739" y="16"/>
                    <a:pt x="5703" y="16"/>
                  </a:cubicBezTo>
                  <a:cubicBezTo>
                    <a:pt x="5581" y="6"/>
                    <a:pt x="5459" y="0"/>
                    <a:pt x="53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8" name="Google Shape;3683;p4">
              <a:extLst>
                <a:ext uri="{FF2B5EF4-FFF2-40B4-BE49-F238E27FC236}">
                  <a16:creationId xmlns:a16="http://schemas.microsoft.com/office/drawing/2014/main" id="{483BD612-7280-A7F4-17C2-CE676CC8E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6675" y="2715150"/>
              <a:ext cx="70225" cy="11525"/>
            </a:xfrm>
            <a:custGeom>
              <a:avLst/>
              <a:gdLst>
                <a:gd name="T0" fmla="*/ 46875 w 2809"/>
                <a:gd name="T1" fmla="*/ 7109375 h 461"/>
                <a:gd name="T2" fmla="*/ 171875 w 2809"/>
                <a:gd name="T3" fmla="*/ 7203125 h 461"/>
                <a:gd name="T4" fmla="*/ 46875 w 2809"/>
                <a:gd name="T5" fmla="*/ 7109375 h 461"/>
                <a:gd name="T6" fmla="*/ 41406250 w 2809"/>
                <a:gd name="T7" fmla="*/ 15625 h 461"/>
                <a:gd name="T8" fmla="*/ 24171875 w 2809"/>
                <a:gd name="T9" fmla="*/ 4031250 h 461"/>
                <a:gd name="T10" fmla="*/ 171875 w 2809"/>
                <a:gd name="T11" fmla="*/ 7203125 h 461"/>
                <a:gd name="T12" fmla="*/ 20078125 w 2809"/>
                <a:gd name="T13" fmla="*/ 6265625 h 461"/>
                <a:gd name="T14" fmla="*/ 43703125 w 2809"/>
                <a:gd name="T15" fmla="*/ 312500 h 461"/>
                <a:gd name="T16" fmla="*/ 43703125 w 2809"/>
                <a:gd name="T17" fmla="*/ 125000 h 461"/>
                <a:gd name="T18" fmla="*/ 41406250 w 2809"/>
                <a:gd name="T19" fmla="*/ 15625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09" h="461" extrusionOk="0">
                  <a:moveTo>
                    <a:pt x="3" y="455"/>
                  </a:moveTo>
                  <a:cubicBezTo>
                    <a:pt x="0" y="455"/>
                    <a:pt x="3" y="461"/>
                    <a:pt x="11" y="461"/>
                  </a:cubicBezTo>
                  <a:cubicBezTo>
                    <a:pt x="7" y="457"/>
                    <a:pt x="4" y="455"/>
                    <a:pt x="3" y="455"/>
                  </a:cubicBezTo>
                  <a:close/>
                  <a:moveTo>
                    <a:pt x="2650" y="1"/>
                  </a:moveTo>
                  <a:cubicBezTo>
                    <a:pt x="2255" y="1"/>
                    <a:pt x="1929" y="163"/>
                    <a:pt x="1547" y="258"/>
                  </a:cubicBezTo>
                  <a:cubicBezTo>
                    <a:pt x="1035" y="389"/>
                    <a:pt x="511" y="318"/>
                    <a:pt x="11" y="461"/>
                  </a:cubicBezTo>
                  <a:cubicBezTo>
                    <a:pt x="440" y="425"/>
                    <a:pt x="868" y="461"/>
                    <a:pt x="1285" y="401"/>
                  </a:cubicBezTo>
                  <a:cubicBezTo>
                    <a:pt x="1809" y="330"/>
                    <a:pt x="2261" y="68"/>
                    <a:pt x="2797" y="20"/>
                  </a:cubicBezTo>
                  <a:cubicBezTo>
                    <a:pt x="2809" y="20"/>
                    <a:pt x="2809" y="8"/>
                    <a:pt x="2797" y="8"/>
                  </a:cubicBezTo>
                  <a:cubicBezTo>
                    <a:pt x="2747" y="3"/>
                    <a:pt x="2698" y="1"/>
                    <a:pt x="265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49" name="Google Shape;3684;p4">
              <a:extLst>
                <a:ext uri="{FF2B5EF4-FFF2-40B4-BE49-F238E27FC236}">
                  <a16:creationId xmlns:a16="http://schemas.microsoft.com/office/drawing/2014/main" id="{7633E0F2-A934-CF55-E8B7-76B23EFC8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775" y="2778750"/>
              <a:ext cx="60150" cy="13050"/>
            </a:xfrm>
            <a:custGeom>
              <a:avLst/>
              <a:gdLst>
                <a:gd name="T0" fmla="*/ 37218750 w 2406"/>
                <a:gd name="T1" fmla="*/ 0 h 522"/>
                <a:gd name="T2" fmla="*/ 8750000 w 2406"/>
                <a:gd name="T3" fmla="*/ 2609375 h 522"/>
                <a:gd name="T4" fmla="*/ 0 w 2406"/>
                <a:gd name="T5" fmla="*/ 8000000 h 522"/>
                <a:gd name="T6" fmla="*/ 218750 w 2406"/>
                <a:gd name="T7" fmla="*/ 8140625 h 522"/>
                <a:gd name="T8" fmla="*/ 562500 w 2406"/>
                <a:gd name="T9" fmla="*/ 8000000 h 522"/>
                <a:gd name="T10" fmla="*/ 18609375 w 2406"/>
                <a:gd name="T11" fmla="*/ 2796875 h 522"/>
                <a:gd name="T12" fmla="*/ 37562500 w 2406"/>
                <a:gd name="T13" fmla="*/ 203125 h 522"/>
                <a:gd name="T14" fmla="*/ 37562500 w 2406"/>
                <a:gd name="T15" fmla="*/ 203125 h 522"/>
                <a:gd name="T16" fmla="*/ 37578125 w 2406"/>
                <a:gd name="T17" fmla="*/ 250000 h 522"/>
                <a:gd name="T18" fmla="*/ 37593750 w 2406"/>
                <a:gd name="T19" fmla="*/ 187500 h 522"/>
                <a:gd name="T20" fmla="*/ 37593750 w 2406"/>
                <a:gd name="T21" fmla="*/ 187500 h 522"/>
                <a:gd name="T22" fmla="*/ 37562500 w 2406"/>
                <a:gd name="T23" fmla="*/ 203125 h 522"/>
                <a:gd name="T24" fmla="*/ 37562500 w 2406"/>
                <a:gd name="T25" fmla="*/ 203125 h 522"/>
                <a:gd name="T26" fmla="*/ 37218750 w 2406"/>
                <a:gd name="T27" fmla="*/ 0 h 5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06" h="522" extrusionOk="0">
                  <a:moveTo>
                    <a:pt x="2382" y="0"/>
                  </a:moveTo>
                  <a:cubicBezTo>
                    <a:pt x="1774" y="0"/>
                    <a:pt x="1167" y="96"/>
                    <a:pt x="560" y="167"/>
                  </a:cubicBezTo>
                  <a:cubicBezTo>
                    <a:pt x="322" y="203"/>
                    <a:pt x="24" y="227"/>
                    <a:pt x="0" y="512"/>
                  </a:cubicBezTo>
                  <a:cubicBezTo>
                    <a:pt x="0" y="518"/>
                    <a:pt x="6" y="521"/>
                    <a:pt x="14" y="521"/>
                  </a:cubicBezTo>
                  <a:cubicBezTo>
                    <a:pt x="21" y="521"/>
                    <a:pt x="30" y="518"/>
                    <a:pt x="36" y="512"/>
                  </a:cubicBezTo>
                  <a:cubicBezTo>
                    <a:pt x="215" y="167"/>
                    <a:pt x="870" y="215"/>
                    <a:pt x="1191" y="179"/>
                  </a:cubicBezTo>
                  <a:cubicBezTo>
                    <a:pt x="1595" y="131"/>
                    <a:pt x="1999" y="108"/>
                    <a:pt x="2404" y="13"/>
                  </a:cubicBezTo>
                  <a:cubicBezTo>
                    <a:pt x="2405" y="14"/>
                    <a:pt x="2405" y="16"/>
                    <a:pt x="2405" y="16"/>
                  </a:cubicBezTo>
                  <a:cubicBezTo>
                    <a:pt x="2406" y="16"/>
                    <a:pt x="2406" y="15"/>
                    <a:pt x="2406" y="12"/>
                  </a:cubicBezTo>
                  <a:cubicBezTo>
                    <a:pt x="2405" y="12"/>
                    <a:pt x="2404" y="12"/>
                    <a:pt x="2404" y="13"/>
                  </a:cubicBezTo>
                  <a:cubicBezTo>
                    <a:pt x="2401" y="8"/>
                    <a:pt x="2395" y="0"/>
                    <a:pt x="23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0" name="Google Shape;3685;p4">
              <a:extLst>
                <a:ext uri="{FF2B5EF4-FFF2-40B4-BE49-F238E27FC236}">
                  <a16:creationId xmlns:a16="http://schemas.microsoft.com/office/drawing/2014/main" id="{3EB47A8B-157B-4993-0EFC-9E2B5AA89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794225"/>
              <a:ext cx="62550" cy="6375"/>
            </a:xfrm>
            <a:custGeom>
              <a:avLst/>
              <a:gdLst>
                <a:gd name="T0" fmla="*/ 15625 w 2502"/>
                <a:gd name="T1" fmla="*/ 0 h 255"/>
                <a:gd name="T2" fmla="*/ 15625 w 2502"/>
                <a:gd name="T3" fmla="*/ 0 h 255"/>
                <a:gd name="T4" fmla="*/ 9187500 w 2502"/>
                <a:gd name="T5" fmla="*/ 3968750 h 255"/>
                <a:gd name="T6" fmla="*/ 11546875 w 2502"/>
                <a:gd name="T7" fmla="*/ 3906250 h 255"/>
                <a:gd name="T8" fmla="*/ 38703125 w 2502"/>
                <a:gd name="T9" fmla="*/ 2234375 h 255"/>
                <a:gd name="T10" fmla="*/ 38703125 w 2502"/>
                <a:gd name="T11" fmla="*/ 1500000 h 255"/>
                <a:gd name="T12" fmla="*/ 36140625 w 2502"/>
                <a:gd name="T13" fmla="*/ 1453125 h 255"/>
                <a:gd name="T14" fmla="*/ 20296875 w 2502"/>
                <a:gd name="T15" fmla="*/ 2046875 h 255"/>
                <a:gd name="T16" fmla="*/ 9265625 w 2502"/>
                <a:gd name="T17" fmla="*/ 2984375 h 255"/>
                <a:gd name="T18" fmla="*/ 15625 w 2502"/>
                <a:gd name="T19" fmla="*/ 0 h 2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02" h="255" extrusionOk="0">
                  <a:moveTo>
                    <a:pt x="1" y="0"/>
                  </a:moveTo>
                  <a:lnTo>
                    <a:pt x="1" y="0"/>
                  </a:lnTo>
                  <a:cubicBezTo>
                    <a:pt x="128" y="216"/>
                    <a:pt x="353" y="254"/>
                    <a:pt x="588" y="254"/>
                  </a:cubicBezTo>
                  <a:cubicBezTo>
                    <a:pt x="638" y="254"/>
                    <a:pt x="689" y="253"/>
                    <a:pt x="739" y="250"/>
                  </a:cubicBezTo>
                  <a:cubicBezTo>
                    <a:pt x="1311" y="239"/>
                    <a:pt x="1894" y="239"/>
                    <a:pt x="2477" y="143"/>
                  </a:cubicBezTo>
                  <a:cubicBezTo>
                    <a:pt x="2501" y="143"/>
                    <a:pt x="2489" y="96"/>
                    <a:pt x="2477" y="96"/>
                  </a:cubicBezTo>
                  <a:cubicBezTo>
                    <a:pt x="2423" y="94"/>
                    <a:pt x="2368" y="93"/>
                    <a:pt x="2313" y="93"/>
                  </a:cubicBezTo>
                  <a:cubicBezTo>
                    <a:pt x="1975" y="93"/>
                    <a:pt x="1637" y="121"/>
                    <a:pt x="1299" y="131"/>
                  </a:cubicBezTo>
                  <a:cubicBezTo>
                    <a:pt x="1108" y="144"/>
                    <a:pt x="844" y="191"/>
                    <a:pt x="593" y="191"/>
                  </a:cubicBezTo>
                  <a:cubicBezTo>
                    <a:pt x="360" y="191"/>
                    <a:pt x="139" y="15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1" name="Google Shape;3686;p4">
              <a:extLst>
                <a:ext uri="{FF2B5EF4-FFF2-40B4-BE49-F238E27FC236}">
                  <a16:creationId xmlns:a16="http://schemas.microsoft.com/office/drawing/2014/main" id="{250DA096-2A64-590C-7E64-D96D5A101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9175" y="2776675"/>
              <a:ext cx="18525" cy="20000"/>
            </a:xfrm>
            <a:custGeom>
              <a:avLst/>
              <a:gdLst>
                <a:gd name="T0" fmla="*/ 3703125 w 741"/>
                <a:gd name="T1" fmla="*/ 15625 h 800"/>
                <a:gd name="T2" fmla="*/ 640625 w 741"/>
                <a:gd name="T3" fmla="*/ 750000 h 800"/>
                <a:gd name="T4" fmla="*/ 1031250 w 741"/>
                <a:gd name="T5" fmla="*/ 1937500 h 800"/>
                <a:gd name="T6" fmla="*/ 1390625 w 741"/>
                <a:gd name="T7" fmla="*/ 1859375 h 800"/>
                <a:gd name="T8" fmla="*/ 3781250 w 741"/>
                <a:gd name="T9" fmla="*/ 1406250 h 800"/>
                <a:gd name="T10" fmla="*/ 9015625 w 741"/>
                <a:gd name="T11" fmla="*/ 4468750 h 800"/>
                <a:gd name="T12" fmla="*/ 3625000 w 741"/>
                <a:gd name="T13" fmla="*/ 12093750 h 800"/>
                <a:gd name="T14" fmla="*/ 3625000 w 741"/>
                <a:gd name="T15" fmla="*/ 12468750 h 800"/>
                <a:gd name="T16" fmla="*/ 4140625 w 741"/>
                <a:gd name="T17" fmla="*/ 12484375 h 800"/>
                <a:gd name="T18" fmla="*/ 10328125 w 741"/>
                <a:gd name="T19" fmla="*/ 4468750 h 800"/>
                <a:gd name="T20" fmla="*/ 3703125 w 741"/>
                <a:gd name="T21" fmla="*/ 15625 h 8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41" h="800" extrusionOk="0">
                  <a:moveTo>
                    <a:pt x="237" y="1"/>
                  </a:moveTo>
                  <a:cubicBezTo>
                    <a:pt x="169" y="1"/>
                    <a:pt x="102" y="16"/>
                    <a:pt x="41" y="48"/>
                  </a:cubicBezTo>
                  <a:cubicBezTo>
                    <a:pt x="0" y="68"/>
                    <a:pt x="21" y="124"/>
                    <a:pt x="66" y="124"/>
                  </a:cubicBezTo>
                  <a:cubicBezTo>
                    <a:pt x="73" y="124"/>
                    <a:pt x="81" y="122"/>
                    <a:pt x="89" y="119"/>
                  </a:cubicBezTo>
                  <a:cubicBezTo>
                    <a:pt x="138" y="99"/>
                    <a:pt x="190" y="90"/>
                    <a:pt x="242" y="90"/>
                  </a:cubicBezTo>
                  <a:cubicBezTo>
                    <a:pt x="377" y="90"/>
                    <a:pt x="508" y="156"/>
                    <a:pt x="577" y="286"/>
                  </a:cubicBezTo>
                  <a:cubicBezTo>
                    <a:pt x="684" y="500"/>
                    <a:pt x="470" y="762"/>
                    <a:pt x="232" y="774"/>
                  </a:cubicBezTo>
                  <a:cubicBezTo>
                    <a:pt x="220" y="786"/>
                    <a:pt x="220" y="798"/>
                    <a:pt x="232" y="798"/>
                  </a:cubicBezTo>
                  <a:cubicBezTo>
                    <a:pt x="243" y="799"/>
                    <a:pt x="254" y="799"/>
                    <a:pt x="265" y="799"/>
                  </a:cubicBezTo>
                  <a:cubicBezTo>
                    <a:pt x="525" y="799"/>
                    <a:pt x="740" y="537"/>
                    <a:pt x="661" y="286"/>
                  </a:cubicBezTo>
                  <a:cubicBezTo>
                    <a:pt x="608" y="111"/>
                    <a:pt x="422" y="1"/>
                    <a:pt x="2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2" name="Google Shape;3687;p4">
              <a:extLst>
                <a:ext uri="{FF2B5EF4-FFF2-40B4-BE49-F238E27FC236}">
                  <a16:creationId xmlns:a16="http://schemas.microsoft.com/office/drawing/2014/main" id="{5EC2CC71-237A-507C-4AF3-83446FC8BA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425" y="2802475"/>
              <a:ext cx="178775" cy="10100"/>
            </a:xfrm>
            <a:custGeom>
              <a:avLst/>
              <a:gdLst>
                <a:gd name="T0" fmla="*/ 27156250 w 7151"/>
                <a:gd name="T1" fmla="*/ 15625 h 404"/>
                <a:gd name="T2" fmla="*/ 843750 w 7151"/>
                <a:gd name="T3" fmla="*/ 2656250 h 404"/>
                <a:gd name="T4" fmla="*/ 656250 w 7151"/>
                <a:gd name="T5" fmla="*/ 3625000 h 404"/>
                <a:gd name="T6" fmla="*/ 843750 w 7151"/>
                <a:gd name="T7" fmla="*/ 3593750 h 404"/>
                <a:gd name="T8" fmla="*/ 24437500 w 7151"/>
                <a:gd name="T9" fmla="*/ 2046875 h 404"/>
                <a:gd name="T10" fmla="*/ 60015625 w 7151"/>
                <a:gd name="T11" fmla="*/ 4156250 h 404"/>
                <a:gd name="T12" fmla="*/ 91375000 w 7151"/>
                <a:gd name="T13" fmla="*/ 6312500 h 404"/>
                <a:gd name="T14" fmla="*/ 111171875 w 7151"/>
                <a:gd name="T15" fmla="*/ 4343750 h 404"/>
                <a:gd name="T16" fmla="*/ 111171875 w 7151"/>
                <a:gd name="T17" fmla="*/ 3406250 h 404"/>
                <a:gd name="T18" fmla="*/ 96187500 w 7151"/>
                <a:gd name="T19" fmla="*/ 3687500 h 404"/>
                <a:gd name="T20" fmla="*/ 53875000 w 7151"/>
                <a:gd name="T21" fmla="*/ 1546875 h 404"/>
                <a:gd name="T22" fmla="*/ 27156250 w 7151"/>
                <a:gd name="T23" fmla="*/ 15625 h 4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51" h="404" extrusionOk="0">
                  <a:moveTo>
                    <a:pt x="1738" y="1"/>
                  </a:moveTo>
                  <a:cubicBezTo>
                    <a:pt x="1174" y="1"/>
                    <a:pt x="614" y="45"/>
                    <a:pt x="54" y="170"/>
                  </a:cubicBezTo>
                  <a:cubicBezTo>
                    <a:pt x="0" y="181"/>
                    <a:pt x="5" y="232"/>
                    <a:pt x="42" y="232"/>
                  </a:cubicBezTo>
                  <a:cubicBezTo>
                    <a:pt x="46" y="232"/>
                    <a:pt x="50" y="231"/>
                    <a:pt x="54" y="230"/>
                  </a:cubicBezTo>
                  <a:cubicBezTo>
                    <a:pt x="557" y="159"/>
                    <a:pt x="1061" y="131"/>
                    <a:pt x="1564" y="131"/>
                  </a:cubicBezTo>
                  <a:cubicBezTo>
                    <a:pt x="2323" y="131"/>
                    <a:pt x="3082" y="194"/>
                    <a:pt x="3841" y="266"/>
                  </a:cubicBezTo>
                  <a:cubicBezTo>
                    <a:pt x="4493" y="324"/>
                    <a:pt x="5176" y="404"/>
                    <a:pt x="5848" y="404"/>
                  </a:cubicBezTo>
                  <a:cubicBezTo>
                    <a:pt x="6279" y="404"/>
                    <a:pt x="6705" y="371"/>
                    <a:pt x="7115" y="278"/>
                  </a:cubicBezTo>
                  <a:cubicBezTo>
                    <a:pt x="7150" y="266"/>
                    <a:pt x="7150" y="218"/>
                    <a:pt x="7115" y="218"/>
                  </a:cubicBezTo>
                  <a:cubicBezTo>
                    <a:pt x="6792" y="230"/>
                    <a:pt x="6473" y="236"/>
                    <a:pt x="6156" y="236"/>
                  </a:cubicBezTo>
                  <a:cubicBezTo>
                    <a:pt x="5247" y="236"/>
                    <a:pt x="4357" y="187"/>
                    <a:pt x="3448" y="99"/>
                  </a:cubicBezTo>
                  <a:cubicBezTo>
                    <a:pt x="2870" y="45"/>
                    <a:pt x="2302" y="1"/>
                    <a:pt x="17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3" name="Google Shape;3688;p4">
              <a:extLst>
                <a:ext uri="{FF2B5EF4-FFF2-40B4-BE49-F238E27FC236}">
                  <a16:creationId xmlns:a16="http://schemas.microsoft.com/office/drawing/2014/main" id="{DACAA558-080E-189F-4D1D-46145EF7F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075" y="2801150"/>
              <a:ext cx="42275" cy="9775"/>
            </a:xfrm>
            <a:custGeom>
              <a:avLst/>
              <a:gdLst>
                <a:gd name="T0" fmla="*/ 21296875 w 1691"/>
                <a:gd name="T1" fmla="*/ 15625 h 391"/>
                <a:gd name="T2" fmla="*/ 8375000 w 1691"/>
                <a:gd name="T3" fmla="*/ 1812500 h 391"/>
                <a:gd name="T4" fmla="*/ 0 w 1691"/>
                <a:gd name="T5" fmla="*/ 5171875 h 391"/>
                <a:gd name="T6" fmla="*/ 375000 w 1691"/>
                <a:gd name="T7" fmla="*/ 5718750 h 391"/>
                <a:gd name="T8" fmla="*/ 937500 w 1691"/>
                <a:gd name="T9" fmla="*/ 6093750 h 391"/>
                <a:gd name="T10" fmla="*/ 1312500 w 1691"/>
                <a:gd name="T11" fmla="*/ 6093750 h 391"/>
                <a:gd name="T12" fmla="*/ 1671875 w 1691"/>
                <a:gd name="T13" fmla="*/ 5718750 h 391"/>
                <a:gd name="T14" fmla="*/ 1343750 w 1691"/>
                <a:gd name="T15" fmla="*/ 5218750 h 391"/>
                <a:gd name="T16" fmla="*/ 1343750 w 1691"/>
                <a:gd name="T17" fmla="*/ 5218750 h 391"/>
                <a:gd name="T18" fmla="*/ 5406250 w 1691"/>
                <a:gd name="T19" fmla="*/ 4609375 h 391"/>
                <a:gd name="T20" fmla="*/ 11906250 w 1691"/>
                <a:gd name="T21" fmla="*/ 3484375 h 391"/>
                <a:gd name="T22" fmla="*/ 25484375 w 1691"/>
                <a:gd name="T23" fmla="*/ 1625000 h 391"/>
                <a:gd name="T24" fmla="*/ 25312500 w 1691"/>
                <a:gd name="T25" fmla="*/ 328125 h 391"/>
                <a:gd name="T26" fmla="*/ 21296875 w 1691"/>
                <a:gd name="T27" fmla="*/ 15625 h 3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91" h="391" extrusionOk="0">
                  <a:moveTo>
                    <a:pt x="1363" y="1"/>
                  </a:moveTo>
                  <a:cubicBezTo>
                    <a:pt x="1085" y="1"/>
                    <a:pt x="790" y="62"/>
                    <a:pt x="536" y="116"/>
                  </a:cubicBezTo>
                  <a:cubicBezTo>
                    <a:pt x="381" y="152"/>
                    <a:pt x="24" y="152"/>
                    <a:pt x="0" y="331"/>
                  </a:cubicBezTo>
                  <a:cubicBezTo>
                    <a:pt x="0" y="343"/>
                    <a:pt x="0" y="366"/>
                    <a:pt x="24" y="366"/>
                  </a:cubicBezTo>
                  <a:cubicBezTo>
                    <a:pt x="48" y="366"/>
                    <a:pt x="48" y="366"/>
                    <a:pt x="60" y="390"/>
                  </a:cubicBezTo>
                  <a:lnTo>
                    <a:pt x="84" y="390"/>
                  </a:lnTo>
                  <a:lnTo>
                    <a:pt x="107" y="366"/>
                  </a:lnTo>
                  <a:cubicBezTo>
                    <a:pt x="107" y="354"/>
                    <a:pt x="97" y="341"/>
                    <a:pt x="86" y="334"/>
                  </a:cubicBezTo>
                  <a:cubicBezTo>
                    <a:pt x="153" y="332"/>
                    <a:pt x="327" y="314"/>
                    <a:pt x="346" y="295"/>
                  </a:cubicBezTo>
                  <a:cubicBezTo>
                    <a:pt x="477" y="271"/>
                    <a:pt x="607" y="235"/>
                    <a:pt x="762" y="223"/>
                  </a:cubicBezTo>
                  <a:cubicBezTo>
                    <a:pt x="1060" y="176"/>
                    <a:pt x="1358" y="176"/>
                    <a:pt x="1631" y="104"/>
                  </a:cubicBezTo>
                  <a:cubicBezTo>
                    <a:pt x="1691" y="93"/>
                    <a:pt x="1679" y="33"/>
                    <a:pt x="1620" y="21"/>
                  </a:cubicBezTo>
                  <a:cubicBezTo>
                    <a:pt x="1537" y="7"/>
                    <a:pt x="1451" y="1"/>
                    <a:pt x="13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4" name="Google Shape;3689;p4">
              <a:extLst>
                <a:ext uri="{FF2B5EF4-FFF2-40B4-BE49-F238E27FC236}">
                  <a16:creationId xmlns:a16="http://schemas.microsoft.com/office/drawing/2014/main" id="{47463DCC-A3BA-A565-4933-3B2DBDCC5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804025"/>
              <a:ext cx="56275" cy="7475"/>
            </a:xfrm>
            <a:custGeom>
              <a:avLst/>
              <a:gdLst>
                <a:gd name="T0" fmla="*/ 24500000 w 2251"/>
                <a:gd name="T1" fmla="*/ 0 h 299"/>
                <a:gd name="T2" fmla="*/ 390625 w 2251"/>
                <a:gd name="T3" fmla="*/ 3562500 h 299"/>
                <a:gd name="T4" fmla="*/ 750000 w 2251"/>
                <a:gd name="T5" fmla="*/ 4671875 h 299"/>
                <a:gd name="T6" fmla="*/ 18609375 w 2251"/>
                <a:gd name="T7" fmla="*/ 3187500 h 299"/>
                <a:gd name="T8" fmla="*/ 34421875 w 2251"/>
                <a:gd name="T9" fmla="*/ 2437500 h 299"/>
                <a:gd name="T10" fmla="*/ 34421875 w 2251"/>
                <a:gd name="T11" fmla="*/ 953125 h 299"/>
                <a:gd name="T12" fmla="*/ 24500000 w 2251"/>
                <a:gd name="T13" fmla="*/ 0 h 2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1" h="299" extrusionOk="0">
                  <a:moveTo>
                    <a:pt x="1568" y="0"/>
                  </a:moveTo>
                  <a:cubicBezTo>
                    <a:pt x="1045" y="0"/>
                    <a:pt x="485" y="102"/>
                    <a:pt x="25" y="228"/>
                  </a:cubicBezTo>
                  <a:cubicBezTo>
                    <a:pt x="1" y="228"/>
                    <a:pt x="1" y="299"/>
                    <a:pt x="48" y="299"/>
                  </a:cubicBezTo>
                  <a:cubicBezTo>
                    <a:pt x="429" y="275"/>
                    <a:pt x="822" y="228"/>
                    <a:pt x="1191" y="204"/>
                  </a:cubicBezTo>
                  <a:cubicBezTo>
                    <a:pt x="1537" y="180"/>
                    <a:pt x="1858" y="216"/>
                    <a:pt x="2203" y="156"/>
                  </a:cubicBezTo>
                  <a:cubicBezTo>
                    <a:pt x="2251" y="156"/>
                    <a:pt x="2251" y="85"/>
                    <a:pt x="2203" y="61"/>
                  </a:cubicBezTo>
                  <a:cubicBezTo>
                    <a:pt x="2005" y="18"/>
                    <a:pt x="1790" y="0"/>
                    <a:pt x="15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5" name="Google Shape;3690;p4">
              <a:extLst>
                <a:ext uri="{FF2B5EF4-FFF2-40B4-BE49-F238E27FC236}">
                  <a16:creationId xmlns:a16="http://schemas.microsoft.com/office/drawing/2014/main" id="{082532CD-B1AD-89C1-B44B-8B9999C36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803875"/>
              <a:ext cx="44975" cy="4075"/>
            </a:xfrm>
            <a:custGeom>
              <a:avLst/>
              <a:gdLst>
                <a:gd name="T0" fmla="*/ 19812500 w 1799"/>
                <a:gd name="T1" fmla="*/ 0 h 163"/>
                <a:gd name="T2" fmla="*/ 390625 w 1799"/>
                <a:gd name="T3" fmla="*/ 1968750 h 163"/>
                <a:gd name="T4" fmla="*/ 390625 w 1799"/>
                <a:gd name="T5" fmla="*/ 2531250 h 163"/>
                <a:gd name="T6" fmla="*/ 8531250 w 1799"/>
                <a:gd name="T7" fmla="*/ 2328125 h 163"/>
                <a:gd name="T8" fmla="*/ 14031250 w 1799"/>
                <a:gd name="T9" fmla="*/ 2343750 h 163"/>
                <a:gd name="T10" fmla="*/ 27546875 w 1799"/>
                <a:gd name="T11" fmla="*/ 1609375 h 163"/>
                <a:gd name="T12" fmla="*/ 27546875 w 1799"/>
                <a:gd name="T13" fmla="*/ 671875 h 163"/>
                <a:gd name="T14" fmla="*/ 19812500 w 1799"/>
                <a:gd name="T15" fmla="*/ 0 h 16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99" h="163" extrusionOk="0">
                  <a:moveTo>
                    <a:pt x="1268" y="0"/>
                  </a:moveTo>
                  <a:cubicBezTo>
                    <a:pt x="848" y="0"/>
                    <a:pt x="415" y="75"/>
                    <a:pt x="25" y="126"/>
                  </a:cubicBezTo>
                  <a:cubicBezTo>
                    <a:pt x="1" y="126"/>
                    <a:pt x="13" y="162"/>
                    <a:pt x="25" y="162"/>
                  </a:cubicBezTo>
                  <a:cubicBezTo>
                    <a:pt x="196" y="151"/>
                    <a:pt x="371" y="149"/>
                    <a:pt x="546" y="149"/>
                  </a:cubicBezTo>
                  <a:cubicBezTo>
                    <a:pt x="663" y="149"/>
                    <a:pt x="781" y="150"/>
                    <a:pt x="898" y="150"/>
                  </a:cubicBezTo>
                  <a:cubicBezTo>
                    <a:pt x="1191" y="150"/>
                    <a:pt x="1483" y="144"/>
                    <a:pt x="1763" y="103"/>
                  </a:cubicBezTo>
                  <a:cubicBezTo>
                    <a:pt x="1799" y="103"/>
                    <a:pt x="1799" y="43"/>
                    <a:pt x="1763" y="43"/>
                  </a:cubicBezTo>
                  <a:cubicBezTo>
                    <a:pt x="1603" y="12"/>
                    <a:pt x="1436" y="0"/>
                    <a:pt x="126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6" name="Google Shape;3691;p4">
              <a:extLst>
                <a:ext uri="{FF2B5EF4-FFF2-40B4-BE49-F238E27FC236}">
                  <a16:creationId xmlns:a16="http://schemas.microsoft.com/office/drawing/2014/main" id="{E57806A4-30AD-9147-EDF2-8C35DFBB19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500" y="2806425"/>
              <a:ext cx="23250" cy="2175"/>
            </a:xfrm>
            <a:custGeom>
              <a:avLst/>
              <a:gdLst>
                <a:gd name="T0" fmla="*/ 14156250 w 930"/>
                <a:gd name="T1" fmla="*/ 15625 h 87"/>
                <a:gd name="T2" fmla="*/ 2312500 w 930"/>
                <a:gd name="T3" fmla="*/ 421875 h 87"/>
                <a:gd name="T4" fmla="*/ 203125 w 930"/>
                <a:gd name="T5" fmla="*/ 375000 h 87"/>
                <a:gd name="T6" fmla="*/ 203125 w 930"/>
                <a:gd name="T7" fmla="*/ 937500 h 87"/>
                <a:gd name="T8" fmla="*/ 7234375 w 930"/>
                <a:gd name="T9" fmla="*/ 1359375 h 87"/>
                <a:gd name="T10" fmla="*/ 14156250 w 930"/>
                <a:gd name="T11" fmla="*/ 375000 h 87"/>
                <a:gd name="T12" fmla="*/ 14156250 w 930"/>
                <a:gd name="T13" fmla="*/ 15625 h 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30" h="87" extrusionOk="0">
                  <a:moveTo>
                    <a:pt x="906" y="1"/>
                  </a:moveTo>
                  <a:cubicBezTo>
                    <a:pt x="650" y="1"/>
                    <a:pt x="413" y="27"/>
                    <a:pt x="148" y="27"/>
                  </a:cubicBezTo>
                  <a:cubicBezTo>
                    <a:pt x="103" y="27"/>
                    <a:pt x="58" y="26"/>
                    <a:pt x="13" y="24"/>
                  </a:cubicBezTo>
                  <a:cubicBezTo>
                    <a:pt x="1" y="24"/>
                    <a:pt x="1" y="60"/>
                    <a:pt x="13" y="60"/>
                  </a:cubicBezTo>
                  <a:cubicBezTo>
                    <a:pt x="155" y="72"/>
                    <a:pt x="310" y="87"/>
                    <a:pt x="463" y="87"/>
                  </a:cubicBezTo>
                  <a:cubicBezTo>
                    <a:pt x="617" y="87"/>
                    <a:pt x="769" y="72"/>
                    <a:pt x="906" y="24"/>
                  </a:cubicBezTo>
                  <a:cubicBezTo>
                    <a:pt x="929" y="24"/>
                    <a:pt x="929" y="1"/>
                    <a:pt x="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7" name="Google Shape;3692;p4">
              <a:extLst>
                <a:ext uri="{FF2B5EF4-FFF2-40B4-BE49-F238E27FC236}">
                  <a16:creationId xmlns:a16="http://schemas.microsoft.com/office/drawing/2014/main" id="{96F0FF4E-7DF4-3F49-002A-5C8B4A1CF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725" y="2641200"/>
              <a:ext cx="81300" cy="37450"/>
            </a:xfrm>
            <a:custGeom>
              <a:avLst/>
              <a:gdLst>
                <a:gd name="T0" fmla="*/ 312500 w 3252"/>
                <a:gd name="T1" fmla="*/ 15625 h 1498"/>
                <a:gd name="T2" fmla="*/ 15625 w 3252"/>
                <a:gd name="T3" fmla="*/ 390625 h 1498"/>
                <a:gd name="T4" fmla="*/ 19921875 w 3252"/>
                <a:gd name="T5" fmla="*/ 19562500 h 1498"/>
                <a:gd name="T6" fmla="*/ 34687500 w 3252"/>
                <a:gd name="T7" fmla="*/ 23406250 h 1498"/>
                <a:gd name="T8" fmla="*/ 50421875 w 3252"/>
                <a:gd name="T9" fmla="*/ 19000000 h 1498"/>
                <a:gd name="T10" fmla="*/ 50421875 w 3252"/>
                <a:gd name="T11" fmla="*/ 18437500 h 1498"/>
                <a:gd name="T12" fmla="*/ 38515625 w 3252"/>
                <a:gd name="T13" fmla="*/ 21609375 h 1498"/>
                <a:gd name="T14" fmla="*/ 35890625 w 3252"/>
                <a:gd name="T15" fmla="*/ 21750000 h 1498"/>
                <a:gd name="T16" fmla="*/ 19359375 w 3252"/>
                <a:gd name="T17" fmla="*/ 17140625 h 1498"/>
                <a:gd name="T18" fmla="*/ 578125 w 3252"/>
                <a:gd name="T19" fmla="*/ 218750 h 1498"/>
                <a:gd name="T20" fmla="*/ 312500 w 3252"/>
                <a:gd name="T21" fmla="*/ 15625 h 14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252" h="1498" extrusionOk="0">
                  <a:moveTo>
                    <a:pt x="20" y="1"/>
                  </a:moveTo>
                  <a:cubicBezTo>
                    <a:pt x="10" y="1"/>
                    <a:pt x="1" y="11"/>
                    <a:pt x="1" y="25"/>
                  </a:cubicBezTo>
                  <a:cubicBezTo>
                    <a:pt x="13" y="645"/>
                    <a:pt x="799" y="1026"/>
                    <a:pt x="1275" y="1252"/>
                  </a:cubicBezTo>
                  <a:cubicBezTo>
                    <a:pt x="1617" y="1417"/>
                    <a:pt x="1921" y="1498"/>
                    <a:pt x="2220" y="1498"/>
                  </a:cubicBezTo>
                  <a:cubicBezTo>
                    <a:pt x="2546" y="1498"/>
                    <a:pt x="2867" y="1402"/>
                    <a:pt x="3227" y="1216"/>
                  </a:cubicBezTo>
                  <a:cubicBezTo>
                    <a:pt x="3251" y="1204"/>
                    <a:pt x="3239" y="1180"/>
                    <a:pt x="3227" y="1180"/>
                  </a:cubicBezTo>
                  <a:cubicBezTo>
                    <a:pt x="2977" y="1216"/>
                    <a:pt x="2739" y="1359"/>
                    <a:pt x="2465" y="1383"/>
                  </a:cubicBezTo>
                  <a:cubicBezTo>
                    <a:pt x="2409" y="1389"/>
                    <a:pt x="2353" y="1392"/>
                    <a:pt x="2297" y="1392"/>
                  </a:cubicBezTo>
                  <a:cubicBezTo>
                    <a:pt x="1928" y="1392"/>
                    <a:pt x="1570" y="1262"/>
                    <a:pt x="1239" y="1097"/>
                  </a:cubicBezTo>
                  <a:cubicBezTo>
                    <a:pt x="739" y="847"/>
                    <a:pt x="263" y="549"/>
                    <a:pt x="37" y="14"/>
                  </a:cubicBezTo>
                  <a:cubicBezTo>
                    <a:pt x="32" y="4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8" name="Google Shape;3693;p4">
              <a:extLst>
                <a:ext uri="{FF2B5EF4-FFF2-40B4-BE49-F238E27FC236}">
                  <a16:creationId xmlns:a16="http://schemas.microsoft.com/office/drawing/2014/main" id="{66F08F2B-BFDF-5B50-68B9-B6A739DED2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550" y="2634775"/>
              <a:ext cx="95350" cy="38625"/>
            </a:xfrm>
            <a:custGeom>
              <a:avLst/>
              <a:gdLst>
                <a:gd name="T0" fmla="*/ 8734375 w 3814"/>
                <a:gd name="T1" fmla="*/ 15625 h 1545"/>
                <a:gd name="T2" fmla="*/ 421875 w 3814"/>
                <a:gd name="T3" fmla="*/ 2546875 h 1545"/>
                <a:gd name="T4" fmla="*/ 171875 w 3814"/>
                <a:gd name="T5" fmla="*/ 3000000 h 1545"/>
                <a:gd name="T6" fmla="*/ 421875 w 3814"/>
                <a:gd name="T7" fmla="*/ 2921875 h 1545"/>
                <a:gd name="T8" fmla="*/ 7781250 w 3814"/>
                <a:gd name="T9" fmla="*/ 1296875 h 1545"/>
                <a:gd name="T10" fmla="*/ 24609375 w 3814"/>
                <a:gd name="T11" fmla="*/ 3859375 h 1545"/>
                <a:gd name="T12" fmla="*/ 37812500 w 3814"/>
                <a:gd name="T13" fmla="*/ 5906250 h 1545"/>
                <a:gd name="T14" fmla="*/ 46562500 w 3814"/>
                <a:gd name="T15" fmla="*/ 23390625 h 1545"/>
                <a:gd name="T16" fmla="*/ 47125000 w 3814"/>
                <a:gd name="T17" fmla="*/ 24140625 h 1545"/>
                <a:gd name="T18" fmla="*/ 43406250 w 3814"/>
                <a:gd name="T19" fmla="*/ 5906250 h 1545"/>
                <a:gd name="T20" fmla="*/ 19031250 w 3814"/>
                <a:gd name="T21" fmla="*/ 1250000 h 1545"/>
                <a:gd name="T22" fmla="*/ 8734375 w 3814"/>
                <a:gd name="T23" fmla="*/ 15625 h 15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14" h="1545" extrusionOk="0">
                  <a:moveTo>
                    <a:pt x="559" y="1"/>
                  </a:moveTo>
                  <a:cubicBezTo>
                    <a:pt x="367" y="1"/>
                    <a:pt x="185" y="39"/>
                    <a:pt x="27" y="163"/>
                  </a:cubicBezTo>
                  <a:cubicBezTo>
                    <a:pt x="1" y="181"/>
                    <a:pt x="1" y="192"/>
                    <a:pt x="11" y="192"/>
                  </a:cubicBezTo>
                  <a:cubicBezTo>
                    <a:pt x="15" y="192"/>
                    <a:pt x="21" y="190"/>
                    <a:pt x="27" y="187"/>
                  </a:cubicBezTo>
                  <a:cubicBezTo>
                    <a:pt x="165" y="111"/>
                    <a:pt x="327" y="83"/>
                    <a:pt x="498" y="83"/>
                  </a:cubicBezTo>
                  <a:cubicBezTo>
                    <a:pt x="862" y="83"/>
                    <a:pt x="1268" y="206"/>
                    <a:pt x="1575" y="247"/>
                  </a:cubicBezTo>
                  <a:cubicBezTo>
                    <a:pt x="1837" y="282"/>
                    <a:pt x="2147" y="306"/>
                    <a:pt x="2420" y="378"/>
                  </a:cubicBezTo>
                  <a:cubicBezTo>
                    <a:pt x="2659" y="449"/>
                    <a:pt x="3814" y="1140"/>
                    <a:pt x="2980" y="1497"/>
                  </a:cubicBezTo>
                  <a:cubicBezTo>
                    <a:pt x="2956" y="1509"/>
                    <a:pt x="2968" y="1545"/>
                    <a:pt x="3016" y="1545"/>
                  </a:cubicBezTo>
                  <a:cubicBezTo>
                    <a:pt x="3814" y="1461"/>
                    <a:pt x="3159" y="580"/>
                    <a:pt x="2778" y="378"/>
                  </a:cubicBezTo>
                  <a:cubicBezTo>
                    <a:pt x="2349" y="140"/>
                    <a:pt x="1706" y="140"/>
                    <a:pt x="1218" y="80"/>
                  </a:cubicBezTo>
                  <a:cubicBezTo>
                    <a:pt x="998" y="49"/>
                    <a:pt x="772" y="1"/>
                    <a:pt x="55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59" name="Google Shape;3694;p4">
              <a:extLst>
                <a:ext uri="{FF2B5EF4-FFF2-40B4-BE49-F238E27FC236}">
                  <a16:creationId xmlns:a16="http://schemas.microsoft.com/office/drawing/2014/main" id="{6D933A1D-D4CE-5DAA-92A6-05FF9CB51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649175"/>
              <a:ext cx="19675" cy="12325"/>
            </a:xfrm>
            <a:custGeom>
              <a:avLst/>
              <a:gdLst>
                <a:gd name="T0" fmla="*/ 5937500 w 787"/>
                <a:gd name="T1" fmla="*/ 0 h 493"/>
                <a:gd name="T2" fmla="*/ 1687500 w 787"/>
                <a:gd name="T3" fmla="*/ 1734375 h 493"/>
                <a:gd name="T4" fmla="*/ 2984375 w 787"/>
                <a:gd name="T5" fmla="*/ 7312500 h 493"/>
                <a:gd name="T6" fmla="*/ 5562500 w 787"/>
                <a:gd name="T7" fmla="*/ 7703125 h 493"/>
                <a:gd name="T8" fmla="*/ 10234375 w 787"/>
                <a:gd name="T9" fmla="*/ 6390625 h 493"/>
                <a:gd name="T10" fmla="*/ 9875000 w 787"/>
                <a:gd name="T11" fmla="*/ 1734375 h 493"/>
                <a:gd name="T12" fmla="*/ 9312500 w 787"/>
                <a:gd name="T13" fmla="*/ 2296875 h 493"/>
                <a:gd name="T14" fmla="*/ 9875000 w 787"/>
                <a:gd name="T15" fmla="*/ 3406250 h 493"/>
                <a:gd name="T16" fmla="*/ 8203125 w 787"/>
                <a:gd name="T17" fmla="*/ 5453125 h 493"/>
                <a:gd name="T18" fmla="*/ 6125000 w 787"/>
                <a:gd name="T19" fmla="*/ 5734375 h 493"/>
                <a:gd name="T20" fmla="*/ 3921875 w 787"/>
                <a:gd name="T21" fmla="*/ 5453125 h 493"/>
                <a:gd name="T22" fmla="*/ 4281250 w 787"/>
                <a:gd name="T23" fmla="*/ 1921875 h 493"/>
                <a:gd name="T24" fmla="*/ 6656250 w 787"/>
                <a:gd name="T25" fmla="*/ 1453125 h 493"/>
                <a:gd name="T26" fmla="*/ 9312500 w 787"/>
                <a:gd name="T27" fmla="*/ 1546875 h 493"/>
                <a:gd name="T28" fmla="*/ 9500000 w 787"/>
                <a:gd name="T29" fmla="*/ 812500 h 493"/>
                <a:gd name="T30" fmla="*/ 5937500 w 787"/>
                <a:gd name="T31" fmla="*/ 0 h 4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87" h="493" extrusionOk="0">
                  <a:moveTo>
                    <a:pt x="380" y="0"/>
                  </a:moveTo>
                  <a:cubicBezTo>
                    <a:pt x="280" y="0"/>
                    <a:pt x="181" y="32"/>
                    <a:pt x="108" y="111"/>
                  </a:cubicBezTo>
                  <a:cubicBezTo>
                    <a:pt x="1" y="230"/>
                    <a:pt x="48" y="409"/>
                    <a:pt x="191" y="468"/>
                  </a:cubicBezTo>
                  <a:cubicBezTo>
                    <a:pt x="240" y="485"/>
                    <a:pt x="298" y="493"/>
                    <a:pt x="356" y="493"/>
                  </a:cubicBezTo>
                  <a:cubicBezTo>
                    <a:pt x="468" y="493"/>
                    <a:pt x="585" y="464"/>
                    <a:pt x="655" y="409"/>
                  </a:cubicBezTo>
                  <a:cubicBezTo>
                    <a:pt x="727" y="349"/>
                    <a:pt x="786" y="111"/>
                    <a:pt x="632" y="111"/>
                  </a:cubicBezTo>
                  <a:cubicBezTo>
                    <a:pt x="608" y="111"/>
                    <a:pt x="596" y="123"/>
                    <a:pt x="596" y="147"/>
                  </a:cubicBezTo>
                  <a:cubicBezTo>
                    <a:pt x="596" y="171"/>
                    <a:pt x="632" y="183"/>
                    <a:pt x="632" y="218"/>
                  </a:cubicBezTo>
                  <a:cubicBezTo>
                    <a:pt x="644" y="290"/>
                    <a:pt x="584" y="326"/>
                    <a:pt x="525" y="349"/>
                  </a:cubicBezTo>
                  <a:cubicBezTo>
                    <a:pt x="489" y="361"/>
                    <a:pt x="441" y="367"/>
                    <a:pt x="392" y="367"/>
                  </a:cubicBezTo>
                  <a:cubicBezTo>
                    <a:pt x="343" y="367"/>
                    <a:pt x="292" y="361"/>
                    <a:pt x="251" y="349"/>
                  </a:cubicBezTo>
                  <a:cubicBezTo>
                    <a:pt x="132" y="302"/>
                    <a:pt x="167" y="183"/>
                    <a:pt x="274" y="123"/>
                  </a:cubicBezTo>
                  <a:cubicBezTo>
                    <a:pt x="316" y="99"/>
                    <a:pt x="370" y="93"/>
                    <a:pt x="426" y="93"/>
                  </a:cubicBezTo>
                  <a:cubicBezTo>
                    <a:pt x="483" y="93"/>
                    <a:pt x="542" y="99"/>
                    <a:pt x="596" y="99"/>
                  </a:cubicBezTo>
                  <a:cubicBezTo>
                    <a:pt x="632" y="99"/>
                    <a:pt x="632" y="52"/>
                    <a:pt x="608" y="52"/>
                  </a:cubicBezTo>
                  <a:cubicBezTo>
                    <a:pt x="539" y="20"/>
                    <a:pt x="459" y="0"/>
                    <a:pt x="3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0" name="Google Shape;3695;p4">
              <a:extLst>
                <a:ext uri="{FF2B5EF4-FFF2-40B4-BE49-F238E27FC236}">
                  <a16:creationId xmlns:a16="http://schemas.microsoft.com/office/drawing/2014/main" id="{578A0107-B01E-62DB-D777-C20099A2C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050" y="2612075"/>
              <a:ext cx="41225" cy="36150"/>
            </a:xfrm>
            <a:custGeom>
              <a:avLst/>
              <a:gdLst>
                <a:gd name="T0" fmla="*/ 19968750 w 1649"/>
                <a:gd name="T1" fmla="*/ 0 h 1446"/>
                <a:gd name="T2" fmla="*/ 0 w 1649"/>
                <a:gd name="T3" fmla="*/ 22140625 h 1446"/>
                <a:gd name="T4" fmla="*/ 421875 w 1649"/>
                <a:gd name="T5" fmla="*/ 22578125 h 1446"/>
                <a:gd name="T6" fmla="*/ 750000 w 1649"/>
                <a:gd name="T7" fmla="*/ 22328125 h 1446"/>
                <a:gd name="T8" fmla="*/ 8000000 w 1649"/>
                <a:gd name="T9" fmla="*/ 9296875 h 1446"/>
                <a:gd name="T10" fmla="*/ 21015625 w 1649"/>
                <a:gd name="T11" fmla="*/ 1265625 h 1446"/>
                <a:gd name="T12" fmla="*/ 24921875 w 1649"/>
                <a:gd name="T13" fmla="*/ 2234375 h 1446"/>
                <a:gd name="T14" fmla="*/ 25156250 w 1649"/>
                <a:gd name="T15" fmla="*/ 2328125 h 1446"/>
                <a:gd name="T16" fmla="*/ 25296875 w 1649"/>
                <a:gd name="T17" fmla="*/ 1484375 h 1446"/>
                <a:gd name="T18" fmla="*/ 19968750 w 1649"/>
                <a:gd name="T19" fmla="*/ 0 h 14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49" h="1446" extrusionOk="0">
                  <a:moveTo>
                    <a:pt x="1278" y="0"/>
                  </a:moveTo>
                  <a:cubicBezTo>
                    <a:pt x="651" y="0"/>
                    <a:pt x="61" y="892"/>
                    <a:pt x="0" y="1417"/>
                  </a:cubicBezTo>
                  <a:cubicBezTo>
                    <a:pt x="0" y="1436"/>
                    <a:pt x="14" y="1445"/>
                    <a:pt x="27" y="1445"/>
                  </a:cubicBezTo>
                  <a:cubicBezTo>
                    <a:pt x="38" y="1445"/>
                    <a:pt x="48" y="1439"/>
                    <a:pt x="48" y="1429"/>
                  </a:cubicBezTo>
                  <a:cubicBezTo>
                    <a:pt x="191" y="1131"/>
                    <a:pt x="298" y="857"/>
                    <a:pt x="512" y="595"/>
                  </a:cubicBezTo>
                  <a:cubicBezTo>
                    <a:pt x="702" y="376"/>
                    <a:pt x="1015" y="81"/>
                    <a:pt x="1345" y="81"/>
                  </a:cubicBezTo>
                  <a:cubicBezTo>
                    <a:pt x="1428" y="81"/>
                    <a:pt x="1512" y="100"/>
                    <a:pt x="1595" y="143"/>
                  </a:cubicBezTo>
                  <a:cubicBezTo>
                    <a:pt x="1600" y="147"/>
                    <a:pt x="1605" y="149"/>
                    <a:pt x="1610" y="149"/>
                  </a:cubicBezTo>
                  <a:cubicBezTo>
                    <a:pt x="1630" y="149"/>
                    <a:pt x="1648" y="114"/>
                    <a:pt x="1619" y="95"/>
                  </a:cubicBezTo>
                  <a:cubicBezTo>
                    <a:pt x="1506" y="30"/>
                    <a:pt x="1392" y="0"/>
                    <a:pt x="12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1" name="Google Shape;3696;p4">
              <a:extLst>
                <a:ext uri="{FF2B5EF4-FFF2-40B4-BE49-F238E27FC236}">
                  <a16:creationId xmlns:a16="http://schemas.microsoft.com/office/drawing/2014/main" id="{A0855775-9DF2-F453-C759-26D881028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2200" y="2618725"/>
              <a:ext cx="40225" cy="35450"/>
            </a:xfrm>
            <a:custGeom>
              <a:avLst/>
              <a:gdLst>
                <a:gd name="T0" fmla="*/ 23375000 w 1609"/>
                <a:gd name="T1" fmla="*/ 0 h 1418"/>
                <a:gd name="T2" fmla="*/ 22515625 w 1609"/>
                <a:gd name="T3" fmla="*/ 859375 h 1418"/>
                <a:gd name="T4" fmla="*/ 13218750 w 1609"/>
                <a:gd name="T5" fmla="*/ 12031250 h 1418"/>
                <a:gd name="T6" fmla="*/ 3687500 w 1609"/>
                <a:gd name="T7" fmla="*/ 20953125 h 1418"/>
                <a:gd name="T8" fmla="*/ 750000 w 1609"/>
                <a:gd name="T9" fmla="*/ 20031250 h 1418"/>
                <a:gd name="T10" fmla="*/ 203125 w 1609"/>
                <a:gd name="T11" fmla="*/ 20578125 h 1418"/>
                <a:gd name="T12" fmla="*/ 3640625 w 1609"/>
                <a:gd name="T13" fmla="*/ 22156250 h 1418"/>
                <a:gd name="T14" fmla="*/ 12109375 w 1609"/>
                <a:gd name="T15" fmla="*/ 15375000 h 1418"/>
                <a:gd name="T16" fmla="*/ 24015625 w 1609"/>
                <a:gd name="T17" fmla="*/ 484375 h 1418"/>
                <a:gd name="T18" fmla="*/ 23375000 w 1609"/>
                <a:gd name="T19" fmla="*/ 0 h 14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09" h="1418" extrusionOk="0">
                  <a:moveTo>
                    <a:pt x="1496" y="0"/>
                  </a:moveTo>
                  <a:cubicBezTo>
                    <a:pt x="1469" y="0"/>
                    <a:pt x="1441" y="25"/>
                    <a:pt x="1441" y="55"/>
                  </a:cubicBezTo>
                  <a:cubicBezTo>
                    <a:pt x="1489" y="424"/>
                    <a:pt x="1072" y="555"/>
                    <a:pt x="846" y="770"/>
                  </a:cubicBezTo>
                  <a:cubicBezTo>
                    <a:pt x="679" y="937"/>
                    <a:pt x="511" y="1341"/>
                    <a:pt x="236" y="1341"/>
                  </a:cubicBezTo>
                  <a:cubicBezTo>
                    <a:pt x="179" y="1341"/>
                    <a:pt x="116" y="1323"/>
                    <a:pt x="48" y="1282"/>
                  </a:cubicBezTo>
                  <a:cubicBezTo>
                    <a:pt x="13" y="1282"/>
                    <a:pt x="1" y="1305"/>
                    <a:pt x="13" y="1317"/>
                  </a:cubicBezTo>
                  <a:cubicBezTo>
                    <a:pt x="87" y="1389"/>
                    <a:pt x="161" y="1418"/>
                    <a:pt x="233" y="1418"/>
                  </a:cubicBezTo>
                  <a:cubicBezTo>
                    <a:pt x="451" y="1418"/>
                    <a:pt x="649" y="1154"/>
                    <a:pt x="775" y="984"/>
                  </a:cubicBezTo>
                  <a:cubicBezTo>
                    <a:pt x="1013" y="674"/>
                    <a:pt x="1608" y="508"/>
                    <a:pt x="1537" y="31"/>
                  </a:cubicBezTo>
                  <a:cubicBezTo>
                    <a:pt x="1528" y="9"/>
                    <a:pt x="1512" y="0"/>
                    <a:pt x="14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2" name="Google Shape;3697;p4">
              <a:extLst>
                <a:ext uri="{FF2B5EF4-FFF2-40B4-BE49-F238E27FC236}">
                  <a16:creationId xmlns:a16="http://schemas.microsoft.com/office/drawing/2014/main" id="{C278C51A-67CE-F363-4F11-CFDAD2302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625" y="2624475"/>
              <a:ext cx="7475" cy="56225"/>
            </a:xfrm>
            <a:custGeom>
              <a:avLst/>
              <a:gdLst>
                <a:gd name="T0" fmla="*/ 2296875 w 299"/>
                <a:gd name="T1" fmla="*/ 0 h 2249"/>
                <a:gd name="T2" fmla="*/ 1687500 w 299"/>
                <a:gd name="T3" fmla="*/ 437500 h 2249"/>
                <a:gd name="T4" fmla="*/ 0 w 299"/>
                <a:gd name="T5" fmla="*/ 34656250 h 2249"/>
                <a:gd name="T6" fmla="*/ 578125 w 299"/>
                <a:gd name="T7" fmla="*/ 35140625 h 2249"/>
                <a:gd name="T8" fmla="*/ 937500 w 299"/>
                <a:gd name="T9" fmla="*/ 34843750 h 2249"/>
                <a:gd name="T10" fmla="*/ 2796875 w 299"/>
                <a:gd name="T11" fmla="*/ 437500 h 2249"/>
                <a:gd name="T12" fmla="*/ 2296875 w 299"/>
                <a:gd name="T13" fmla="*/ 0 h 22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9" h="2249" extrusionOk="0">
                  <a:moveTo>
                    <a:pt x="147" y="0"/>
                  </a:moveTo>
                  <a:cubicBezTo>
                    <a:pt x="127" y="0"/>
                    <a:pt x="108" y="14"/>
                    <a:pt x="108" y="28"/>
                  </a:cubicBezTo>
                  <a:cubicBezTo>
                    <a:pt x="108" y="778"/>
                    <a:pt x="48" y="1492"/>
                    <a:pt x="0" y="2218"/>
                  </a:cubicBezTo>
                  <a:cubicBezTo>
                    <a:pt x="0" y="2234"/>
                    <a:pt x="20" y="2249"/>
                    <a:pt x="37" y="2249"/>
                  </a:cubicBezTo>
                  <a:cubicBezTo>
                    <a:pt x="46" y="2249"/>
                    <a:pt x="56" y="2243"/>
                    <a:pt x="60" y="2230"/>
                  </a:cubicBezTo>
                  <a:cubicBezTo>
                    <a:pt x="274" y="1552"/>
                    <a:pt x="298" y="730"/>
                    <a:pt x="179" y="28"/>
                  </a:cubicBezTo>
                  <a:cubicBezTo>
                    <a:pt x="174" y="8"/>
                    <a:pt x="160" y="0"/>
                    <a:pt x="14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3" name="Google Shape;3698;p4">
              <a:extLst>
                <a:ext uri="{FF2B5EF4-FFF2-40B4-BE49-F238E27FC236}">
                  <a16:creationId xmlns:a16="http://schemas.microsoft.com/office/drawing/2014/main" id="{DDA5AF37-6985-EFD0-5346-FFB667BE0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025" y="2632000"/>
              <a:ext cx="11625" cy="104625"/>
            </a:xfrm>
            <a:custGeom>
              <a:avLst/>
              <a:gdLst>
                <a:gd name="T0" fmla="*/ 2046875 w 465"/>
                <a:gd name="T1" fmla="*/ 15625 h 4185"/>
                <a:gd name="T2" fmla="*/ 2046875 w 465"/>
                <a:gd name="T3" fmla="*/ 46875 h 4185"/>
                <a:gd name="T4" fmla="*/ 2046875 w 465"/>
                <a:gd name="T5" fmla="*/ 46875 h 4185"/>
                <a:gd name="T6" fmla="*/ 2046875 w 465"/>
                <a:gd name="T7" fmla="*/ 15625 h 4185"/>
                <a:gd name="T8" fmla="*/ 2046875 w 465"/>
                <a:gd name="T9" fmla="*/ 46875 h 4185"/>
                <a:gd name="T10" fmla="*/ 1859375 w 465"/>
                <a:gd name="T11" fmla="*/ 187500 h 4185"/>
                <a:gd name="T12" fmla="*/ 1125000 w 465"/>
                <a:gd name="T13" fmla="*/ 28843750 h 4185"/>
                <a:gd name="T14" fmla="*/ 5218750 w 465"/>
                <a:gd name="T15" fmla="*/ 64750000 h 4185"/>
                <a:gd name="T16" fmla="*/ 5812500 w 465"/>
                <a:gd name="T17" fmla="*/ 65375000 h 4185"/>
                <a:gd name="T18" fmla="*/ 6328125 w 465"/>
                <a:gd name="T19" fmla="*/ 64750000 h 4185"/>
                <a:gd name="T20" fmla="*/ 3531250 w 465"/>
                <a:gd name="T21" fmla="*/ 35906250 h 4185"/>
                <a:gd name="T22" fmla="*/ 2046875 w 465"/>
                <a:gd name="T23" fmla="*/ 46875 h 41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5" h="4185" extrusionOk="0">
                  <a:moveTo>
                    <a:pt x="131" y="1"/>
                  </a:moveTo>
                  <a:cubicBezTo>
                    <a:pt x="131" y="1"/>
                    <a:pt x="131" y="2"/>
                    <a:pt x="131" y="3"/>
                  </a:cubicBezTo>
                  <a:cubicBezTo>
                    <a:pt x="139" y="1"/>
                    <a:pt x="145" y="1"/>
                    <a:pt x="131" y="1"/>
                  </a:cubicBezTo>
                  <a:close/>
                  <a:moveTo>
                    <a:pt x="131" y="3"/>
                  </a:moveTo>
                  <a:cubicBezTo>
                    <a:pt x="126" y="5"/>
                    <a:pt x="119" y="7"/>
                    <a:pt x="119" y="12"/>
                  </a:cubicBezTo>
                  <a:cubicBezTo>
                    <a:pt x="84" y="620"/>
                    <a:pt x="0" y="1251"/>
                    <a:pt x="72" y="1846"/>
                  </a:cubicBezTo>
                  <a:cubicBezTo>
                    <a:pt x="167" y="2632"/>
                    <a:pt x="369" y="3334"/>
                    <a:pt x="334" y="4144"/>
                  </a:cubicBezTo>
                  <a:cubicBezTo>
                    <a:pt x="334" y="4169"/>
                    <a:pt x="354" y="4184"/>
                    <a:pt x="372" y="4184"/>
                  </a:cubicBezTo>
                  <a:cubicBezTo>
                    <a:pt x="389" y="4184"/>
                    <a:pt x="405" y="4172"/>
                    <a:pt x="405" y="4144"/>
                  </a:cubicBezTo>
                  <a:cubicBezTo>
                    <a:pt x="465" y="3477"/>
                    <a:pt x="393" y="2953"/>
                    <a:pt x="226" y="2298"/>
                  </a:cubicBezTo>
                  <a:cubicBezTo>
                    <a:pt x="36" y="1561"/>
                    <a:pt x="119" y="776"/>
                    <a:pt x="13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4" name="Google Shape;3699;p4">
              <a:extLst>
                <a:ext uri="{FF2B5EF4-FFF2-40B4-BE49-F238E27FC236}">
                  <a16:creationId xmlns:a16="http://schemas.microsoft.com/office/drawing/2014/main" id="{97C1E867-0846-8A72-D167-A1D6BC6C6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8975" y="2733650"/>
              <a:ext cx="5400" cy="38525"/>
            </a:xfrm>
            <a:custGeom>
              <a:avLst/>
              <a:gdLst>
                <a:gd name="T0" fmla="*/ 1937500 w 216"/>
                <a:gd name="T1" fmla="*/ 15625 h 1541"/>
                <a:gd name="T2" fmla="*/ 1500000 w 216"/>
                <a:gd name="T3" fmla="*/ 281250 h 1541"/>
                <a:gd name="T4" fmla="*/ 2062500 w 216"/>
                <a:gd name="T5" fmla="*/ 23546875 h 1541"/>
                <a:gd name="T6" fmla="*/ 2734375 w 216"/>
                <a:gd name="T7" fmla="*/ 24078125 h 1541"/>
                <a:gd name="T8" fmla="*/ 3359375 w 216"/>
                <a:gd name="T9" fmla="*/ 23359375 h 1541"/>
                <a:gd name="T10" fmla="*/ 2437500 w 216"/>
                <a:gd name="T11" fmla="*/ 8359375 h 1541"/>
                <a:gd name="T12" fmla="*/ 2437500 w 216"/>
                <a:gd name="T13" fmla="*/ 8359375 h 1541"/>
                <a:gd name="T14" fmla="*/ 2468750 w 216"/>
                <a:gd name="T15" fmla="*/ 8359375 h 1541"/>
                <a:gd name="T16" fmla="*/ 2796875 w 216"/>
                <a:gd name="T17" fmla="*/ 8093750 h 1541"/>
                <a:gd name="T18" fmla="*/ 2484375 w 216"/>
                <a:gd name="T19" fmla="*/ 6390625 h 1541"/>
                <a:gd name="T20" fmla="*/ 2484375 w 216"/>
                <a:gd name="T21" fmla="*/ 6390625 h 1541"/>
                <a:gd name="T22" fmla="*/ 2171875 w 216"/>
                <a:gd name="T23" fmla="*/ 2265625 h 1541"/>
                <a:gd name="T24" fmla="*/ 2171875 w 216"/>
                <a:gd name="T25" fmla="*/ 2265625 h 1541"/>
                <a:gd name="T26" fmla="*/ 2250000 w 216"/>
                <a:gd name="T27" fmla="*/ 281250 h 1541"/>
                <a:gd name="T28" fmla="*/ 1937500 w 216"/>
                <a:gd name="T29" fmla="*/ 15625 h 154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16" h="1541" extrusionOk="0">
                  <a:moveTo>
                    <a:pt x="124" y="1"/>
                  </a:moveTo>
                  <a:cubicBezTo>
                    <a:pt x="114" y="1"/>
                    <a:pt x="102" y="6"/>
                    <a:pt x="96" y="18"/>
                  </a:cubicBezTo>
                  <a:cubicBezTo>
                    <a:pt x="1" y="483"/>
                    <a:pt x="1" y="1054"/>
                    <a:pt x="132" y="1507"/>
                  </a:cubicBezTo>
                  <a:cubicBezTo>
                    <a:pt x="137" y="1529"/>
                    <a:pt x="156" y="1541"/>
                    <a:pt x="175" y="1541"/>
                  </a:cubicBezTo>
                  <a:cubicBezTo>
                    <a:pt x="195" y="1541"/>
                    <a:pt x="215" y="1526"/>
                    <a:pt x="215" y="1495"/>
                  </a:cubicBezTo>
                  <a:cubicBezTo>
                    <a:pt x="204" y="1167"/>
                    <a:pt x="160" y="861"/>
                    <a:pt x="156" y="535"/>
                  </a:cubicBezTo>
                  <a:cubicBezTo>
                    <a:pt x="157" y="535"/>
                    <a:pt x="158" y="535"/>
                    <a:pt x="158" y="535"/>
                  </a:cubicBezTo>
                  <a:cubicBezTo>
                    <a:pt x="172" y="535"/>
                    <a:pt x="188" y="527"/>
                    <a:pt x="179" y="518"/>
                  </a:cubicBezTo>
                  <a:cubicBezTo>
                    <a:pt x="172" y="482"/>
                    <a:pt x="165" y="445"/>
                    <a:pt x="159" y="409"/>
                  </a:cubicBezTo>
                  <a:cubicBezTo>
                    <a:pt x="164" y="324"/>
                    <a:pt x="167" y="196"/>
                    <a:pt x="139" y="145"/>
                  </a:cubicBezTo>
                  <a:cubicBezTo>
                    <a:pt x="139" y="103"/>
                    <a:pt x="141" y="61"/>
                    <a:pt x="144" y="18"/>
                  </a:cubicBezTo>
                  <a:cubicBezTo>
                    <a:pt x="144" y="6"/>
                    <a:pt x="135" y="1"/>
                    <a:pt x="1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5" name="Google Shape;3700;p4">
              <a:extLst>
                <a:ext uri="{FF2B5EF4-FFF2-40B4-BE49-F238E27FC236}">
                  <a16:creationId xmlns:a16="http://schemas.microsoft.com/office/drawing/2014/main" id="{970C609B-B2CD-0FE9-7BA2-11B0E43515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850" y="2751075"/>
              <a:ext cx="6850" cy="47975"/>
            </a:xfrm>
            <a:custGeom>
              <a:avLst/>
              <a:gdLst>
                <a:gd name="T0" fmla="*/ 0 w 274"/>
                <a:gd name="T1" fmla="*/ 0 h 1919"/>
                <a:gd name="T2" fmla="*/ 0 w 274"/>
                <a:gd name="T3" fmla="*/ 0 h 1919"/>
                <a:gd name="T4" fmla="*/ 2046875 w 274"/>
                <a:gd name="T5" fmla="*/ 29765625 h 1919"/>
                <a:gd name="T6" fmla="*/ 2328125 w 274"/>
                <a:gd name="T7" fmla="*/ 29984375 h 1919"/>
                <a:gd name="T8" fmla="*/ 2796875 w 274"/>
                <a:gd name="T9" fmla="*/ 29765625 h 1919"/>
                <a:gd name="T10" fmla="*/ 0 w 274"/>
                <a:gd name="T11" fmla="*/ 0 h 19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74" h="1919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31"/>
                    <a:pt x="60" y="1274"/>
                    <a:pt x="131" y="1905"/>
                  </a:cubicBezTo>
                  <a:cubicBezTo>
                    <a:pt x="131" y="1915"/>
                    <a:pt x="140" y="1919"/>
                    <a:pt x="149" y="1919"/>
                  </a:cubicBezTo>
                  <a:cubicBezTo>
                    <a:pt x="163" y="1919"/>
                    <a:pt x="179" y="1912"/>
                    <a:pt x="179" y="1905"/>
                  </a:cubicBezTo>
                  <a:cubicBezTo>
                    <a:pt x="274" y="1274"/>
                    <a:pt x="143" y="583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6" name="Google Shape;3701;p4">
              <a:extLst>
                <a:ext uri="{FF2B5EF4-FFF2-40B4-BE49-F238E27FC236}">
                  <a16:creationId xmlns:a16="http://schemas.microsoft.com/office/drawing/2014/main" id="{9659C870-F01E-80B4-3199-D70804FAA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775475"/>
              <a:ext cx="3000" cy="22825"/>
            </a:xfrm>
            <a:custGeom>
              <a:avLst/>
              <a:gdLst>
                <a:gd name="T0" fmla="*/ 750000 w 120"/>
                <a:gd name="T1" fmla="*/ 0 h 913"/>
                <a:gd name="T2" fmla="*/ 750000 w 120"/>
                <a:gd name="T3" fmla="*/ 46875 h 913"/>
                <a:gd name="T4" fmla="*/ 750000 w 120"/>
                <a:gd name="T5" fmla="*/ 46875 h 913"/>
                <a:gd name="T6" fmla="*/ 750000 w 120"/>
                <a:gd name="T7" fmla="*/ 0 h 913"/>
                <a:gd name="T8" fmla="*/ 750000 w 120"/>
                <a:gd name="T9" fmla="*/ 46875 h 913"/>
                <a:gd name="T10" fmla="*/ 375000 w 120"/>
                <a:gd name="T11" fmla="*/ 562500 h 913"/>
                <a:gd name="T12" fmla="*/ 375000 w 120"/>
                <a:gd name="T13" fmla="*/ 7625000 h 913"/>
                <a:gd name="T14" fmla="*/ 750000 w 120"/>
                <a:gd name="T15" fmla="*/ 13953125 h 913"/>
                <a:gd name="T16" fmla="*/ 1234375 w 120"/>
                <a:gd name="T17" fmla="*/ 14250000 h 913"/>
                <a:gd name="T18" fmla="*/ 1484375 w 120"/>
                <a:gd name="T19" fmla="*/ 13953125 h 913"/>
                <a:gd name="T20" fmla="*/ 1484375 w 120"/>
                <a:gd name="T21" fmla="*/ 7078125 h 913"/>
                <a:gd name="T22" fmla="*/ 750000 w 120"/>
                <a:gd name="T23" fmla="*/ 46875 h 91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913" extrusionOk="0">
                  <a:moveTo>
                    <a:pt x="48" y="0"/>
                  </a:moveTo>
                  <a:cubicBezTo>
                    <a:pt x="48" y="1"/>
                    <a:pt x="48" y="2"/>
                    <a:pt x="48" y="3"/>
                  </a:cubicBezTo>
                  <a:cubicBezTo>
                    <a:pt x="51" y="1"/>
                    <a:pt x="51" y="0"/>
                    <a:pt x="48" y="0"/>
                  </a:cubicBezTo>
                  <a:close/>
                  <a:moveTo>
                    <a:pt x="48" y="3"/>
                  </a:moveTo>
                  <a:cubicBezTo>
                    <a:pt x="43" y="8"/>
                    <a:pt x="24" y="19"/>
                    <a:pt x="24" y="36"/>
                  </a:cubicBezTo>
                  <a:cubicBezTo>
                    <a:pt x="0" y="179"/>
                    <a:pt x="24" y="346"/>
                    <a:pt x="24" y="488"/>
                  </a:cubicBezTo>
                  <a:cubicBezTo>
                    <a:pt x="24" y="631"/>
                    <a:pt x="24" y="774"/>
                    <a:pt x="48" y="893"/>
                  </a:cubicBezTo>
                  <a:cubicBezTo>
                    <a:pt x="48" y="901"/>
                    <a:pt x="65" y="912"/>
                    <a:pt x="79" y="912"/>
                  </a:cubicBezTo>
                  <a:cubicBezTo>
                    <a:pt x="88" y="912"/>
                    <a:pt x="95" y="907"/>
                    <a:pt x="95" y="893"/>
                  </a:cubicBezTo>
                  <a:cubicBezTo>
                    <a:pt x="119" y="750"/>
                    <a:pt x="95" y="596"/>
                    <a:pt x="95" y="453"/>
                  </a:cubicBezTo>
                  <a:cubicBezTo>
                    <a:pt x="84" y="299"/>
                    <a:pt x="84" y="157"/>
                    <a:pt x="48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7" name="Google Shape;3702;p4">
              <a:extLst>
                <a:ext uri="{FF2B5EF4-FFF2-40B4-BE49-F238E27FC236}">
                  <a16:creationId xmlns:a16="http://schemas.microsoft.com/office/drawing/2014/main" id="{1A404E32-B911-BA5B-B9A7-1F13DDC46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650" y="2493325"/>
              <a:ext cx="21150" cy="127950"/>
            </a:xfrm>
            <a:custGeom>
              <a:avLst/>
              <a:gdLst>
                <a:gd name="T0" fmla="*/ 8687500 w 846"/>
                <a:gd name="T1" fmla="*/ 15625 h 5118"/>
                <a:gd name="T2" fmla="*/ 8562500 w 846"/>
                <a:gd name="T3" fmla="*/ 171875 h 5118"/>
                <a:gd name="T4" fmla="*/ 3359375 w 846"/>
                <a:gd name="T5" fmla="*/ 79609375 h 5118"/>
                <a:gd name="T6" fmla="*/ 3484375 w 846"/>
                <a:gd name="T7" fmla="*/ 79953125 h 5118"/>
                <a:gd name="T8" fmla="*/ 3734375 w 846"/>
                <a:gd name="T9" fmla="*/ 79796875 h 5118"/>
                <a:gd name="T10" fmla="*/ 9125000 w 846"/>
                <a:gd name="T11" fmla="*/ 359375 h 5118"/>
                <a:gd name="T12" fmla="*/ 8687500 w 846"/>
                <a:gd name="T13" fmla="*/ 15625 h 5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6" h="5118" extrusionOk="0">
                  <a:moveTo>
                    <a:pt x="556" y="1"/>
                  </a:moveTo>
                  <a:cubicBezTo>
                    <a:pt x="552" y="1"/>
                    <a:pt x="548" y="4"/>
                    <a:pt x="548" y="11"/>
                  </a:cubicBezTo>
                  <a:cubicBezTo>
                    <a:pt x="0" y="1630"/>
                    <a:pt x="631" y="3428"/>
                    <a:pt x="215" y="5095"/>
                  </a:cubicBezTo>
                  <a:cubicBezTo>
                    <a:pt x="198" y="5103"/>
                    <a:pt x="210" y="5117"/>
                    <a:pt x="223" y="5117"/>
                  </a:cubicBezTo>
                  <a:cubicBezTo>
                    <a:pt x="229" y="5117"/>
                    <a:pt x="235" y="5114"/>
                    <a:pt x="239" y="5107"/>
                  </a:cubicBezTo>
                  <a:cubicBezTo>
                    <a:pt x="846" y="3488"/>
                    <a:pt x="191" y="1702"/>
                    <a:pt x="584" y="23"/>
                  </a:cubicBezTo>
                  <a:cubicBezTo>
                    <a:pt x="584" y="15"/>
                    <a:pt x="567" y="1"/>
                    <a:pt x="5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8" name="Google Shape;3703;p4">
              <a:extLst>
                <a:ext uri="{FF2B5EF4-FFF2-40B4-BE49-F238E27FC236}">
                  <a16:creationId xmlns:a16="http://schemas.microsoft.com/office/drawing/2014/main" id="{4A89C31B-1951-86A9-FA84-34961D366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350175"/>
              <a:ext cx="11925" cy="128950"/>
            </a:xfrm>
            <a:custGeom>
              <a:avLst/>
              <a:gdLst>
                <a:gd name="T0" fmla="*/ 2109375 w 477"/>
                <a:gd name="T1" fmla="*/ 15625 h 5158"/>
                <a:gd name="T2" fmla="*/ 1859375 w 477"/>
                <a:gd name="T3" fmla="*/ 531250 h 5158"/>
                <a:gd name="T4" fmla="*/ 750000 w 477"/>
                <a:gd name="T5" fmla="*/ 40906250 h 5158"/>
                <a:gd name="T6" fmla="*/ 3171875 w 477"/>
                <a:gd name="T7" fmla="*/ 79968750 h 5158"/>
                <a:gd name="T8" fmla="*/ 3625000 w 477"/>
                <a:gd name="T9" fmla="*/ 80578125 h 5158"/>
                <a:gd name="T10" fmla="*/ 3906250 w 477"/>
                <a:gd name="T11" fmla="*/ 80343750 h 5158"/>
                <a:gd name="T12" fmla="*/ 2796875 w 477"/>
                <a:gd name="T13" fmla="*/ 34953125 h 5158"/>
                <a:gd name="T14" fmla="*/ 2609375 w 477"/>
                <a:gd name="T15" fmla="*/ 343750 h 5158"/>
                <a:gd name="T16" fmla="*/ 2109375 w 477"/>
                <a:gd name="T17" fmla="*/ 15625 h 5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158" extrusionOk="0">
                  <a:moveTo>
                    <a:pt x="135" y="1"/>
                  </a:moveTo>
                  <a:cubicBezTo>
                    <a:pt x="121" y="1"/>
                    <a:pt x="112" y="13"/>
                    <a:pt x="119" y="34"/>
                  </a:cubicBezTo>
                  <a:cubicBezTo>
                    <a:pt x="369" y="939"/>
                    <a:pt x="84" y="1725"/>
                    <a:pt x="48" y="2618"/>
                  </a:cubicBezTo>
                  <a:cubicBezTo>
                    <a:pt x="0" y="3451"/>
                    <a:pt x="191" y="4285"/>
                    <a:pt x="203" y="5118"/>
                  </a:cubicBezTo>
                  <a:cubicBezTo>
                    <a:pt x="203" y="5146"/>
                    <a:pt x="219" y="5157"/>
                    <a:pt x="232" y="5157"/>
                  </a:cubicBezTo>
                  <a:cubicBezTo>
                    <a:pt x="242" y="5157"/>
                    <a:pt x="250" y="5152"/>
                    <a:pt x="250" y="5142"/>
                  </a:cubicBezTo>
                  <a:cubicBezTo>
                    <a:pt x="298" y="4166"/>
                    <a:pt x="60" y="3201"/>
                    <a:pt x="179" y="2237"/>
                  </a:cubicBezTo>
                  <a:cubicBezTo>
                    <a:pt x="262" y="1475"/>
                    <a:pt x="476" y="748"/>
                    <a:pt x="167" y="22"/>
                  </a:cubicBezTo>
                  <a:cubicBezTo>
                    <a:pt x="157" y="7"/>
                    <a:pt x="145" y="1"/>
                    <a:pt x="13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69" name="Google Shape;3704;p4">
              <a:extLst>
                <a:ext uri="{FF2B5EF4-FFF2-40B4-BE49-F238E27FC236}">
                  <a16:creationId xmlns:a16="http://schemas.microsoft.com/office/drawing/2014/main" id="{F9B472A9-978B-F781-EE89-E9D2B76BE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293800"/>
              <a:ext cx="4775" cy="38125"/>
            </a:xfrm>
            <a:custGeom>
              <a:avLst/>
              <a:gdLst>
                <a:gd name="T0" fmla="*/ 1671875 w 191"/>
                <a:gd name="T1" fmla="*/ 0 h 1525"/>
                <a:gd name="T2" fmla="*/ 1312500 w 191"/>
                <a:gd name="T3" fmla="*/ 421875 h 1525"/>
                <a:gd name="T4" fmla="*/ 1125000 w 191"/>
                <a:gd name="T5" fmla="*/ 23671875 h 1525"/>
                <a:gd name="T6" fmla="*/ 2046875 w 191"/>
                <a:gd name="T7" fmla="*/ 421875 h 1525"/>
                <a:gd name="T8" fmla="*/ 1671875 w 191"/>
                <a:gd name="T9" fmla="*/ 0 h 1525"/>
                <a:gd name="T10" fmla="*/ 1125000 w 191"/>
                <a:gd name="T11" fmla="*/ 23671875 h 1525"/>
                <a:gd name="T12" fmla="*/ 1125000 w 191"/>
                <a:gd name="T13" fmla="*/ 23671875 h 1525"/>
                <a:gd name="T14" fmla="*/ 1046875 w 191"/>
                <a:gd name="T15" fmla="*/ 23812500 h 1525"/>
                <a:gd name="T16" fmla="*/ 1125000 w 191"/>
                <a:gd name="T17" fmla="*/ 23671875 h 1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1" h="1525" extrusionOk="0">
                  <a:moveTo>
                    <a:pt x="107" y="0"/>
                  </a:moveTo>
                  <a:cubicBezTo>
                    <a:pt x="95" y="0"/>
                    <a:pt x="84" y="9"/>
                    <a:pt x="84" y="27"/>
                  </a:cubicBezTo>
                  <a:cubicBezTo>
                    <a:pt x="0" y="515"/>
                    <a:pt x="72" y="1039"/>
                    <a:pt x="72" y="1515"/>
                  </a:cubicBezTo>
                  <a:cubicBezTo>
                    <a:pt x="107" y="1027"/>
                    <a:pt x="191" y="515"/>
                    <a:pt x="131" y="27"/>
                  </a:cubicBezTo>
                  <a:cubicBezTo>
                    <a:pt x="131" y="9"/>
                    <a:pt x="119" y="0"/>
                    <a:pt x="107" y="0"/>
                  </a:cubicBezTo>
                  <a:close/>
                  <a:moveTo>
                    <a:pt x="72" y="1515"/>
                  </a:moveTo>
                  <a:lnTo>
                    <a:pt x="72" y="1515"/>
                  </a:lnTo>
                  <a:cubicBezTo>
                    <a:pt x="66" y="1521"/>
                    <a:pt x="66" y="1524"/>
                    <a:pt x="67" y="1524"/>
                  </a:cubicBezTo>
                  <a:cubicBezTo>
                    <a:pt x="69" y="1524"/>
                    <a:pt x="72" y="1521"/>
                    <a:pt x="72" y="151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0" name="Google Shape;3705;p4">
              <a:extLst>
                <a:ext uri="{FF2B5EF4-FFF2-40B4-BE49-F238E27FC236}">
                  <a16:creationId xmlns:a16="http://schemas.microsoft.com/office/drawing/2014/main" id="{BEEFAE3D-A118-671F-6108-B209A5315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477825"/>
              <a:ext cx="9850" cy="136725"/>
            </a:xfrm>
            <a:custGeom>
              <a:avLst/>
              <a:gdLst>
                <a:gd name="T0" fmla="*/ 2421875 w 394"/>
                <a:gd name="T1" fmla="*/ 0 h 5469"/>
                <a:gd name="T2" fmla="*/ 2421875 w 394"/>
                <a:gd name="T3" fmla="*/ 0 h 5469"/>
                <a:gd name="T4" fmla="*/ 1671875 w 394"/>
                <a:gd name="T5" fmla="*/ 43531250 h 5469"/>
                <a:gd name="T6" fmla="*/ 2609375 w 394"/>
                <a:gd name="T7" fmla="*/ 85015625 h 5469"/>
                <a:gd name="T8" fmla="*/ 2984375 w 394"/>
                <a:gd name="T9" fmla="*/ 85437500 h 5469"/>
                <a:gd name="T10" fmla="*/ 3343750 w 394"/>
                <a:gd name="T11" fmla="*/ 85015625 h 5469"/>
                <a:gd name="T12" fmla="*/ 3171875 w 394"/>
                <a:gd name="T13" fmla="*/ 43156250 h 5469"/>
                <a:gd name="T14" fmla="*/ 2421875 w 394"/>
                <a:gd name="T15" fmla="*/ 0 h 54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94" h="5469" extrusionOk="0">
                  <a:moveTo>
                    <a:pt x="155" y="0"/>
                  </a:moveTo>
                  <a:lnTo>
                    <a:pt x="155" y="0"/>
                  </a:lnTo>
                  <a:cubicBezTo>
                    <a:pt x="226" y="941"/>
                    <a:pt x="214" y="1857"/>
                    <a:pt x="107" y="2786"/>
                  </a:cubicBezTo>
                  <a:cubicBezTo>
                    <a:pt x="0" y="3691"/>
                    <a:pt x="179" y="4536"/>
                    <a:pt x="167" y="5441"/>
                  </a:cubicBezTo>
                  <a:cubicBezTo>
                    <a:pt x="167" y="5459"/>
                    <a:pt x="179" y="5468"/>
                    <a:pt x="191" y="5468"/>
                  </a:cubicBezTo>
                  <a:cubicBezTo>
                    <a:pt x="203" y="5468"/>
                    <a:pt x="214" y="5459"/>
                    <a:pt x="214" y="5441"/>
                  </a:cubicBezTo>
                  <a:cubicBezTo>
                    <a:pt x="393" y="4584"/>
                    <a:pt x="107" y="3655"/>
                    <a:pt x="203" y="2762"/>
                  </a:cubicBezTo>
                  <a:cubicBezTo>
                    <a:pt x="298" y="1846"/>
                    <a:pt x="322" y="941"/>
                    <a:pt x="15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1" name="Google Shape;3706;p4">
              <a:extLst>
                <a:ext uri="{FF2B5EF4-FFF2-40B4-BE49-F238E27FC236}">
                  <a16:creationId xmlns:a16="http://schemas.microsoft.com/office/drawing/2014/main" id="{F792413E-FD76-190C-326C-937FEC5E37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525" y="2271850"/>
              <a:ext cx="1225" cy="29175"/>
            </a:xfrm>
            <a:custGeom>
              <a:avLst/>
              <a:gdLst>
                <a:gd name="T0" fmla="*/ 15625 w 49"/>
                <a:gd name="T1" fmla="*/ 0 h 1167"/>
                <a:gd name="T2" fmla="*/ 15625 w 49"/>
                <a:gd name="T3" fmla="*/ 281250 h 1167"/>
                <a:gd name="T4" fmla="*/ 15625 w 49"/>
                <a:gd name="T5" fmla="*/ 281250 h 1167"/>
                <a:gd name="T6" fmla="*/ 15625 w 49"/>
                <a:gd name="T7" fmla="*/ 0 h 1167"/>
                <a:gd name="T8" fmla="*/ 15625 w 49"/>
                <a:gd name="T9" fmla="*/ 281250 h 1167"/>
                <a:gd name="T10" fmla="*/ 15625 w 49"/>
                <a:gd name="T11" fmla="*/ 281250 h 1167"/>
                <a:gd name="T12" fmla="*/ 562500 w 49"/>
                <a:gd name="T13" fmla="*/ 18234375 h 1167"/>
                <a:gd name="T14" fmla="*/ 750000 w 49"/>
                <a:gd name="T15" fmla="*/ 18234375 h 1167"/>
                <a:gd name="T16" fmla="*/ 15625 w 49"/>
                <a:gd name="T17" fmla="*/ 281250 h 11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1167" extrusionOk="0">
                  <a:moveTo>
                    <a:pt x="1" y="0"/>
                  </a:moveTo>
                  <a:cubicBezTo>
                    <a:pt x="1" y="6"/>
                    <a:pt x="1" y="12"/>
                    <a:pt x="1" y="18"/>
                  </a:cubicBezTo>
                  <a:cubicBezTo>
                    <a:pt x="1" y="12"/>
                    <a:pt x="1" y="6"/>
                    <a:pt x="1" y="0"/>
                  </a:cubicBezTo>
                  <a:close/>
                  <a:moveTo>
                    <a:pt x="1" y="18"/>
                  </a:moveTo>
                  <a:lnTo>
                    <a:pt x="1" y="18"/>
                  </a:lnTo>
                  <a:cubicBezTo>
                    <a:pt x="13" y="393"/>
                    <a:pt x="13" y="792"/>
                    <a:pt x="36" y="1167"/>
                  </a:cubicBezTo>
                  <a:lnTo>
                    <a:pt x="48" y="1167"/>
                  </a:lnTo>
                  <a:cubicBezTo>
                    <a:pt x="37" y="791"/>
                    <a:pt x="13" y="405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2" name="Google Shape;3707;p4">
              <a:extLst>
                <a:ext uri="{FF2B5EF4-FFF2-40B4-BE49-F238E27FC236}">
                  <a16:creationId xmlns:a16="http://schemas.microsoft.com/office/drawing/2014/main" id="{FC9D6545-9105-799A-A538-5F5CBB23A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5225" y="2279025"/>
              <a:ext cx="6275" cy="91575"/>
            </a:xfrm>
            <a:custGeom>
              <a:avLst/>
              <a:gdLst>
                <a:gd name="T0" fmla="*/ 3328125 w 251"/>
                <a:gd name="T1" fmla="*/ 0 h 3663"/>
                <a:gd name="T2" fmla="*/ 3171875 w 251"/>
                <a:gd name="T3" fmla="*/ 171875 h 3663"/>
                <a:gd name="T4" fmla="*/ 2984375 w 251"/>
                <a:gd name="T5" fmla="*/ 57093750 h 3663"/>
                <a:gd name="T6" fmla="*/ 3359375 w 251"/>
                <a:gd name="T7" fmla="*/ 57234375 h 3663"/>
                <a:gd name="T8" fmla="*/ 3734375 w 251"/>
                <a:gd name="T9" fmla="*/ 57093750 h 3663"/>
                <a:gd name="T10" fmla="*/ 3921875 w 251"/>
                <a:gd name="T11" fmla="*/ 171875 h 3663"/>
                <a:gd name="T12" fmla="*/ 3328125 w 251"/>
                <a:gd name="T13" fmla="*/ 0 h 36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1" h="3663" extrusionOk="0">
                  <a:moveTo>
                    <a:pt x="213" y="0"/>
                  </a:moveTo>
                  <a:cubicBezTo>
                    <a:pt x="207" y="0"/>
                    <a:pt x="203" y="3"/>
                    <a:pt x="203" y="11"/>
                  </a:cubicBezTo>
                  <a:cubicBezTo>
                    <a:pt x="1" y="1201"/>
                    <a:pt x="25" y="2463"/>
                    <a:pt x="191" y="3654"/>
                  </a:cubicBezTo>
                  <a:cubicBezTo>
                    <a:pt x="191" y="3660"/>
                    <a:pt x="203" y="3663"/>
                    <a:pt x="215" y="3663"/>
                  </a:cubicBezTo>
                  <a:cubicBezTo>
                    <a:pt x="227" y="3663"/>
                    <a:pt x="239" y="3660"/>
                    <a:pt x="239" y="3654"/>
                  </a:cubicBezTo>
                  <a:cubicBezTo>
                    <a:pt x="203" y="2416"/>
                    <a:pt x="72" y="1237"/>
                    <a:pt x="251" y="11"/>
                  </a:cubicBezTo>
                  <a:cubicBezTo>
                    <a:pt x="243" y="11"/>
                    <a:pt x="224" y="0"/>
                    <a:pt x="2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3" name="Google Shape;3708;p4">
              <a:extLst>
                <a:ext uri="{FF2B5EF4-FFF2-40B4-BE49-F238E27FC236}">
                  <a16:creationId xmlns:a16="http://schemas.microsoft.com/office/drawing/2014/main" id="{277D1574-5790-7621-9EA6-00AEE2214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4050" y="2379300"/>
              <a:ext cx="11925" cy="89750"/>
            </a:xfrm>
            <a:custGeom>
              <a:avLst/>
              <a:gdLst>
                <a:gd name="T0" fmla="*/ 4281250 w 477"/>
                <a:gd name="T1" fmla="*/ 0 h 3590"/>
                <a:gd name="T2" fmla="*/ 4281250 w 477"/>
                <a:gd name="T3" fmla="*/ 0 h 3590"/>
                <a:gd name="T4" fmla="*/ 1125000 w 477"/>
                <a:gd name="T5" fmla="*/ 22890625 h 3590"/>
                <a:gd name="T6" fmla="*/ 4843750 w 477"/>
                <a:gd name="T7" fmla="*/ 37765625 h 3590"/>
                <a:gd name="T8" fmla="*/ 4656250 w 477"/>
                <a:gd name="T9" fmla="*/ 55812500 h 3590"/>
                <a:gd name="T10" fmla="*/ 5031250 w 477"/>
                <a:gd name="T11" fmla="*/ 56093750 h 3590"/>
                <a:gd name="T12" fmla="*/ 5390625 w 477"/>
                <a:gd name="T13" fmla="*/ 55812500 h 3590"/>
                <a:gd name="T14" fmla="*/ 5765625 w 477"/>
                <a:gd name="T15" fmla="*/ 33859375 h 3590"/>
                <a:gd name="T16" fmla="*/ 2046875 w 477"/>
                <a:gd name="T17" fmla="*/ 18234375 h 3590"/>
                <a:gd name="T18" fmla="*/ 4281250 w 477"/>
                <a:gd name="T19" fmla="*/ 0 h 359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7" h="359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107" y="464"/>
                    <a:pt x="0" y="976"/>
                    <a:pt x="72" y="1465"/>
                  </a:cubicBezTo>
                  <a:cubicBezTo>
                    <a:pt x="119" y="1798"/>
                    <a:pt x="274" y="2084"/>
                    <a:pt x="310" y="2417"/>
                  </a:cubicBezTo>
                  <a:cubicBezTo>
                    <a:pt x="357" y="2810"/>
                    <a:pt x="310" y="3179"/>
                    <a:pt x="298" y="3572"/>
                  </a:cubicBezTo>
                  <a:cubicBezTo>
                    <a:pt x="298" y="3584"/>
                    <a:pt x="310" y="3590"/>
                    <a:pt x="322" y="3590"/>
                  </a:cubicBezTo>
                  <a:cubicBezTo>
                    <a:pt x="334" y="3590"/>
                    <a:pt x="345" y="3584"/>
                    <a:pt x="345" y="3572"/>
                  </a:cubicBezTo>
                  <a:cubicBezTo>
                    <a:pt x="429" y="3120"/>
                    <a:pt x="476" y="2631"/>
                    <a:pt x="369" y="2167"/>
                  </a:cubicBezTo>
                  <a:cubicBezTo>
                    <a:pt x="298" y="1810"/>
                    <a:pt x="155" y="1548"/>
                    <a:pt x="131" y="1167"/>
                  </a:cubicBezTo>
                  <a:cubicBezTo>
                    <a:pt x="131" y="786"/>
                    <a:pt x="215" y="381"/>
                    <a:pt x="2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4" name="Google Shape;3709;p4">
              <a:extLst>
                <a:ext uri="{FF2B5EF4-FFF2-40B4-BE49-F238E27FC236}">
                  <a16:creationId xmlns:a16="http://schemas.microsoft.com/office/drawing/2014/main" id="{74FD7321-EAF3-C6DC-46CD-CC0B1907B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425" y="2182725"/>
              <a:ext cx="61625" cy="165550"/>
            </a:xfrm>
            <a:custGeom>
              <a:avLst/>
              <a:gdLst>
                <a:gd name="T0" fmla="*/ 7062500 w 2465"/>
                <a:gd name="T1" fmla="*/ 0 h 6622"/>
                <a:gd name="T2" fmla="*/ 6515625 w 2465"/>
                <a:gd name="T3" fmla="*/ 265625 h 6622"/>
                <a:gd name="T4" fmla="*/ 17109375 w 2465"/>
                <a:gd name="T5" fmla="*/ 43046875 h 6622"/>
                <a:gd name="T6" fmla="*/ 26046875 w 2465"/>
                <a:gd name="T7" fmla="*/ 69843750 h 6622"/>
                <a:gd name="T8" fmla="*/ 36843750 w 2465"/>
                <a:gd name="T9" fmla="*/ 103328125 h 6622"/>
                <a:gd name="T10" fmla="*/ 36921875 w 2465"/>
                <a:gd name="T11" fmla="*/ 103468750 h 6622"/>
                <a:gd name="T12" fmla="*/ 37015625 w 2465"/>
                <a:gd name="T13" fmla="*/ 103328125 h 6622"/>
                <a:gd name="T14" fmla="*/ 23812500 w 2465"/>
                <a:gd name="T15" fmla="*/ 55703125 h 6622"/>
                <a:gd name="T16" fmla="*/ 7437500 w 2465"/>
                <a:gd name="T17" fmla="*/ 453125 h 6622"/>
                <a:gd name="T18" fmla="*/ 7062500 w 2465"/>
                <a:gd name="T19" fmla="*/ 0 h 66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65" h="6622" extrusionOk="0">
                  <a:moveTo>
                    <a:pt x="452" y="0"/>
                  </a:moveTo>
                  <a:cubicBezTo>
                    <a:pt x="441" y="0"/>
                    <a:pt x="427" y="6"/>
                    <a:pt x="417" y="17"/>
                  </a:cubicBezTo>
                  <a:cubicBezTo>
                    <a:pt x="0" y="969"/>
                    <a:pt x="703" y="1922"/>
                    <a:pt x="1095" y="2755"/>
                  </a:cubicBezTo>
                  <a:cubicBezTo>
                    <a:pt x="1345" y="3303"/>
                    <a:pt x="1453" y="3898"/>
                    <a:pt x="1667" y="4470"/>
                  </a:cubicBezTo>
                  <a:cubicBezTo>
                    <a:pt x="1953" y="5184"/>
                    <a:pt x="2262" y="5839"/>
                    <a:pt x="2358" y="6613"/>
                  </a:cubicBezTo>
                  <a:cubicBezTo>
                    <a:pt x="2358" y="6619"/>
                    <a:pt x="2360" y="6622"/>
                    <a:pt x="2363" y="6622"/>
                  </a:cubicBezTo>
                  <a:cubicBezTo>
                    <a:pt x="2366" y="6622"/>
                    <a:pt x="2369" y="6619"/>
                    <a:pt x="2369" y="6613"/>
                  </a:cubicBezTo>
                  <a:cubicBezTo>
                    <a:pt x="2465" y="5565"/>
                    <a:pt x="1810" y="4541"/>
                    <a:pt x="1524" y="3565"/>
                  </a:cubicBezTo>
                  <a:cubicBezTo>
                    <a:pt x="1167" y="2339"/>
                    <a:pt x="345" y="1362"/>
                    <a:pt x="476" y="29"/>
                  </a:cubicBezTo>
                  <a:cubicBezTo>
                    <a:pt x="476" y="9"/>
                    <a:pt x="465" y="0"/>
                    <a:pt x="4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5" name="Google Shape;3710;p4">
              <a:extLst>
                <a:ext uri="{FF2B5EF4-FFF2-40B4-BE49-F238E27FC236}">
                  <a16:creationId xmlns:a16="http://schemas.microsoft.com/office/drawing/2014/main" id="{1FF85BAC-BCE7-1332-9F17-971564AD7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275" y="2143800"/>
              <a:ext cx="85975" cy="29025"/>
            </a:xfrm>
            <a:custGeom>
              <a:avLst/>
              <a:gdLst>
                <a:gd name="T0" fmla="*/ 40078125 w 3439"/>
                <a:gd name="T1" fmla="*/ 15625 h 1161"/>
                <a:gd name="T2" fmla="*/ 156250 w 3439"/>
                <a:gd name="T3" fmla="*/ 17703125 h 1161"/>
                <a:gd name="T4" fmla="*/ 500000 w 3439"/>
                <a:gd name="T5" fmla="*/ 18125000 h 1161"/>
                <a:gd name="T6" fmla="*/ 718750 w 3439"/>
                <a:gd name="T7" fmla="*/ 18078125 h 1161"/>
                <a:gd name="T8" fmla="*/ 26390625 w 3439"/>
                <a:gd name="T9" fmla="*/ 4687500 h 1161"/>
                <a:gd name="T10" fmla="*/ 40718750 w 3439"/>
                <a:gd name="T11" fmla="*/ 3187500 h 1161"/>
                <a:gd name="T12" fmla="*/ 52796875 w 3439"/>
                <a:gd name="T13" fmla="*/ 3390625 h 1161"/>
                <a:gd name="T14" fmla="*/ 52984375 w 3439"/>
                <a:gd name="T15" fmla="*/ 2265625 h 1161"/>
                <a:gd name="T16" fmla="*/ 40078125 w 3439"/>
                <a:gd name="T17" fmla="*/ 15625 h 11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39" h="1161" extrusionOk="0">
                  <a:moveTo>
                    <a:pt x="2565" y="1"/>
                  </a:moveTo>
                  <a:cubicBezTo>
                    <a:pt x="1616" y="1"/>
                    <a:pt x="595" y="493"/>
                    <a:pt x="10" y="1133"/>
                  </a:cubicBezTo>
                  <a:cubicBezTo>
                    <a:pt x="0" y="1143"/>
                    <a:pt x="14" y="1160"/>
                    <a:pt x="32" y="1160"/>
                  </a:cubicBezTo>
                  <a:cubicBezTo>
                    <a:pt x="37" y="1160"/>
                    <a:pt x="41" y="1160"/>
                    <a:pt x="46" y="1157"/>
                  </a:cubicBezTo>
                  <a:cubicBezTo>
                    <a:pt x="546" y="752"/>
                    <a:pt x="1058" y="443"/>
                    <a:pt x="1689" y="300"/>
                  </a:cubicBezTo>
                  <a:cubicBezTo>
                    <a:pt x="2000" y="222"/>
                    <a:pt x="2302" y="204"/>
                    <a:pt x="2606" y="204"/>
                  </a:cubicBezTo>
                  <a:cubicBezTo>
                    <a:pt x="2859" y="204"/>
                    <a:pt x="3114" y="217"/>
                    <a:pt x="3379" y="217"/>
                  </a:cubicBezTo>
                  <a:cubicBezTo>
                    <a:pt x="3415" y="217"/>
                    <a:pt x="3439" y="157"/>
                    <a:pt x="3391" y="145"/>
                  </a:cubicBezTo>
                  <a:cubicBezTo>
                    <a:pt x="3132" y="46"/>
                    <a:pt x="2851" y="1"/>
                    <a:pt x="25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6" name="Google Shape;3711;p4">
              <a:extLst>
                <a:ext uri="{FF2B5EF4-FFF2-40B4-BE49-F238E27FC236}">
                  <a16:creationId xmlns:a16="http://schemas.microsoft.com/office/drawing/2014/main" id="{C682FD4E-FAF0-393C-D7A4-8B97B55CF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275" y="2154925"/>
              <a:ext cx="2125" cy="14675"/>
            </a:xfrm>
            <a:custGeom>
              <a:avLst/>
              <a:gdLst>
                <a:gd name="T0" fmla="*/ 1218750 w 85"/>
                <a:gd name="T1" fmla="*/ 15625 h 587"/>
                <a:gd name="T2" fmla="*/ 1125000 w 85"/>
                <a:gd name="T3" fmla="*/ 156250 h 587"/>
                <a:gd name="T4" fmla="*/ 15625 w 85"/>
                <a:gd name="T5" fmla="*/ 9078125 h 587"/>
                <a:gd name="T6" fmla="*/ 156250 w 85"/>
                <a:gd name="T7" fmla="*/ 9171875 h 587"/>
                <a:gd name="T8" fmla="*/ 203125 w 85"/>
                <a:gd name="T9" fmla="*/ 9078125 h 587"/>
                <a:gd name="T10" fmla="*/ 1312500 w 85"/>
                <a:gd name="T11" fmla="*/ 156250 h 587"/>
                <a:gd name="T12" fmla="*/ 1218750 w 85"/>
                <a:gd name="T13" fmla="*/ 15625 h 5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5" h="587" extrusionOk="0">
                  <a:moveTo>
                    <a:pt x="78" y="1"/>
                  </a:moveTo>
                  <a:cubicBezTo>
                    <a:pt x="75" y="1"/>
                    <a:pt x="72" y="4"/>
                    <a:pt x="72" y="10"/>
                  </a:cubicBezTo>
                  <a:cubicBezTo>
                    <a:pt x="37" y="188"/>
                    <a:pt x="1" y="391"/>
                    <a:pt x="1" y="581"/>
                  </a:cubicBezTo>
                  <a:cubicBezTo>
                    <a:pt x="1" y="581"/>
                    <a:pt x="6" y="587"/>
                    <a:pt x="10" y="587"/>
                  </a:cubicBezTo>
                  <a:cubicBezTo>
                    <a:pt x="11" y="587"/>
                    <a:pt x="13" y="585"/>
                    <a:pt x="13" y="581"/>
                  </a:cubicBezTo>
                  <a:cubicBezTo>
                    <a:pt x="60" y="403"/>
                    <a:pt x="72" y="212"/>
                    <a:pt x="84" y="10"/>
                  </a:cubicBezTo>
                  <a:cubicBezTo>
                    <a:pt x="84" y="4"/>
                    <a:pt x="81" y="1"/>
                    <a:pt x="7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7" name="Google Shape;3712;p4">
              <a:extLst>
                <a:ext uri="{FF2B5EF4-FFF2-40B4-BE49-F238E27FC236}">
                  <a16:creationId xmlns:a16="http://schemas.microsoft.com/office/drawing/2014/main" id="{D4BFCB22-C966-CD81-DF94-AA810C3B3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175" y="2148600"/>
              <a:ext cx="3900" cy="21075"/>
            </a:xfrm>
            <a:custGeom>
              <a:avLst/>
              <a:gdLst>
                <a:gd name="T0" fmla="*/ 1312500 w 156"/>
                <a:gd name="T1" fmla="*/ 15625 h 843"/>
                <a:gd name="T2" fmla="*/ 750000 w 156"/>
                <a:gd name="T3" fmla="*/ 5968750 h 843"/>
                <a:gd name="T4" fmla="*/ 15625 w 156"/>
                <a:gd name="T5" fmla="*/ 12843750 h 843"/>
                <a:gd name="T6" fmla="*/ 515625 w 156"/>
                <a:gd name="T7" fmla="*/ 13156250 h 843"/>
                <a:gd name="T8" fmla="*/ 937500 w 156"/>
                <a:gd name="T9" fmla="*/ 13031250 h 843"/>
                <a:gd name="T10" fmla="*/ 2234375 w 156"/>
                <a:gd name="T11" fmla="*/ 5968750 h 843"/>
                <a:gd name="T12" fmla="*/ 1312500 w 156"/>
                <a:gd name="T13" fmla="*/ 15625 h 8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843" extrusionOk="0">
                  <a:moveTo>
                    <a:pt x="84" y="1"/>
                  </a:moveTo>
                  <a:cubicBezTo>
                    <a:pt x="36" y="120"/>
                    <a:pt x="48" y="251"/>
                    <a:pt x="48" y="382"/>
                  </a:cubicBezTo>
                  <a:cubicBezTo>
                    <a:pt x="36" y="537"/>
                    <a:pt x="1" y="679"/>
                    <a:pt x="1" y="822"/>
                  </a:cubicBezTo>
                  <a:cubicBezTo>
                    <a:pt x="1" y="836"/>
                    <a:pt x="17" y="842"/>
                    <a:pt x="33" y="842"/>
                  </a:cubicBezTo>
                  <a:cubicBezTo>
                    <a:pt x="44" y="842"/>
                    <a:pt x="55" y="839"/>
                    <a:pt x="60" y="834"/>
                  </a:cubicBezTo>
                  <a:cubicBezTo>
                    <a:pt x="120" y="703"/>
                    <a:pt x="143" y="537"/>
                    <a:pt x="143" y="382"/>
                  </a:cubicBezTo>
                  <a:cubicBezTo>
                    <a:pt x="143" y="251"/>
                    <a:pt x="155" y="120"/>
                    <a:pt x="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8" name="Google Shape;3713;p4">
              <a:extLst>
                <a:ext uri="{FF2B5EF4-FFF2-40B4-BE49-F238E27FC236}">
                  <a16:creationId xmlns:a16="http://schemas.microsoft.com/office/drawing/2014/main" id="{2C094A69-16E5-2B0C-7E90-F3BEF951D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146975"/>
              <a:ext cx="4475" cy="24350"/>
            </a:xfrm>
            <a:custGeom>
              <a:avLst/>
              <a:gdLst>
                <a:gd name="T0" fmla="*/ 1687500 w 179"/>
                <a:gd name="T1" fmla="*/ 0 h 974"/>
                <a:gd name="T2" fmla="*/ 1312500 w 179"/>
                <a:gd name="T3" fmla="*/ 281250 h 974"/>
                <a:gd name="T4" fmla="*/ 562500 w 179"/>
                <a:gd name="T5" fmla="*/ 14796875 h 974"/>
                <a:gd name="T6" fmla="*/ 1218750 w 179"/>
                <a:gd name="T7" fmla="*/ 15218750 h 974"/>
                <a:gd name="T8" fmla="*/ 1859375 w 179"/>
                <a:gd name="T9" fmla="*/ 14796875 h 974"/>
                <a:gd name="T10" fmla="*/ 2046875 w 179"/>
                <a:gd name="T11" fmla="*/ 281250 h 974"/>
                <a:gd name="T12" fmla="*/ 1687500 w 179"/>
                <a:gd name="T13" fmla="*/ 0 h 9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" h="974" extrusionOk="0">
                  <a:moveTo>
                    <a:pt x="108" y="0"/>
                  </a:moveTo>
                  <a:cubicBezTo>
                    <a:pt x="96" y="0"/>
                    <a:pt x="84" y="6"/>
                    <a:pt x="84" y="18"/>
                  </a:cubicBezTo>
                  <a:cubicBezTo>
                    <a:pt x="36" y="304"/>
                    <a:pt x="0" y="661"/>
                    <a:pt x="36" y="947"/>
                  </a:cubicBezTo>
                  <a:cubicBezTo>
                    <a:pt x="36" y="965"/>
                    <a:pt x="57" y="974"/>
                    <a:pt x="78" y="974"/>
                  </a:cubicBezTo>
                  <a:cubicBezTo>
                    <a:pt x="99" y="974"/>
                    <a:pt x="119" y="965"/>
                    <a:pt x="119" y="947"/>
                  </a:cubicBezTo>
                  <a:cubicBezTo>
                    <a:pt x="179" y="661"/>
                    <a:pt x="155" y="304"/>
                    <a:pt x="131" y="18"/>
                  </a:cubicBezTo>
                  <a:cubicBezTo>
                    <a:pt x="131" y="6"/>
                    <a:pt x="119" y="0"/>
                    <a:pt x="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79" name="Google Shape;3714;p4">
              <a:extLst>
                <a:ext uri="{FF2B5EF4-FFF2-40B4-BE49-F238E27FC236}">
                  <a16:creationId xmlns:a16="http://schemas.microsoft.com/office/drawing/2014/main" id="{CFA3F5D0-586B-9049-C917-FDB30B364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600" y="2149950"/>
              <a:ext cx="3900" cy="22725"/>
            </a:xfrm>
            <a:custGeom>
              <a:avLst/>
              <a:gdLst>
                <a:gd name="T0" fmla="*/ 1500000 w 156"/>
                <a:gd name="T1" fmla="*/ 0 h 909"/>
                <a:gd name="T2" fmla="*/ 1312500 w 156"/>
                <a:gd name="T3" fmla="*/ 281250 h 909"/>
                <a:gd name="T4" fmla="*/ 750000 w 156"/>
                <a:gd name="T5" fmla="*/ 14046875 h 909"/>
                <a:gd name="T6" fmla="*/ 1046875 w 156"/>
                <a:gd name="T7" fmla="*/ 14187500 h 909"/>
                <a:gd name="T8" fmla="*/ 1500000 w 156"/>
                <a:gd name="T9" fmla="*/ 14046875 h 909"/>
                <a:gd name="T10" fmla="*/ 1671875 w 156"/>
                <a:gd name="T11" fmla="*/ 281250 h 909"/>
                <a:gd name="T12" fmla="*/ 1500000 w 156"/>
                <a:gd name="T13" fmla="*/ 0 h 9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909" extrusionOk="0">
                  <a:moveTo>
                    <a:pt x="96" y="0"/>
                  </a:moveTo>
                  <a:cubicBezTo>
                    <a:pt x="90" y="0"/>
                    <a:pt x="84" y="6"/>
                    <a:pt x="84" y="18"/>
                  </a:cubicBezTo>
                  <a:cubicBezTo>
                    <a:pt x="36" y="292"/>
                    <a:pt x="0" y="614"/>
                    <a:pt x="48" y="899"/>
                  </a:cubicBezTo>
                  <a:cubicBezTo>
                    <a:pt x="48" y="905"/>
                    <a:pt x="57" y="908"/>
                    <a:pt x="67" y="908"/>
                  </a:cubicBezTo>
                  <a:cubicBezTo>
                    <a:pt x="78" y="908"/>
                    <a:pt x="90" y="905"/>
                    <a:pt x="96" y="899"/>
                  </a:cubicBezTo>
                  <a:cubicBezTo>
                    <a:pt x="155" y="625"/>
                    <a:pt x="131" y="304"/>
                    <a:pt x="107" y="18"/>
                  </a:cubicBezTo>
                  <a:cubicBezTo>
                    <a:pt x="107" y="6"/>
                    <a:pt x="101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0" name="Google Shape;3715;p4">
              <a:extLst>
                <a:ext uri="{FF2B5EF4-FFF2-40B4-BE49-F238E27FC236}">
                  <a16:creationId xmlns:a16="http://schemas.microsoft.com/office/drawing/2014/main" id="{F26E11B9-914F-C2B1-8E86-10AD676D4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425" y="2145475"/>
              <a:ext cx="42300" cy="27225"/>
            </a:xfrm>
            <a:custGeom>
              <a:avLst/>
              <a:gdLst>
                <a:gd name="T0" fmla="*/ 4296875 w 1692"/>
                <a:gd name="T1" fmla="*/ 15625 h 1089"/>
                <a:gd name="T2" fmla="*/ 375000 w 1692"/>
                <a:gd name="T3" fmla="*/ 843750 h 1089"/>
                <a:gd name="T4" fmla="*/ 15625 w 1692"/>
                <a:gd name="T5" fmla="*/ 1218750 h 1089"/>
                <a:gd name="T6" fmla="*/ 750000 w 1692"/>
                <a:gd name="T7" fmla="*/ 2890625 h 1089"/>
                <a:gd name="T8" fmla="*/ 796875 w 1692"/>
                <a:gd name="T9" fmla="*/ 2953125 h 1089"/>
                <a:gd name="T10" fmla="*/ 1125000 w 1692"/>
                <a:gd name="T11" fmla="*/ 2703125 h 1089"/>
                <a:gd name="T12" fmla="*/ 2531250 w 1692"/>
                <a:gd name="T13" fmla="*/ 2312500 h 1089"/>
                <a:gd name="T14" fmla="*/ 3546875 w 1692"/>
                <a:gd name="T15" fmla="*/ 2343750 h 1089"/>
                <a:gd name="T16" fmla="*/ 6890625 w 1692"/>
                <a:gd name="T17" fmla="*/ 3078125 h 1089"/>
                <a:gd name="T18" fmla="*/ 14515625 w 1692"/>
                <a:gd name="T19" fmla="*/ 5500000 h 1089"/>
                <a:gd name="T20" fmla="*/ 24000000 w 1692"/>
                <a:gd name="T21" fmla="*/ 16656250 h 1089"/>
                <a:gd name="T22" fmla="*/ 24906250 w 1692"/>
                <a:gd name="T23" fmla="*/ 17015625 h 1089"/>
                <a:gd name="T24" fmla="*/ 25500000 w 1692"/>
                <a:gd name="T25" fmla="*/ 16656250 h 1089"/>
                <a:gd name="T26" fmla="*/ 18046875 w 1692"/>
                <a:gd name="T27" fmla="*/ 4015625 h 1089"/>
                <a:gd name="T28" fmla="*/ 4296875 w 1692"/>
                <a:gd name="T29" fmla="*/ 15625 h 10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92" h="1089" extrusionOk="0">
                  <a:moveTo>
                    <a:pt x="275" y="1"/>
                  </a:moveTo>
                  <a:cubicBezTo>
                    <a:pt x="178" y="1"/>
                    <a:pt x="92" y="16"/>
                    <a:pt x="24" y="54"/>
                  </a:cubicBezTo>
                  <a:cubicBezTo>
                    <a:pt x="1" y="54"/>
                    <a:pt x="1" y="66"/>
                    <a:pt x="1" y="78"/>
                  </a:cubicBezTo>
                  <a:cubicBezTo>
                    <a:pt x="1" y="150"/>
                    <a:pt x="1" y="138"/>
                    <a:pt x="48" y="185"/>
                  </a:cubicBezTo>
                  <a:cubicBezTo>
                    <a:pt x="48" y="188"/>
                    <a:pt x="49" y="189"/>
                    <a:pt x="51" y="189"/>
                  </a:cubicBezTo>
                  <a:cubicBezTo>
                    <a:pt x="57" y="189"/>
                    <a:pt x="72" y="173"/>
                    <a:pt x="72" y="173"/>
                  </a:cubicBezTo>
                  <a:cubicBezTo>
                    <a:pt x="51" y="152"/>
                    <a:pt x="111" y="148"/>
                    <a:pt x="162" y="148"/>
                  </a:cubicBezTo>
                  <a:cubicBezTo>
                    <a:pt x="196" y="148"/>
                    <a:pt x="227" y="150"/>
                    <a:pt x="227" y="150"/>
                  </a:cubicBezTo>
                  <a:cubicBezTo>
                    <a:pt x="310" y="173"/>
                    <a:pt x="370" y="185"/>
                    <a:pt x="441" y="197"/>
                  </a:cubicBezTo>
                  <a:cubicBezTo>
                    <a:pt x="608" y="245"/>
                    <a:pt x="763" y="269"/>
                    <a:pt x="929" y="352"/>
                  </a:cubicBezTo>
                  <a:cubicBezTo>
                    <a:pt x="1263" y="495"/>
                    <a:pt x="1417" y="733"/>
                    <a:pt x="1536" y="1066"/>
                  </a:cubicBezTo>
                  <a:cubicBezTo>
                    <a:pt x="1550" y="1079"/>
                    <a:pt x="1573" y="1089"/>
                    <a:pt x="1594" y="1089"/>
                  </a:cubicBezTo>
                  <a:cubicBezTo>
                    <a:pt x="1611" y="1089"/>
                    <a:pt x="1626" y="1083"/>
                    <a:pt x="1632" y="1066"/>
                  </a:cubicBezTo>
                  <a:cubicBezTo>
                    <a:pt x="1691" y="721"/>
                    <a:pt x="1441" y="435"/>
                    <a:pt x="1155" y="257"/>
                  </a:cubicBezTo>
                  <a:cubicBezTo>
                    <a:pt x="958" y="149"/>
                    <a:pt x="571" y="1"/>
                    <a:pt x="2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1" name="Google Shape;3716;p4">
              <a:extLst>
                <a:ext uri="{FF2B5EF4-FFF2-40B4-BE49-F238E27FC236}">
                  <a16:creationId xmlns:a16="http://schemas.microsoft.com/office/drawing/2014/main" id="{B7D74D11-498F-6597-5B77-092C6962F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8100" y="2186450"/>
              <a:ext cx="45550" cy="142675"/>
            </a:xfrm>
            <a:custGeom>
              <a:avLst/>
              <a:gdLst>
                <a:gd name="T0" fmla="*/ 20015625 w 1822"/>
                <a:gd name="T1" fmla="*/ 0 h 5707"/>
                <a:gd name="T2" fmla="*/ 19906250 w 1822"/>
                <a:gd name="T3" fmla="*/ 359375 h 5707"/>
                <a:gd name="T4" fmla="*/ 11171875 w 1822"/>
                <a:gd name="T5" fmla="*/ 50031250 h 5707"/>
                <a:gd name="T6" fmla="*/ 0 w 1822"/>
                <a:gd name="T7" fmla="*/ 88718750 h 5707"/>
                <a:gd name="T8" fmla="*/ 578125 w 1822"/>
                <a:gd name="T9" fmla="*/ 89171875 h 5707"/>
                <a:gd name="T10" fmla="*/ 1125000 w 1822"/>
                <a:gd name="T11" fmla="*/ 88906250 h 5707"/>
                <a:gd name="T12" fmla="*/ 20468750 w 1822"/>
                <a:gd name="T13" fmla="*/ 34406250 h 5707"/>
                <a:gd name="T14" fmla="*/ 20093750 w 1822"/>
                <a:gd name="T15" fmla="*/ 359375 h 5707"/>
                <a:gd name="T16" fmla="*/ 20015625 w 1822"/>
                <a:gd name="T17" fmla="*/ 0 h 57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22" h="5707" extrusionOk="0">
                  <a:moveTo>
                    <a:pt x="1281" y="0"/>
                  </a:moveTo>
                  <a:cubicBezTo>
                    <a:pt x="1278" y="0"/>
                    <a:pt x="1274" y="10"/>
                    <a:pt x="1274" y="23"/>
                  </a:cubicBezTo>
                  <a:cubicBezTo>
                    <a:pt x="1762" y="1190"/>
                    <a:pt x="1155" y="2130"/>
                    <a:pt x="715" y="3202"/>
                  </a:cubicBezTo>
                  <a:cubicBezTo>
                    <a:pt x="381" y="3988"/>
                    <a:pt x="84" y="4821"/>
                    <a:pt x="0" y="5678"/>
                  </a:cubicBezTo>
                  <a:cubicBezTo>
                    <a:pt x="0" y="5698"/>
                    <a:pt x="18" y="5707"/>
                    <a:pt x="37" y="5707"/>
                  </a:cubicBezTo>
                  <a:cubicBezTo>
                    <a:pt x="51" y="5707"/>
                    <a:pt x="66" y="5701"/>
                    <a:pt x="72" y="5690"/>
                  </a:cubicBezTo>
                  <a:cubicBezTo>
                    <a:pt x="488" y="4511"/>
                    <a:pt x="834" y="3356"/>
                    <a:pt x="1310" y="2202"/>
                  </a:cubicBezTo>
                  <a:cubicBezTo>
                    <a:pt x="1608" y="1487"/>
                    <a:pt x="1822" y="654"/>
                    <a:pt x="1286" y="23"/>
                  </a:cubicBezTo>
                  <a:cubicBezTo>
                    <a:pt x="1286" y="7"/>
                    <a:pt x="1284" y="0"/>
                    <a:pt x="12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2" name="Google Shape;3717;p4">
              <a:extLst>
                <a:ext uri="{FF2B5EF4-FFF2-40B4-BE49-F238E27FC236}">
                  <a16:creationId xmlns:a16="http://schemas.microsoft.com/office/drawing/2014/main" id="{C99CD269-4049-D47A-51B1-50CCAB57A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625" y="2177650"/>
              <a:ext cx="75325" cy="178575"/>
            </a:xfrm>
            <a:custGeom>
              <a:avLst/>
              <a:gdLst>
                <a:gd name="T0" fmla="*/ 40187500 w 3013"/>
                <a:gd name="T1" fmla="*/ 0 h 7143"/>
                <a:gd name="T2" fmla="*/ 39453125 w 3013"/>
                <a:gd name="T3" fmla="*/ 1578125 h 7143"/>
                <a:gd name="T4" fmla="*/ 37781250 w 3013"/>
                <a:gd name="T5" fmla="*/ 38781250 h 7143"/>
                <a:gd name="T6" fmla="*/ 30515625 w 3013"/>
                <a:gd name="T7" fmla="*/ 69296875 h 7143"/>
                <a:gd name="T8" fmla="*/ 14156250 w 3013"/>
                <a:gd name="T9" fmla="*/ 97390625 h 7143"/>
                <a:gd name="T10" fmla="*/ 6156250 w 3013"/>
                <a:gd name="T11" fmla="*/ 105390625 h 7143"/>
                <a:gd name="T12" fmla="*/ 3765625 w 3013"/>
                <a:gd name="T13" fmla="*/ 107765625 h 7143"/>
                <a:gd name="T14" fmla="*/ 2062500 w 3013"/>
                <a:gd name="T15" fmla="*/ 105937500 h 7143"/>
                <a:gd name="T16" fmla="*/ 3359375 w 3013"/>
                <a:gd name="T17" fmla="*/ 97203125 h 7143"/>
                <a:gd name="T18" fmla="*/ 2968750 w 3013"/>
                <a:gd name="T19" fmla="*/ 96781250 h 7143"/>
                <a:gd name="T20" fmla="*/ 2437500 w 3013"/>
                <a:gd name="T21" fmla="*/ 97203125 h 7143"/>
                <a:gd name="T22" fmla="*/ 15625 w 3013"/>
                <a:gd name="T23" fmla="*/ 110593750 h 7143"/>
                <a:gd name="T24" fmla="*/ 890625 w 3013"/>
                <a:gd name="T25" fmla="*/ 111593750 h 7143"/>
                <a:gd name="T26" fmla="*/ 1500000 w 3013"/>
                <a:gd name="T27" fmla="*/ 111343750 h 7143"/>
                <a:gd name="T28" fmla="*/ 36281250 w 3013"/>
                <a:gd name="T29" fmla="*/ 57015625 h 7143"/>
                <a:gd name="T30" fmla="*/ 44281250 w 3013"/>
                <a:gd name="T31" fmla="*/ 17015625 h 7143"/>
                <a:gd name="T32" fmla="*/ 40937500 w 3013"/>
                <a:gd name="T33" fmla="*/ 281250 h 7143"/>
                <a:gd name="T34" fmla="*/ 40187500 w 3013"/>
                <a:gd name="T35" fmla="*/ 0 h 7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013" h="7143" extrusionOk="0">
                  <a:moveTo>
                    <a:pt x="2572" y="0"/>
                  </a:moveTo>
                  <a:cubicBezTo>
                    <a:pt x="2523" y="0"/>
                    <a:pt x="2480" y="47"/>
                    <a:pt x="2525" y="101"/>
                  </a:cubicBezTo>
                  <a:cubicBezTo>
                    <a:pt x="3013" y="696"/>
                    <a:pt x="2561" y="1815"/>
                    <a:pt x="2418" y="2482"/>
                  </a:cubicBezTo>
                  <a:cubicBezTo>
                    <a:pt x="2299" y="3137"/>
                    <a:pt x="2191" y="3804"/>
                    <a:pt x="1953" y="4435"/>
                  </a:cubicBezTo>
                  <a:cubicBezTo>
                    <a:pt x="1715" y="5102"/>
                    <a:pt x="1358" y="5709"/>
                    <a:pt x="906" y="6233"/>
                  </a:cubicBezTo>
                  <a:cubicBezTo>
                    <a:pt x="751" y="6399"/>
                    <a:pt x="584" y="6637"/>
                    <a:pt x="394" y="6745"/>
                  </a:cubicBezTo>
                  <a:cubicBezTo>
                    <a:pt x="336" y="6846"/>
                    <a:pt x="286" y="6897"/>
                    <a:pt x="241" y="6897"/>
                  </a:cubicBezTo>
                  <a:cubicBezTo>
                    <a:pt x="201" y="6897"/>
                    <a:pt x="165" y="6858"/>
                    <a:pt x="132" y="6780"/>
                  </a:cubicBezTo>
                  <a:cubicBezTo>
                    <a:pt x="156" y="6590"/>
                    <a:pt x="167" y="6399"/>
                    <a:pt x="215" y="6221"/>
                  </a:cubicBezTo>
                  <a:cubicBezTo>
                    <a:pt x="209" y="6203"/>
                    <a:pt x="200" y="6194"/>
                    <a:pt x="190" y="6194"/>
                  </a:cubicBezTo>
                  <a:cubicBezTo>
                    <a:pt x="179" y="6194"/>
                    <a:pt x="167" y="6203"/>
                    <a:pt x="156" y="6221"/>
                  </a:cubicBezTo>
                  <a:cubicBezTo>
                    <a:pt x="60" y="6518"/>
                    <a:pt x="13" y="6768"/>
                    <a:pt x="1" y="7078"/>
                  </a:cubicBezTo>
                  <a:cubicBezTo>
                    <a:pt x="1" y="7118"/>
                    <a:pt x="28" y="7142"/>
                    <a:pt x="57" y="7142"/>
                  </a:cubicBezTo>
                  <a:cubicBezTo>
                    <a:pt x="71" y="7142"/>
                    <a:pt x="85" y="7137"/>
                    <a:pt x="96" y="7126"/>
                  </a:cubicBezTo>
                  <a:cubicBezTo>
                    <a:pt x="1251" y="6233"/>
                    <a:pt x="1977" y="5042"/>
                    <a:pt x="2322" y="3649"/>
                  </a:cubicBezTo>
                  <a:cubicBezTo>
                    <a:pt x="2525" y="2816"/>
                    <a:pt x="2692" y="1934"/>
                    <a:pt x="2834" y="1089"/>
                  </a:cubicBezTo>
                  <a:cubicBezTo>
                    <a:pt x="2894" y="684"/>
                    <a:pt x="2953" y="291"/>
                    <a:pt x="2620" y="18"/>
                  </a:cubicBezTo>
                  <a:cubicBezTo>
                    <a:pt x="2605" y="6"/>
                    <a:pt x="2588" y="0"/>
                    <a:pt x="25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3" name="Google Shape;3718;p4">
              <a:extLst>
                <a:ext uri="{FF2B5EF4-FFF2-40B4-BE49-F238E27FC236}">
                  <a16:creationId xmlns:a16="http://schemas.microsoft.com/office/drawing/2014/main" id="{DBBF4BED-90BE-836B-5536-B4146FC713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7625" y="2169700"/>
              <a:ext cx="23850" cy="10425"/>
            </a:xfrm>
            <a:custGeom>
              <a:avLst/>
              <a:gdLst>
                <a:gd name="T0" fmla="*/ 6046875 w 954"/>
                <a:gd name="T1" fmla="*/ 0 h 417"/>
                <a:gd name="T2" fmla="*/ 375000 w 954"/>
                <a:gd name="T3" fmla="*/ 1156250 h 417"/>
                <a:gd name="T4" fmla="*/ 187500 w 954"/>
                <a:gd name="T5" fmla="*/ 2078125 h 417"/>
                <a:gd name="T6" fmla="*/ 1125000 w 954"/>
                <a:gd name="T7" fmla="*/ 5984375 h 417"/>
                <a:gd name="T8" fmla="*/ 1562500 w 954"/>
                <a:gd name="T9" fmla="*/ 6515625 h 417"/>
                <a:gd name="T10" fmla="*/ 2062500 w 954"/>
                <a:gd name="T11" fmla="*/ 6171875 h 417"/>
                <a:gd name="T12" fmla="*/ 1718750 w 954"/>
                <a:gd name="T13" fmla="*/ 2187500 h 417"/>
                <a:gd name="T14" fmla="*/ 1718750 w 954"/>
                <a:gd name="T15" fmla="*/ 2187500 h 417"/>
                <a:gd name="T16" fmla="*/ 5796875 w 954"/>
                <a:gd name="T17" fmla="*/ 1375000 h 417"/>
                <a:gd name="T18" fmla="*/ 14328125 w 954"/>
                <a:gd name="T19" fmla="*/ 4500000 h 417"/>
                <a:gd name="T20" fmla="*/ 14421875 w 954"/>
                <a:gd name="T21" fmla="*/ 4531250 h 417"/>
                <a:gd name="T22" fmla="*/ 14890625 w 954"/>
                <a:gd name="T23" fmla="*/ 3937500 h 417"/>
                <a:gd name="T24" fmla="*/ 6046875 w 954"/>
                <a:gd name="T25" fmla="*/ 0 h 4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54" h="417" extrusionOk="0">
                  <a:moveTo>
                    <a:pt x="387" y="0"/>
                  </a:moveTo>
                  <a:cubicBezTo>
                    <a:pt x="263" y="0"/>
                    <a:pt x="137" y="26"/>
                    <a:pt x="24" y="74"/>
                  </a:cubicBezTo>
                  <a:cubicBezTo>
                    <a:pt x="12" y="97"/>
                    <a:pt x="1" y="121"/>
                    <a:pt x="12" y="133"/>
                  </a:cubicBezTo>
                  <a:cubicBezTo>
                    <a:pt x="60" y="205"/>
                    <a:pt x="72" y="300"/>
                    <a:pt x="72" y="383"/>
                  </a:cubicBezTo>
                  <a:cubicBezTo>
                    <a:pt x="65" y="404"/>
                    <a:pt x="82" y="417"/>
                    <a:pt x="100" y="417"/>
                  </a:cubicBezTo>
                  <a:cubicBezTo>
                    <a:pt x="113" y="417"/>
                    <a:pt x="127" y="410"/>
                    <a:pt x="132" y="395"/>
                  </a:cubicBezTo>
                  <a:cubicBezTo>
                    <a:pt x="151" y="296"/>
                    <a:pt x="146" y="213"/>
                    <a:pt x="110" y="140"/>
                  </a:cubicBezTo>
                  <a:cubicBezTo>
                    <a:pt x="197" y="104"/>
                    <a:pt x="285" y="88"/>
                    <a:pt x="371" y="88"/>
                  </a:cubicBezTo>
                  <a:cubicBezTo>
                    <a:pt x="565" y="88"/>
                    <a:pt x="752" y="169"/>
                    <a:pt x="917" y="288"/>
                  </a:cubicBezTo>
                  <a:cubicBezTo>
                    <a:pt x="919" y="290"/>
                    <a:pt x="921" y="290"/>
                    <a:pt x="923" y="290"/>
                  </a:cubicBezTo>
                  <a:cubicBezTo>
                    <a:pt x="935" y="290"/>
                    <a:pt x="953" y="262"/>
                    <a:pt x="953" y="252"/>
                  </a:cubicBezTo>
                  <a:cubicBezTo>
                    <a:pt x="817" y="78"/>
                    <a:pt x="604" y="0"/>
                    <a:pt x="3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4" name="Google Shape;3719;p4">
              <a:extLst>
                <a:ext uri="{FF2B5EF4-FFF2-40B4-BE49-F238E27FC236}">
                  <a16:creationId xmlns:a16="http://schemas.microsoft.com/office/drawing/2014/main" id="{E3E422FC-EC04-6331-0F85-C84A4F7B9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6200" y="2178925"/>
              <a:ext cx="34550" cy="61050"/>
            </a:xfrm>
            <a:custGeom>
              <a:avLst/>
              <a:gdLst>
                <a:gd name="T0" fmla="*/ 140625 w 1382"/>
                <a:gd name="T1" fmla="*/ 0 h 2442"/>
                <a:gd name="T2" fmla="*/ 187500 w 1382"/>
                <a:gd name="T3" fmla="*/ 781250 h 2442"/>
                <a:gd name="T4" fmla="*/ 17125000 w 1382"/>
                <a:gd name="T5" fmla="*/ 37250000 h 2442"/>
                <a:gd name="T6" fmla="*/ 18125000 w 1382"/>
                <a:gd name="T7" fmla="*/ 38156250 h 2442"/>
                <a:gd name="T8" fmla="*/ 18796875 w 1382"/>
                <a:gd name="T9" fmla="*/ 37609375 h 2442"/>
                <a:gd name="T10" fmla="*/ 187500 w 1382"/>
                <a:gd name="T11" fmla="*/ 31250 h 2442"/>
                <a:gd name="T12" fmla="*/ 140625 w 1382"/>
                <a:gd name="T13" fmla="*/ 0 h 24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82" h="2442" extrusionOk="0">
                  <a:moveTo>
                    <a:pt x="9" y="0"/>
                  </a:moveTo>
                  <a:cubicBezTo>
                    <a:pt x="1" y="0"/>
                    <a:pt x="2" y="39"/>
                    <a:pt x="12" y="50"/>
                  </a:cubicBezTo>
                  <a:cubicBezTo>
                    <a:pt x="1084" y="455"/>
                    <a:pt x="1120" y="1431"/>
                    <a:pt x="1096" y="2384"/>
                  </a:cubicBezTo>
                  <a:cubicBezTo>
                    <a:pt x="1096" y="2419"/>
                    <a:pt x="1130" y="2442"/>
                    <a:pt x="1160" y="2442"/>
                  </a:cubicBezTo>
                  <a:cubicBezTo>
                    <a:pt x="1180" y="2442"/>
                    <a:pt x="1198" y="2431"/>
                    <a:pt x="1203" y="2407"/>
                  </a:cubicBezTo>
                  <a:cubicBezTo>
                    <a:pt x="1382" y="1491"/>
                    <a:pt x="1084" y="217"/>
                    <a:pt x="12" y="2"/>
                  </a:cubicBezTo>
                  <a:cubicBezTo>
                    <a:pt x="11" y="1"/>
                    <a:pt x="10" y="0"/>
                    <a:pt x="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5" name="Google Shape;3720;p4">
              <a:extLst>
                <a:ext uri="{FF2B5EF4-FFF2-40B4-BE49-F238E27FC236}">
                  <a16:creationId xmlns:a16="http://schemas.microsoft.com/office/drawing/2014/main" id="{5FB22C7E-4DED-3372-461E-0267403954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1050" y="2248425"/>
              <a:ext cx="68875" cy="170275"/>
            </a:xfrm>
            <a:custGeom>
              <a:avLst/>
              <a:gdLst>
                <a:gd name="T0" fmla="*/ 42656250 w 2755"/>
                <a:gd name="T1" fmla="*/ 15625 h 6811"/>
                <a:gd name="T2" fmla="*/ 42250000 w 2755"/>
                <a:gd name="T3" fmla="*/ 125000 h 6811"/>
                <a:gd name="T4" fmla="*/ 578125 w 2755"/>
                <a:gd name="T5" fmla="*/ 104875000 h 6811"/>
                <a:gd name="T6" fmla="*/ 1562500 w 2755"/>
                <a:gd name="T7" fmla="*/ 106406250 h 6811"/>
                <a:gd name="T8" fmla="*/ 2265625 w 2755"/>
                <a:gd name="T9" fmla="*/ 106171875 h 6811"/>
                <a:gd name="T10" fmla="*/ 25140625 w 2755"/>
                <a:gd name="T11" fmla="*/ 60218750 h 6811"/>
                <a:gd name="T12" fmla="*/ 42812500 w 2755"/>
                <a:gd name="T13" fmla="*/ 312500 h 6811"/>
                <a:gd name="T14" fmla="*/ 42656250 w 2755"/>
                <a:gd name="T15" fmla="*/ 15625 h 68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5" h="6811" extrusionOk="0">
                  <a:moveTo>
                    <a:pt x="2730" y="1"/>
                  </a:moveTo>
                  <a:cubicBezTo>
                    <a:pt x="2720" y="1"/>
                    <a:pt x="2709" y="3"/>
                    <a:pt x="2704" y="8"/>
                  </a:cubicBezTo>
                  <a:cubicBezTo>
                    <a:pt x="1835" y="2199"/>
                    <a:pt x="1585" y="4830"/>
                    <a:pt x="37" y="6712"/>
                  </a:cubicBezTo>
                  <a:cubicBezTo>
                    <a:pt x="1" y="6757"/>
                    <a:pt x="49" y="6810"/>
                    <a:pt x="100" y="6810"/>
                  </a:cubicBezTo>
                  <a:cubicBezTo>
                    <a:pt x="115" y="6810"/>
                    <a:pt x="131" y="6806"/>
                    <a:pt x="145" y="6795"/>
                  </a:cubicBezTo>
                  <a:cubicBezTo>
                    <a:pt x="954" y="6057"/>
                    <a:pt x="1276" y="4842"/>
                    <a:pt x="1609" y="3854"/>
                  </a:cubicBezTo>
                  <a:cubicBezTo>
                    <a:pt x="2050" y="2616"/>
                    <a:pt x="2538" y="1318"/>
                    <a:pt x="2740" y="20"/>
                  </a:cubicBezTo>
                  <a:cubicBezTo>
                    <a:pt x="2754" y="6"/>
                    <a:pt x="2743" y="1"/>
                    <a:pt x="27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6" name="Google Shape;3721;p4">
              <a:extLst>
                <a:ext uri="{FF2B5EF4-FFF2-40B4-BE49-F238E27FC236}">
                  <a16:creationId xmlns:a16="http://schemas.microsoft.com/office/drawing/2014/main" id="{D89B6B09-AAD4-2BB1-8BF6-3B375DF65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150" y="2429200"/>
              <a:ext cx="68100" cy="87975"/>
            </a:xfrm>
            <a:custGeom>
              <a:avLst/>
              <a:gdLst>
                <a:gd name="T0" fmla="*/ 42140625 w 2724"/>
                <a:gd name="T1" fmla="*/ 15625 h 3519"/>
                <a:gd name="T2" fmla="*/ 41687500 w 2724"/>
                <a:gd name="T3" fmla="*/ 250000 h 3519"/>
                <a:gd name="T4" fmla="*/ 6890625 w 2724"/>
                <a:gd name="T5" fmla="*/ 54390625 h 3519"/>
                <a:gd name="T6" fmla="*/ 7640625 w 2724"/>
                <a:gd name="T7" fmla="*/ 54968750 h 3519"/>
                <a:gd name="T8" fmla="*/ 8375000 w 2724"/>
                <a:gd name="T9" fmla="*/ 53828125 h 3519"/>
                <a:gd name="T10" fmla="*/ 42421875 w 2724"/>
                <a:gd name="T11" fmla="*/ 437500 h 3519"/>
                <a:gd name="T12" fmla="*/ 42140625 w 2724"/>
                <a:gd name="T13" fmla="*/ 15625 h 3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24" h="3519" extrusionOk="0">
                  <a:moveTo>
                    <a:pt x="2697" y="1"/>
                  </a:moveTo>
                  <a:cubicBezTo>
                    <a:pt x="2689" y="1"/>
                    <a:pt x="2679" y="5"/>
                    <a:pt x="2668" y="16"/>
                  </a:cubicBezTo>
                  <a:cubicBezTo>
                    <a:pt x="1763" y="683"/>
                    <a:pt x="1" y="2183"/>
                    <a:pt x="441" y="3481"/>
                  </a:cubicBezTo>
                  <a:cubicBezTo>
                    <a:pt x="446" y="3506"/>
                    <a:pt x="468" y="3518"/>
                    <a:pt x="489" y="3518"/>
                  </a:cubicBezTo>
                  <a:cubicBezTo>
                    <a:pt x="520" y="3518"/>
                    <a:pt x="550" y="3494"/>
                    <a:pt x="536" y="3445"/>
                  </a:cubicBezTo>
                  <a:cubicBezTo>
                    <a:pt x="298" y="2052"/>
                    <a:pt x="1787" y="885"/>
                    <a:pt x="2715" y="28"/>
                  </a:cubicBezTo>
                  <a:cubicBezTo>
                    <a:pt x="2723" y="20"/>
                    <a:pt x="2715" y="1"/>
                    <a:pt x="269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7" name="Google Shape;3722;p4">
              <a:extLst>
                <a:ext uri="{FF2B5EF4-FFF2-40B4-BE49-F238E27FC236}">
                  <a16:creationId xmlns:a16="http://schemas.microsoft.com/office/drawing/2014/main" id="{E8E48276-EBEC-D45B-5A6A-E2F606002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550" y="2438650"/>
              <a:ext cx="77300" cy="82700"/>
            </a:xfrm>
            <a:custGeom>
              <a:avLst/>
              <a:gdLst>
                <a:gd name="T0" fmla="*/ 47312500 w 3092"/>
                <a:gd name="T1" fmla="*/ 15625 h 3308"/>
                <a:gd name="T2" fmla="*/ 46515625 w 3092"/>
                <a:gd name="T3" fmla="*/ 484375 h 3308"/>
                <a:gd name="T4" fmla="*/ 32187500 w 3092"/>
                <a:gd name="T5" fmla="*/ 28015625 h 3308"/>
                <a:gd name="T6" fmla="*/ 5453125 w 3092"/>
                <a:gd name="T7" fmla="*/ 49343750 h 3308"/>
                <a:gd name="T8" fmla="*/ 937500 w 3092"/>
                <a:gd name="T9" fmla="*/ 48484375 h 3308"/>
                <a:gd name="T10" fmla="*/ 562500 w 3092"/>
                <a:gd name="T11" fmla="*/ 49421875 h 3308"/>
                <a:gd name="T12" fmla="*/ 6921875 w 3092"/>
                <a:gd name="T13" fmla="*/ 51687500 h 3308"/>
                <a:gd name="T14" fmla="*/ 26421875 w 3092"/>
                <a:gd name="T15" fmla="*/ 38250000 h 3308"/>
                <a:gd name="T16" fmla="*/ 48187500 w 3092"/>
                <a:gd name="T17" fmla="*/ 1046875 h 3308"/>
                <a:gd name="T18" fmla="*/ 47312500 w 3092"/>
                <a:gd name="T19" fmla="*/ 15625 h 33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92" h="3308" extrusionOk="0">
                  <a:moveTo>
                    <a:pt x="3028" y="1"/>
                  </a:moveTo>
                  <a:cubicBezTo>
                    <a:pt x="3009" y="1"/>
                    <a:pt x="2990" y="10"/>
                    <a:pt x="2977" y="31"/>
                  </a:cubicBezTo>
                  <a:cubicBezTo>
                    <a:pt x="2703" y="650"/>
                    <a:pt x="2465" y="1246"/>
                    <a:pt x="2060" y="1793"/>
                  </a:cubicBezTo>
                  <a:cubicBezTo>
                    <a:pt x="1705" y="2274"/>
                    <a:pt x="1038" y="3158"/>
                    <a:pt x="349" y="3158"/>
                  </a:cubicBezTo>
                  <a:cubicBezTo>
                    <a:pt x="253" y="3158"/>
                    <a:pt x="156" y="3141"/>
                    <a:pt x="60" y="3103"/>
                  </a:cubicBezTo>
                  <a:cubicBezTo>
                    <a:pt x="24" y="3103"/>
                    <a:pt x="0" y="3151"/>
                    <a:pt x="36" y="3163"/>
                  </a:cubicBezTo>
                  <a:cubicBezTo>
                    <a:pt x="170" y="3265"/>
                    <a:pt x="307" y="3308"/>
                    <a:pt x="443" y="3308"/>
                  </a:cubicBezTo>
                  <a:cubicBezTo>
                    <a:pt x="923" y="3308"/>
                    <a:pt x="1394" y="2773"/>
                    <a:pt x="1691" y="2448"/>
                  </a:cubicBezTo>
                  <a:cubicBezTo>
                    <a:pt x="2298" y="1781"/>
                    <a:pt x="2846" y="948"/>
                    <a:pt x="3084" y="67"/>
                  </a:cubicBezTo>
                  <a:cubicBezTo>
                    <a:pt x="3092" y="29"/>
                    <a:pt x="3060" y="1"/>
                    <a:pt x="30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8" name="Google Shape;3723;p4">
              <a:extLst>
                <a:ext uri="{FF2B5EF4-FFF2-40B4-BE49-F238E27FC236}">
                  <a16:creationId xmlns:a16="http://schemas.microsoft.com/office/drawing/2014/main" id="{62CA143C-4C7E-3791-E893-97CC2A05F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4225" y="2427575"/>
              <a:ext cx="24350" cy="8525"/>
            </a:xfrm>
            <a:custGeom>
              <a:avLst/>
              <a:gdLst>
                <a:gd name="T0" fmla="*/ 4953125 w 974"/>
                <a:gd name="T1" fmla="*/ 0 h 341"/>
                <a:gd name="T2" fmla="*/ 203125 w 974"/>
                <a:gd name="T3" fmla="*/ 1453125 h 341"/>
                <a:gd name="T4" fmla="*/ 390625 w 974"/>
                <a:gd name="T5" fmla="*/ 2203125 h 341"/>
                <a:gd name="T6" fmla="*/ 6375000 w 974"/>
                <a:gd name="T7" fmla="*/ 1546875 h 341"/>
                <a:gd name="T8" fmla="*/ 7640625 w 974"/>
                <a:gd name="T9" fmla="*/ 1640625 h 341"/>
                <a:gd name="T10" fmla="*/ 14515625 w 974"/>
                <a:gd name="T11" fmla="*/ 5171875 h 341"/>
                <a:gd name="T12" fmla="*/ 14828125 w 974"/>
                <a:gd name="T13" fmla="*/ 5328125 h 341"/>
                <a:gd name="T14" fmla="*/ 15078125 w 974"/>
                <a:gd name="T15" fmla="*/ 4625000 h 341"/>
                <a:gd name="T16" fmla="*/ 7828125 w 974"/>
                <a:gd name="T17" fmla="*/ 343750 h 341"/>
                <a:gd name="T18" fmla="*/ 4953125 w 974"/>
                <a:gd name="T19" fmla="*/ 0 h 3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74" h="341" extrusionOk="0">
                  <a:moveTo>
                    <a:pt x="317" y="0"/>
                  </a:moveTo>
                  <a:cubicBezTo>
                    <a:pt x="201" y="0"/>
                    <a:pt x="81" y="25"/>
                    <a:pt x="13" y="93"/>
                  </a:cubicBezTo>
                  <a:cubicBezTo>
                    <a:pt x="1" y="105"/>
                    <a:pt x="13" y="141"/>
                    <a:pt x="25" y="141"/>
                  </a:cubicBezTo>
                  <a:cubicBezTo>
                    <a:pt x="164" y="141"/>
                    <a:pt x="278" y="99"/>
                    <a:pt x="408" y="99"/>
                  </a:cubicBezTo>
                  <a:cubicBezTo>
                    <a:pt x="434" y="99"/>
                    <a:pt x="461" y="101"/>
                    <a:pt x="489" y="105"/>
                  </a:cubicBezTo>
                  <a:cubicBezTo>
                    <a:pt x="668" y="141"/>
                    <a:pt x="787" y="224"/>
                    <a:pt x="929" y="331"/>
                  </a:cubicBezTo>
                  <a:cubicBezTo>
                    <a:pt x="936" y="338"/>
                    <a:pt x="943" y="341"/>
                    <a:pt x="949" y="341"/>
                  </a:cubicBezTo>
                  <a:cubicBezTo>
                    <a:pt x="964" y="341"/>
                    <a:pt x="974" y="321"/>
                    <a:pt x="965" y="296"/>
                  </a:cubicBezTo>
                  <a:cubicBezTo>
                    <a:pt x="858" y="153"/>
                    <a:pt x="679" y="57"/>
                    <a:pt x="501" y="22"/>
                  </a:cubicBezTo>
                  <a:cubicBezTo>
                    <a:pt x="449" y="9"/>
                    <a:pt x="383" y="0"/>
                    <a:pt x="3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89" name="Google Shape;3724;p4">
              <a:extLst>
                <a:ext uri="{FF2B5EF4-FFF2-40B4-BE49-F238E27FC236}">
                  <a16:creationId xmlns:a16="http://schemas.microsoft.com/office/drawing/2014/main" id="{815E4756-E9AF-2734-B941-0234B7CF6C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0775" y="2416500"/>
              <a:ext cx="22050" cy="9300"/>
            </a:xfrm>
            <a:custGeom>
              <a:avLst/>
              <a:gdLst>
                <a:gd name="T0" fmla="*/ 1500000 w 882"/>
                <a:gd name="T1" fmla="*/ 0 h 372"/>
                <a:gd name="T2" fmla="*/ 3171875 w 882"/>
                <a:gd name="T3" fmla="*/ 4281250 h 372"/>
                <a:gd name="T4" fmla="*/ 9312500 w 882"/>
                <a:gd name="T5" fmla="*/ 5796875 h 372"/>
                <a:gd name="T6" fmla="*/ 13218750 w 882"/>
                <a:gd name="T7" fmla="*/ 4843750 h 372"/>
                <a:gd name="T8" fmla="*/ 13031250 w 882"/>
                <a:gd name="T9" fmla="*/ 3734375 h 372"/>
                <a:gd name="T10" fmla="*/ 10250000 w 882"/>
                <a:gd name="T11" fmla="*/ 3546875 h 372"/>
                <a:gd name="T12" fmla="*/ 7453125 w 882"/>
                <a:gd name="T13" fmla="*/ 3359375 h 372"/>
                <a:gd name="T14" fmla="*/ 1687500 w 882"/>
                <a:gd name="T15" fmla="*/ 187500 h 372"/>
                <a:gd name="T16" fmla="*/ 1500000 w 882"/>
                <a:gd name="T17" fmla="*/ 0 h 3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82" h="372" extrusionOk="0">
                  <a:moveTo>
                    <a:pt x="96" y="0"/>
                  </a:moveTo>
                  <a:cubicBezTo>
                    <a:pt x="1" y="119"/>
                    <a:pt x="108" y="227"/>
                    <a:pt x="203" y="274"/>
                  </a:cubicBezTo>
                  <a:cubicBezTo>
                    <a:pt x="317" y="331"/>
                    <a:pt x="461" y="371"/>
                    <a:pt x="596" y="371"/>
                  </a:cubicBezTo>
                  <a:cubicBezTo>
                    <a:pt x="687" y="371"/>
                    <a:pt x="774" y="353"/>
                    <a:pt x="846" y="310"/>
                  </a:cubicBezTo>
                  <a:cubicBezTo>
                    <a:pt x="882" y="298"/>
                    <a:pt x="882" y="250"/>
                    <a:pt x="834" y="239"/>
                  </a:cubicBezTo>
                  <a:cubicBezTo>
                    <a:pt x="775" y="227"/>
                    <a:pt x="715" y="227"/>
                    <a:pt x="656" y="227"/>
                  </a:cubicBezTo>
                  <a:cubicBezTo>
                    <a:pt x="596" y="227"/>
                    <a:pt x="537" y="227"/>
                    <a:pt x="477" y="215"/>
                  </a:cubicBezTo>
                  <a:cubicBezTo>
                    <a:pt x="406" y="203"/>
                    <a:pt x="48" y="143"/>
                    <a:pt x="108" y="12"/>
                  </a:cubicBezTo>
                  <a:cubicBezTo>
                    <a:pt x="120" y="0"/>
                    <a:pt x="96" y="0"/>
                    <a:pt x="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0" name="Google Shape;3725;p4">
              <a:extLst>
                <a:ext uri="{FF2B5EF4-FFF2-40B4-BE49-F238E27FC236}">
                  <a16:creationId xmlns:a16="http://schemas.microsoft.com/office/drawing/2014/main" id="{1D4EBB6C-C61F-7BD6-7B71-BEEFF39BD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3400" y="2282575"/>
              <a:ext cx="64925" cy="141400"/>
            </a:xfrm>
            <a:custGeom>
              <a:avLst/>
              <a:gdLst>
                <a:gd name="T0" fmla="*/ 39562500 w 2597"/>
                <a:gd name="T1" fmla="*/ 15625 h 5656"/>
                <a:gd name="T2" fmla="*/ 38890625 w 2597"/>
                <a:gd name="T3" fmla="*/ 546875 h 5656"/>
                <a:gd name="T4" fmla="*/ 26984375 w 2597"/>
                <a:gd name="T5" fmla="*/ 46500000 h 5656"/>
                <a:gd name="T6" fmla="*/ 375000 w 2597"/>
                <a:gd name="T7" fmla="*/ 87796875 h 5656"/>
                <a:gd name="T8" fmla="*/ 750000 w 2597"/>
                <a:gd name="T9" fmla="*/ 88359375 h 5656"/>
                <a:gd name="T10" fmla="*/ 26609375 w 2597"/>
                <a:gd name="T11" fmla="*/ 55437500 h 5656"/>
                <a:gd name="T12" fmla="*/ 40562500 w 2597"/>
                <a:gd name="T13" fmla="*/ 921875 h 5656"/>
                <a:gd name="T14" fmla="*/ 39562500 w 2597"/>
                <a:gd name="T15" fmla="*/ 15625 h 565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7" h="5656" extrusionOk="0">
                  <a:moveTo>
                    <a:pt x="2532" y="1"/>
                  </a:moveTo>
                  <a:cubicBezTo>
                    <a:pt x="2512" y="1"/>
                    <a:pt x="2494" y="11"/>
                    <a:pt x="2489" y="35"/>
                  </a:cubicBezTo>
                  <a:cubicBezTo>
                    <a:pt x="2168" y="988"/>
                    <a:pt x="2001" y="2000"/>
                    <a:pt x="1727" y="2976"/>
                  </a:cubicBezTo>
                  <a:cubicBezTo>
                    <a:pt x="1417" y="4119"/>
                    <a:pt x="941" y="4857"/>
                    <a:pt x="24" y="5619"/>
                  </a:cubicBezTo>
                  <a:cubicBezTo>
                    <a:pt x="1" y="5619"/>
                    <a:pt x="24" y="5655"/>
                    <a:pt x="48" y="5655"/>
                  </a:cubicBezTo>
                  <a:cubicBezTo>
                    <a:pt x="929" y="5262"/>
                    <a:pt x="1417" y="4417"/>
                    <a:pt x="1703" y="3548"/>
                  </a:cubicBezTo>
                  <a:cubicBezTo>
                    <a:pt x="2072" y="2440"/>
                    <a:pt x="2489" y="1214"/>
                    <a:pt x="2596" y="59"/>
                  </a:cubicBezTo>
                  <a:cubicBezTo>
                    <a:pt x="2596" y="24"/>
                    <a:pt x="2562" y="1"/>
                    <a:pt x="25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1" name="Google Shape;3726;p4">
              <a:extLst>
                <a:ext uri="{FF2B5EF4-FFF2-40B4-BE49-F238E27FC236}">
                  <a16:creationId xmlns:a16="http://schemas.microsoft.com/office/drawing/2014/main" id="{7A8A0802-3CBE-04B0-A294-9C38BF8BC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750" y="2267025"/>
              <a:ext cx="66550" cy="117800"/>
            </a:xfrm>
            <a:custGeom>
              <a:avLst/>
              <a:gdLst>
                <a:gd name="T0" fmla="*/ 109375 w 2662"/>
                <a:gd name="T1" fmla="*/ 9531250 h 4712"/>
                <a:gd name="T2" fmla="*/ 31250 w 2662"/>
                <a:gd name="T3" fmla="*/ 9671875 h 4712"/>
                <a:gd name="T4" fmla="*/ 109375 w 2662"/>
                <a:gd name="T5" fmla="*/ 9531250 h 4712"/>
                <a:gd name="T6" fmla="*/ 5578125 w 2662"/>
                <a:gd name="T7" fmla="*/ 0 h 4712"/>
                <a:gd name="T8" fmla="*/ 109375 w 2662"/>
                <a:gd name="T9" fmla="*/ 9531250 h 4712"/>
                <a:gd name="T10" fmla="*/ 7062500 w 2662"/>
                <a:gd name="T11" fmla="*/ 3796875 h 4712"/>
                <a:gd name="T12" fmla="*/ 10890625 w 2662"/>
                <a:gd name="T13" fmla="*/ 5250000 h 4712"/>
                <a:gd name="T14" fmla="*/ 14062500 w 2662"/>
                <a:gd name="T15" fmla="*/ 13812500 h 4712"/>
                <a:gd name="T16" fmla="*/ 21500000 w 2662"/>
                <a:gd name="T17" fmla="*/ 24968750 h 4712"/>
                <a:gd name="T18" fmla="*/ 38625000 w 2662"/>
                <a:gd name="T19" fmla="*/ 72968750 h 4712"/>
                <a:gd name="T20" fmla="*/ 39203125 w 2662"/>
                <a:gd name="T21" fmla="*/ 73625000 h 4712"/>
                <a:gd name="T22" fmla="*/ 39734375 w 2662"/>
                <a:gd name="T23" fmla="*/ 73156250 h 4712"/>
                <a:gd name="T24" fmla="*/ 36390625 w 2662"/>
                <a:gd name="T25" fmla="*/ 45437500 h 4712"/>
                <a:gd name="T26" fmla="*/ 14984375 w 2662"/>
                <a:gd name="T27" fmla="*/ 10453125 h 4712"/>
                <a:gd name="T28" fmla="*/ 5578125 w 2662"/>
                <a:gd name="T29" fmla="*/ 0 h 47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62" h="4712" extrusionOk="0">
                  <a:moveTo>
                    <a:pt x="7" y="610"/>
                  </a:moveTo>
                  <a:cubicBezTo>
                    <a:pt x="1" y="616"/>
                    <a:pt x="1" y="619"/>
                    <a:pt x="2" y="619"/>
                  </a:cubicBezTo>
                  <a:cubicBezTo>
                    <a:pt x="4" y="619"/>
                    <a:pt x="7" y="616"/>
                    <a:pt x="7" y="610"/>
                  </a:cubicBezTo>
                  <a:close/>
                  <a:moveTo>
                    <a:pt x="357" y="0"/>
                  </a:moveTo>
                  <a:cubicBezTo>
                    <a:pt x="193" y="0"/>
                    <a:pt x="54" y="175"/>
                    <a:pt x="7" y="610"/>
                  </a:cubicBezTo>
                  <a:cubicBezTo>
                    <a:pt x="114" y="476"/>
                    <a:pt x="240" y="243"/>
                    <a:pt x="452" y="243"/>
                  </a:cubicBezTo>
                  <a:cubicBezTo>
                    <a:pt x="523" y="243"/>
                    <a:pt x="604" y="270"/>
                    <a:pt x="697" y="336"/>
                  </a:cubicBezTo>
                  <a:cubicBezTo>
                    <a:pt x="817" y="431"/>
                    <a:pt x="840" y="753"/>
                    <a:pt x="900" y="884"/>
                  </a:cubicBezTo>
                  <a:cubicBezTo>
                    <a:pt x="1019" y="1169"/>
                    <a:pt x="1186" y="1360"/>
                    <a:pt x="1376" y="1598"/>
                  </a:cubicBezTo>
                  <a:cubicBezTo>
                    <a:pt x="2186" y="2550"/>
                    <a:pt x="2352" y="3479"/>
                    <a:pt x="2472" y="4670"/>
                  </a:cubicBezTo>
                  <a:cubicBezTo>
                    <a:pt x="2472" y="4696"/>
                    <a:pt x="2490" y="4712"/>
                    <a:pt x="2509" y="4712"/>
                  </a:cubicBezTo>
                  <a:cubicBezTo>
                    <a:pt x="2523" y="4712"/>
                    <a:pt x="2538" y="4703"/>
                    <a:pt x="2543" y="4682"/>
                  </a:cubicBezTo>
                  <a:cubicBezTo>
                    <a:pt x="2662" y="4086"/>
                    <a:pt x="2543" y="3479"/>
                    <a:pt x="2329" y="2908"/>
                  </a:cubicBezTo>
                  <a:cubicBezTo>
                    <a:pt x="2007" y="2062"/>
                    <a:pt x="1281" y="1503"/>
                    <a:pt x="959" y="669"/>
                  </a:cubicBezTo>
                  <a:cubicBezTo>
                    <a:pt x="813" y="283"/>
                    <a:pt x="565" y="0"/>
                    <a:pt x="3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2" name="Google Shape;3727;p4">
              <a:extLst>
                <a:ext uri="{FF2B5EF4-FFF2-40B4-BE49-F238E27FC236}">
                  <a16:creationId xmlns:a16="http://schemas.microsoft.com/office/drawing/2014/main" id="{BCA11642-4CCE-44C1-A5D5-E4CFD4CB4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9200" y="2384675"/>
              <a:ext cx="77450" cy="122975"/>
            </a:xfrm>
            <a:custGeom>
              <a:avLst/>
              <a:gdLst>
                <a:gd name="T0" fmla="*/ 48203125 w 3098"/>
                <a:gd name="T1" fmla="*/ 15625 h 4919"/>
                <a:gd name="T2" fmla="*/ 48031250 w 3098"/>
                <a:gd name="T3" fmla="*/ 171875 h 4919"/>
                <a:gd name="T4" fmla="*/ 593750 w 3098"/>
                <a:gd name="T5" fmla="*/ 75156250 h 4919"/>
                <a:gd name="T6" fmla="*/ 1468750 w 3098"/>
                <a:gd name="T7" fmla="*/ 76859375 h 4919"/>
                <a:gd name="T8" fmla="*/ 2078125 w 3098"/>
                <a:gd name="T9" fmla="*/ 76640625 h 4919"/>
                <a:gd name="T10" fmla="*/ 31468750 w 3098"/>
                <a:gd name="T11" fmla="*/ 39437500 h 4919"/>
                <a:gd name="T12" fmla="*/ 48406250 w 3098"/>
                <a:gd name="T13" fmla="*/ 171875 h 4919"/>
                <a:gd name="T14" fmla="*/ 48203125 w 3098"/>
                <a:gd name="T15" fmla="*/ 15625 h 49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98" h="4919" extrusionOk="0">
                  <a:moveTo>
                    <a:pt x="3085" y="1"/>
                  </a:moveTo>
                  <a:cubicBezTo>
                    <a:pt x="3082" y="1"/>
                    <a:pt x="3078" y="3"/>
                    <a:pt x="3074" y="11"/>
                  </a:cubicBezTo>
                  <a:cubicBezTo>
                    <a:pt x="2633" y="1845"/>
                    <a:pt x="1169" y="3369"/>
                    <a:pt x="38" y="4810"/>
                  </a:cubicBezTo>
                  <a:cubicBezTo>
                    <a:pt x="0" y="4857"/>
                    <a:pt x="45" y="4919"/>
                    <a:pt x="94" y="4919"/>
                  </a:cubicBezTo>
                  <a:cubicBezTo>
                    <a:pt x="107" y="4919"/>
                    <a:pt x="121" y="4915"/>
                    <a:pt x="133" y="4905"/>
                  </a:cubicBezTo>
                  <a:cubicBezTo>
                    <a:pt x="883" y="4238"/>
                    <a:pt x="1490" y="3369"/>
                    <a:pt x="2014" y="2524"/>
                  </a:cubicBezTo>
                  <a:cubicBezTo>
                    <a:pt x="2479" y="1797"/>
                    <a:pt x="3074" y="904"/>
                    <a:pt x="3098" y="11"/>
                  </a:cubicBezTo>
                  <a:cubicBezTo>
                    <a:pt x="3098" y="11"/>
                    <a:pt x="3092" y="1"/>
                    <a:pt x="30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3" name="Google Shape;3728;p4">
              <a:extLst>
                <a:ext uri="{FF2B5EF4-FFF2-40B4-BE49-F238E27FC236}">
                  <a16:creationId xmlns:a16="http://schemas.microsoft.com/office/drawing/2014/main" id="{3F5DD3B6-FAB2-4BAA-177B-0A23D31BC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475" y="2437725"/>
              <a:ext cx="75800" cy="88025"/>
            </a:xfrm>
            <a:custGeom>
              <a:avLst/>
              <a:gdLst>
                <a:gd name="T0" fmla="*/ 46625000 w 3032"/>
                <a:gd name="T1" fmla="*/ 15625 h 3521"/>
                <a:gd name="T2" fmla="*/ 46328125 w 3032"/>
                <a:gd name="T3" fmla="*/ 140625 h 3521"/>
                <a:gd name="T4" fmla="*/ 26421875 w 3032"/>
                <a:gd name="T5" fmla="*/ 28046875 h 3521"/>
                <a:gd name="T6" fmla="*/ 16562500 w 3032"/>
                <a:gd name="T7" fmla="*/ 41812500 h 3521"/>
                <a:gd name="T8" fmla="*/ 3843750 w 3032"/>
                <a:gd name="T9" fmla="*/ 50609375 h 3521"/>
                <a:gd name="T10" fmla="*/ 2796875 w 3032"/>
                <a:gd name="T11" fmla="*/ 48687500 h 3521"/>
                <a:gd name="T12" fmla="*/ 1875000 w 3032"/>
                <a:gd name="T13" fmla="*/ 47578125 h 3521"/>
                <a:gd name="T14" fmla="*/ 1125000 w 3032"/>
                <a:gd name="T15" fmla="*/ 47578125 h 3521"/>
                <a:gd name="T16" fmla="*/ 1125000 w 3032"/>
                <a:gd name="T17" fmla="*/ 47953125 h 3521"/>
                <a:gd name="T18" fmla="*/ 375000 w 3032"/>
                <a:gd name="T19" fmla="*/ 53718750 h 3521"/>
                <a:gd name="T20" fmla="*/ 1125000 w 3032"/>
                <a:gd name="T21" fmla="*/ 54640625 h 3521"/>
                <a:gd name="T22" fmla="*/ 3218750 w 3032"/>
                <a:gd name="T23" fmla="*/ 55000000 h 3521"/>
                <a:gd name="T24" fmla="*/ 20843750 w 3032"/>
                <a:gd name="T25" fmla="*/ 40312500 h 3521"/>
                <a:gd name="T26" fmla="*/ 47078125 w 3032"/>
                <a:gd name="T27" fmla="*/ 875000 h 3521"/>
                <a:gd name="T28" fmla="*/ 46625000 w 3032"/>
                <a:gd name="T29" fmla="*/ 15625 h 352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032" h="3521" extrusionOk="0">
                  <a:moveTo>
                    <a:pt x="2984" y="1"/>
                  </a:moveTo>
                  <a:cubicBezTo>
                    <a:pt x="2977" y="1"/>
                    <a:pt x="2971" y="3"/>
                    <a:pt x="2965" y="9"/>
                  </a:cubicBezTo>
                  <a:cubicBezTo>
                    <a:pt x="2394" y="473"/>
                    <a:pt x="2084" y="1187"/>
                    <a:pt x="1691" y="1795"/>
                  </a:cubicBezTo>
                  <a:cubicBezTo>
                    <a:pt x="1501" y="2104"/>
                    <a:pt x="1287" y="2390"/>
                    <a:pt x="1060" y="2676"/>
                  </a:cubicBezTo>
                  <a:cubicBezTo>
                    <a:pt x="985" y="2742"/>
                    <a:pt x="441" y="3239"/>
                    <a:pt x="246" y="3239"/>
                  </a:cubicBezTo>
                  <a:cubicBezTo>
                    <a:pt x="194" y="3239"/>
                    <a:pt x="167" y="3204"/>
                    <a:pt x="179" y="3116"/>
                  </a:cubicBezTo>
                  <a:cubicBezTo>
                    <a:pt x="179" y="3092"/>
                    <a:pt x="144" y="3045"/>
                    <a:pt x="120" y="3045"/>
                  </a:cubicBezTo>
                  <a:lnTo>
                    <a:pt x="72" y="3045"/>
                  </a:lnTo>
                  <a:lnTo>
                    <a:pt x="72" y="3069"/>
                  </a:lnTo>
                  <a:cubicBezTo>
                    <a:pt x="60" y="3211"/>
                    <a:pt x="1" y="3307"/>
                    <a:pt x="24" y="3438"/>
                  </a:cubicBezTo>
                  <a:cubicBezTo>
                    <a:pt x="24" y="3461"/>
                    <a:pt x="60" y="3485"/>
                    <a:pt x="72" y="3497"/>
                  </a:cubicBezTo>
                  <a:cubicBezTo>
                    <a:pt x="116" y="3513"/>
                    <a:pt x="160" y="3520"/>
                    <a:pt x="206" y="3520"/>
                  </a:cubicBezTo>
                  <a:cubicBezTo>
                    <a:pt x="639" y="3520"/>
                    <a:pt x="1118" y="2850"/>
                    <a:pt x="1334" y="2580"/>
                  </a:cubicBezTo>
                  <a:cubicBezTo>
                    <a:pt x="1965" y="1807"/>
                    <a:pt x="2501" y="890"/>
                    <a:pt x="3013" y="56"/>
                  </a:cubicBezTo>
                  <a:cubicBezTo>
                    <a:pt x="3031" y="29"/>
                    <a:pt x="3007" y="1"/>
                    <a:pt x="29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4" name="Google Shape;3729;p4">
              <a:extLst>
                <a:ext uri="{FF2B5EF4-FFF2-40B4-BE49-F238E27FC236}">
                  <a16:creationId xmlns:a16="http://schemas.microsoft.com/office/drawing/2014/main" id="{B27823E4-69F4-EB24-0E32-4FA0BDD12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275" y="2351300"/>
              <a:ext cx="29100" cy="86550"/>
            </a:xfrm>
            <a:custGeom>
              <a:avLst/>
              <a:gdLst>
                <a:gd name="T0" fmla="*/ 16390625 w 1164"/>
                <a:gd name="T1" fmla="*/ 0 h 3462"/>
                <a:gd name="T2" fmla="*/ 15953125 w 1164"/>
                <a:gd name="T3" fmla="*/ 203125 h 3462"/>
                <a:gd name="T4" fmla="*/ 11296875 w 1164"/>
                <a:gd name="T5" fmla="*/ 26062500 h 3462"/>
                <a:gd name="T6" fmla="*/ 140625 w 1164"/>
                <a:gd name="T7" fmla="*/ 52843750 h 3462"/>
                <a:gd name="T8" fmla="*/ 906250 w 1164"/>
                <a:gd name="T9" fmla="*/ 54078125 h 3462"/>
                <a:gd name="T10" fmla="*/ 1437500 w 1164"/>
                <a:gd name="T11" fmla="*/ 53781250 h 3462"/>
                <a:gd name="T12" fmla="*/ 16890625 w 1164"/>
                <a:gd name="T13" fmla="*/ 578125 h 3462"/>
                <a:gd name="T14" fmla="*/ 16390625 w 1164"/>
                <a:gd name="T15" fmla="*/ 0 h 34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64" h="3462" extrusionOk="0">
                  <a:moveTo>
                    <a:pt x="1049" y="0"/>
                  </a:moveTo>
                  <a:cubicBezTo>
                    <a:pt x="1039" y="0"/>
                    <a:pt x="1030" y="4"/>
                    <a:pt x="1021" y="13"/>
                  </a:cubicBezTo>
                  <a:cubicBezTo>
                    <a:pt x="866" y="549"/>
                    <a:pt x="842" y="1120"/>
                    <a:pt x="723" y="1668"/>
                  </a:cubicBezTo>
                  <a:cubicBezTo>
                    <a:pt x="581" y="2275"/>
                    <a:pt x="342" y="2847"/>
                    <a:pt x="9" y="3382"/>
                  </a:cubicBezTo>
                  <a:cubicBezTo>
                    <a:pt x="1" y="3425"/>
                    <a:pt x="28" y="3461"/>
                    <a:pt x="58" y="3461"/>
                  </a:cubicBezTo>
                  <a:cubicBezTo>
                    <a:pt x="70" y="3461"/>
                    <a:pt x="82" y="3455"/>
                    <a:pt x="92" y="3442"/>
                  </a:cubicBezTo>
                  <a:cubicBezTo>
                    <a:pt x="771" y="2549"/>
                    <a:pt x="1164" y="1144"/>
                    <a:pt x="1081" y="37"/>
                  </a:cubicBezTo>
                  <a:cubicBezTo>
                    <a:pt x="1081" y="14"/>
                    <a:pt x="1066" y="0"/>
                    <a:pt x="10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5" name="Google Shape;3730;p4">
              <a:extLst>
                <a:ext uri="{FF2B5EF4-FFF2-40B4-BE49-F238E27FC236}">
                  <a16:creationId xmlns:a16="http://schemas.microsoft.com/office/drawing/2014/main" id="{7B12182A-1608-9621-DA66-60E14F7AE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349650"/>
              <a:ext cx="33350" cy="54625"/>
            </a:xfrm>
            <a:custGeom>
              <a:avLst/>
              <a:gdLst>
                <a:gd name="T0" fmla="*/ 3093750 w 1334"/>
                <a:gd name="T1" fmla="*/ 15625 h 2185"/>
                <a:gd name="T2" fmla="*/ 0 w 1334"/>
                <a:gd name="T3" fmla="*/ 3093750 h 2185"/>
                <a:gd name="T4" fmla="*/ 562500 w 1334"/>
                <a:gd name="T5" fmla="*/ 3578125 h 2185"/>
                <a:gd name="T6" fmla="*/ 750000 w 1334"/>
                <a:gd name="T7" fmla="*/ 3468750 h 2185"/>
                <a:gd name="T8" fmla="*/ 3515625 w 1334"/>
                <a:gd name="T9" fmla="*/ 1640625 h 2185"/>
                <a:gd name="T10" fmla="*/ 10984375 w 1334"/>
                <a:gd name="T11" fmla="*/ 10343750 h 2185"/>
                <a:gd name="T12" fmla="*/ 13953125 w 1334"/>
                <a:gd name="T13" fmla="*/ 16671875 h 2185"/>
                <a:gd name="T14" fmla="*/ 18984375 w 1334"/>
                <a:gd name="T15" fmla="*/ 33609375 h 2185"/>
                <a:gd name="T16" fmla="*/ 19812500 w 1334"/>
                <a:gd name="T17" fmla="*/ 34140625 h 2185"/>
                <a:gd name="T18" fmla="*/ 20468750 w 1334"/>
                <a:gd name="T19" fmla="*/ 33421875 h 2185"/>
                <a:gd name="T20" fmla="*/ 17125000 w 1334"/>
                <a:gd name="T21" fmla="*/ 18718750 h 2185"/>
                <a:gd name="T22" fmla="*/ 8750000 w 1334"/>
                <a:gd name="T23" fmla="*/ 2718750 h 2185"/>
                <a:gd name="T24" fmla="*/ 3093750 w 1334"/>
                <a:gd name="T25" fmla="*/ 15625 h 21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4" h="2185" extrusionOk="0">
                  <a:moveTo>
                    <a:pt x="198" y="1"/>
                  </a:moveTo>
                  <a:cubicBezTo>
                    <a:pt x="95" y="1"/>
                    <a:pt x="11" y="54"/>
                    <a:pt x="0" y="198"/>
                  </a:cubicBezTo>
                  <a:cubicBezTo>
                    <a:pt x="8" y="221"/>
                    <a:pt x="25" y="229"/>
                    <a:pt x="36" y="229"/>
                  </a:cubicBezTo>
                  <a:cubicBezTo>
                    <a:pt x="43" y="229"/>
                    <a:pt x="48" y="226"/>
                    <a:pt x="48" y="222"/>
                  </a:cubicBezTo>
                  <a:cubicBezTo>
                    <a:pt x="106" y="138"/>
                    <a:pt x="166" y="105"/>
                    <a:pt x="225" y="105"/>
                  </a:cubicBezTo>
                  <a:cubicBezTo>
                    <a:pt x="446" y="105"/>
                    <a:pt x="656" y="568"/>
                    <a:pt x="703" y="662"/>
                  </a:cubicBezTo>
                  <a:cubicBezTo>
                    <a:pt x="762" y="793"/>
                    <a:pt x="834" y="936"/>
                    <a:pt x="893" y="1067"/>
                  </a:cubicBezTo>
                  <a:cubicBezTo>
                    <a:pt x="1060" y="1424"/>
                    <a:pt x="1108" y="1781"/>
                    <a:pt x="1215" y="2151"/>
                  </a:cubicBezTo>
                  <a:cubicBezTo>
                    <a:pt x="1226" y="2173"/>
                    <a:pt x="1248" y="2185"/>
                    <a:pt x="1268" y="2185"/>
                  </a:cubicBezTo>
                  <a:cubicBezTo>
                    <a:pt x="1290" y="2185"/>
                    <a:pt x="1310" y="2170"/>
                    <a:pt x="1310" y="2139"/>
                  </a:cubicBezTo>
                  <a:cubicBezTo>
                    <a:pt x="1334" y="1805"/>
                    <a:pt x="1215" y="1496"/>
                    <a:pt x="1096" y="1198"/>
                  </a:cubicBezTo>
                  <a:cubicBezTo>
                    <a:pt x="965" y="865"/>
                    <a:pt x="798" y="448"/>
                    <a:pt x="560" y="174"/>
                  </a:cubicBezTo>
                  <a:cubicBezTo>
                    <a:pt x="481" y="82"/>
                    <a:pt x="326" y="1"/>
                    <a:pt x="19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6" name="Google Shape;3731;p4">
              <a:extLst>
                <a:ext uri="{FF2B5EF4-FFF2-40B4-BE49-F238E27FC236}">
                  <a16:creationId xmlns:a16="http://schemas.microsoft.com/office/drawing/2014/main" id="{E389DC65-11C4-413F-FB25-0582FFE93E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1125" y="2406250"/>
              <a:ext cx="27625" cy="65200"/>
            </a:xfrm>
            <a:custGeom>
              <a:avLst/>
              <a:gdLst>
                <a:gd name="T0" fmla="*/ 16375000 w 1105"/>
                <a:gd name="T1" fmla="*/ 0 h 2608"/>
                <a:gd name="T2" fmla="*/ 15953125 w 1105"/>
                <a:gd name="T3" fmla="*/ 281250 h 2608"/>
                <a:gd name="T4" fmla="*/ 515625 w 1105"/>
                <a:gd name="T5" fmla="*/ 38968750 h 2608"/>
                <a:gd name="T6" fmla="*/ 2015625 w 1105"/>
                <a:gd name="T7" fmla="*/ 40750000 h 2608"/>
                <a:gd name="T8" fmla="*/ 3125000 w 1105"/>
                <a:gd name="T9" fmla="*/ 40078125 h 2608"/>
                <a:gd name="T10" fmla="*/ 17250000 w 1105"/>
                <a:gd name="T11" fmla="*/ 828125 h 2608"/>
                <a:gd name="T12" fmla="*/ 16375000 w 1105"/>
                <a:gd name="T13" fmla="*/ 0 h 2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5" h="2608" extrusionOk="0">
                  <a:moveTo>
                    <a:pt x="1048" y="0"/>
                  </a:moveTo>
                  <a:cubicBezTo>
                    <a:pt x="1036" y="0"/>
                    <a:pt x="1025" y="6"/>
                    <a:pt x="1021" y="18"/>
                  </a:cubicBezTo>
                  <a:cubicBezTo>
                    <a:pt x="640" y="815"/>
                    <a:pt x="378" y="1672"/>
                    <a:pt x="33" y="2494"/>
                  </a:cubicBezTo>
                  <a:cubicBezTo>
                    <a:pt x="0" y="2551"/>
                    <a:pt x="68" y="2608"/>
                    <a:pt x="129" y="2608"/>
                  </a:cubicBezTo>
                  <a:cubicBezTo>
                    <a:pt x="157" y="2608"/>
                    <a:pt x="184" y="2596"/>
                    <a:pt x="200" y="2565"/>
                  </a:cubicBezTo>
                  <a:cubicBezTo>
                    <a:pt x="569" y="1792"/>
                    <a:pt x="973" y="899"/>
                    <a:pt x="1104" y="53"/>
                  </a:cubicBezTo>
                  <a:cubicBezTo>
                    <a:pt x="1104" y="21"/>
                    <a:pt x="1073" y="0"/>
                    <a:pt x="10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7" name="Google Shape;3732;p4">
              <a:extLst>
                <a:ext uri="{FF2B5EF4-FFF2-40B4-BE49-F238E27FC236}">
                  <a16:creationId xmlns:a16="http://schemas.microsoft.com/office/drawing/2014/main" id="{6D62E247-B0A4-F096-A910-61E55645B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900" y="2528575"/>
              <a:ext cx="109725" cy="65575"/>
            </a:xfrm>
            <a:custGeom>
              <a:avLst/>
              <a:gdLst>
                <a:gd name="T0" fmla="*/ 67515625 w 4389"/>
                <a:gd name="T1" fmla="*/ 15625 h 2623"/>
                <a:gd name="T2" fmla="*/ 67171875 w 4389"/>
                <a:gd name="T3" fmla="*/ 93750 h 2623"/>
                <a:gd name="T4" fmla="*/ 20656250 w 4389"/>
                <a:gd name="T5" fmla="*/ 20187500 h 2623"/>
                <a:gd name="T6" fmla="*/ 3921875 w 4389"/>
                <a:gd name="T7" fmla="*/ 40468750 h 2623"/>
                <a:gd name="T8" fmla="*/ 4828125 w 4389"/>
                <a:gd name="T9" fmla="*/ 40968750 h 2623"/>
                <a:gd name="T10" fmla="*/ 5593750 w 4389"/>
                <a:gd name="T11" fmla="*/ 40093750 h 2623"/>
                <a:gd name="T12" fmla="*/ 40187500 w 4389"/>
                <a:gd name="T13" fmla="*/ 14984375 h 2623"/>
                <a:gd name="T14" fmla="*/ 68093750 w 4389"/>
                <a:gd name="T15" fmla="*/ 1390625 h 2623"/>
                <a:gd name="T16" fmla="*/ 67515625 w 4389"/>
                <a:gd name="T17" fmla="*/ 15625 h 262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89" h="2623" extrusionOk="0">
                  <a:moveTo>
                    <a:pt x="4321" y="1"/>
                  </a:moveTo>
                  <a:cubicBezTo>
                    <a:pt x="4314" y="1"/>
                    <a:pt x="4306" y="2"/>
                    <a:pt x="4299" y="6"/>
                  </a:cubicBezTo>
                  <a:cubicBezTo>
                    <a:pt x="3334" y="530"/>
                    <a:pt x="2322" y="840"/>
                    <a:pt x="1322" y="1292"/>
                  </a:cubicBezTo>
                  <a:cubicBezTo>
                    <a:pt x="787" y="1530"/>
                    <a:pt x="1" y="1899"/>
                    <a:pt x="251" y="2590"/>
                  </a:cubicBezTo>
                  <a:cubicBezTo>
                    <a:pt x="257" y="2608"/>
                    <a:pt x="283" y="2622"/>
                    <a:pt x="309" y="2622"/>
                  </a:cubicBezTo>
                  <a:cubicBezTo>
                    <a:pt x="334" y="2622"/>
                    <a:pt x="358" y="2608"/>
                    <a:pt x="358" y="2566"/>
                  </a:cubicBezTo>
                  <a:cubicBezTo>
                    <a:pt x="346" y="1602"/>
                    <a:pt x="1834" y="1244"/>
                    <a:pt x="2572" y="959"/>
                  </a:cubicBezTo>
                  <a:cubicBezTo>
                    <a:pt x="3203" y="720"/>
                    <a:pt x="3823" y="482"/>
                    <a:pt x="4358" y="89"/>
                  </a:cubicBezTo>
                  <a:cubicBezTo>
                    <a:pt x="4388" y="49"/>
                    <a:pt x="4359" y="1"/>
                    <a:pt x="43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8" name="Google Shape;3733;p4">
              <a:extLst>
                <a:ext uri="{FF2B5EF4-FFF2-40B4-BE49-F238E27FC236}">
                  <a16:creationId xmlns:a16="http://schemas.microsoft.com/office/drawing/2014/main" id="{939F9329-F495-781E-DD1A-5EF61E692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050" y="2527500"/>
              <a:ext cx="105950" cy="70875"/>
            </a:xfrm>
            <a:custGeom>
              <a:avLst/>
              <a:gdLst>
                <a:gd name="T0" fmla="*/ 64875000 w 4238"/>
                <a:gd name="T1" fmla="*/ 15625 h 2835"/>
                <a:gd name="T2" fmla="*/ 64187500 w 4238"/>
                <a:gd name="T3" fmla="*/ 390625 h 2835"/>
                <a:gd name="T4" fmla="*/ 35546875 w 4238"/>
                <a:gd name="T5" fmla="*/ 26812500 h 2835"/>
                <a:gd name="T6" fmla="*/ 4843750 w 4238"/>
                <a:gd name="T7" fmla="*/ 42187500 h 2835"/>
                <a:gd name="T8" fmla="*/ 562500 w 4238"/>
                <a:gd name="T9" fmla="*/ 40765625 h 2835"/>
                <a:gd name="T10" fmla="*/ 187500 w 4238"/>
                <a:gd name="T11" fmla="*/ 41515625 h 2835"/>
                <a:gd name="T12" fmla="*/ 6187500 w 4238"/>
                <a:gd name="T13" fmla="*/ 44281250 h 2835"/>
                <a:gd name="T14" fmla="*/ 29953125 w 4238"/>
                <a:gd name="T15" fmla="*/ 32390625 h 2835"/>
                <a:gd name="T16" fmla="*/ 65671875 w 4238"/>
                <a:gd name="T17" fmla="*/ 1328125 h 2835"/>
                <a:gd name="T18" fmla="*/ 64875000 w 4238"/>
                <a:gd name="T19" fmla="*/ 15625 h 28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38" h="2835" extrusionOk="0">
                  <a:moveTo>
                    <a:pt x="4152" y="1"/>
                  </a:moveTo>
                  <a:cubicBezTo>
                    <a:pt x="4135" y="1"/>
                    <a:pt x="4119" y="8"/>
                    <a:pt x="4108" y="25"/>
                  </a:cubicBezTo>
                  <a:cubicBezTo>
                    <a:pt x="3608" y="728"/>
                    <a:pt x="3001" y="1264"/>
                    <a:pt x="2275" y="1716"/>
                  </a:cubicBezTo>
                  <a:cubicBezTo>
                    <a:pt x="1964" y="1917"/>
                    <a:pt x="901" y="2700"/>
                    <a:pt x="310" y="2700"/>
                  </a:cubicBezTo>
                  <a:cubicBezTo>
                    <a:pt x="200" y="2700"/>
                    <a:pt x="106" y="2673"/>
                    <a:pt x="36" y="2609"/>
                  </a:cubicBezTo>
                  <a:cubicBezTo>
                    <a:pt x="24" y="2609"/>
                    <a:pt x="0" y="2645"/>
                    <a:pt x="12" y="2657"/>
                  </a:cubicBezTo>
                  <a:cubicBezTo>
                    <a:pt x="112" y="2783"/>
                    <a:pt x="245" y="2834"/>
                    <a:pt x="396" y="2834"/>
                  </a:cubicBezTo>
                  <a:cubicBezTo>
                    <a:pt x="897" y="2834"/>
                    <a:pt x="1597" y="2274"/>
                    <a:pt x="1917" y="2073"/>
                  </a:cubicBezTo>
                  <a:cubicBezTo>
                    <a:pt x="2810" y="1561"/>
                    <a:pt x="3632" y="942"/>
                    <a:pt x="4203" y="85"/>
                  </a:cubicBezTo>
                  <a:cubicBezTo>
                    <a:pt x="4237" y="43"/>
                    <a:pt x="4193" y="1"/>
                    <a:pt x="41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299" name="Google Shape;3734;p4">
              <a:extLst>
                <a:ext uri="{FF2B5EF4-FFF2-40B4-BE49-F238E27FC236}">
                  <a16:creationId xmlns:a16="http://schemas.microsoft.com/office/drawing/2014/main" id="{24EE92D2-5C12-0BD0-5760-9B736D056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0300" y="2500025"/>
              <a:ext cx="15225" cy="21925"/>
            </a:xfrm>
            <a:custGeom>
              <a:avLst/>
              <a:gdLst>
                <a:gd name="T0" fmla="*/ 9296875 w 609"/>
                <a:gd name="T1" fmla="*/ 0 h 877"/>
                <a:gd name="T2" fmla="*/ 9125000 w 609"/>
                <a:gd name="T3" fmla="*/ 78125 h 877"/>
                <a:gd name="T4" fmla="*/ 6156250 w 609"/>
                <a:gd name="T5" fmla="*/ 13656250 h 877"/>
                <a:gd name="T6" fmla="*/ 6234375 w 609"/>
                <a:gd name="T7" fmla="*/ 13703125 h 877"/>
                <a:gd name="T8" fmla="*/ 6343750 w 609"/>
                <a:gd name="T9" fmla="*/ 13109375 h 877"/>
                <a:gd name="T10" fmla="*/ 9500000 w 609"/>
                <a:gd name="T11" fmla="*/ 265625 h 877"/>
                <a:gd name="T12" fmla="*/ 9296875 w 609"/>
                <a:gd name="T13" fmla="*/ 0 h 8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9" h="877" extrusionOk="0">
                  <a:moveTo>
                    <a:pt x="595" y="0"/>
                  </a:moveTo>
                  <a:cubicBezTo>
                    <a:pt x="591" y="0"/>
                    <a:pt x="588" y="2"/>
                    <a:pt x="584" y="5"/>
                  </a:cubicBezTo>
                  <a:cubicBezTo>
                    <a:pt x="477" y="184"/>
                    <a:pt x="1" y="719"/>
                    <a:pt x="394" y="874"/>
                  </a:cubicBezTo>
                  <a:cubicBezTo>
                    <a:pt x="396" y="876"/>
                    <a:pt x="397" y="877"/>
                    <a:pt x="399" y="877"/>
                  </a:cubicBezTo>
                  <a:cubicBezTo>
                    <a:pt x="409" y="877"/>
                    <a:pt x="416" y="849"/>
                    <a:pt x="406" y="839"/>
                  </a:cubicBezTo>
                  <a:cubicBezTo>
                    <a:pt x="168" y="541"/>
                    <a:pt x="549" y="303"/>
                    <a:pt x="608" y="17"/>
                  </a:cubicBezTo>
                  <a:cubicBezTo>
                    <a:pt x="608" y="9"/>
                    <a:pt x="602" y="0"/>
                    <a:pt x="5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0" name="Google Shape;3735;p4">
              <a:extLst>
                <a:ext uri="{FF2B5EF4-FFF2-40B4-BE49-F238E27FC236}">
                  <a16:creationId xmlns:a16="http://schemas.microsoft.com/office/drawing/2014/main" id="{D8E70D2A-5538-596B-0434-2E5E06649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8500" y="2527225"/>
              <a:ext cx="85000" cy="68600"/>
            </a:xfrm>
            <a:custGeom>
              <a:avLst/>
              <a:gdLst>
                <a:gd name="T0" fmla="*/ 53109375 w 3400"/>
                <a:gd name="T1" fmla="*/ 15625 h 2744"/>
                <a:gd name="T2" fmla="*/ 656250 w 3400"/>
                <a:gd name="T3" fmla="*/ 41687500 h 2744"/>
                <a:gd name="T4" fmla="*/ 593750 w 3400"/>
                <a:gd name="T5" fmla="*/ 42859375 h 2744"/>
                <a:gd name="T6" fmla="*/ 843750 w 3400"/>
                <a:gd name="T7" fmla="*/ 42796875 h 2744"/>
                <a:gd name="T8" fmla="*/ 23343750 w 3400"/>
                <a:gd name="T9" fmla="*/ 29218750 h 2744"/>
                <a:gd name="T10" fmla="*/ 53109375 w 3400"/>
                <a:gd name="T11" fmla="*/ 15625 h 27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00" h="2744" extrusionOk="0">
                  <a:moveTo>
                    <a:pt x="3399" y="1"/>
                  </a:moveTo>
                  <a:cubicBezTo>
                    <a:pt x="2364" y="894"/>
                    <a:pt x="1375" y="2203"/>
                    <a:pt x="42" y="2668"/>
                  </a:cubicBezTo>
                  <a:cubicBezTo>
                    <a:pt x="0" y="2678"/>
                    <a:pt x="4" y="2743"/>
                    <a:pt x="38" y="2743"/>
                  </a:cubicBezTo>
                  <a:cubicBezTo>
                    <a:pt x="42" y="2743"/>
                    <a:pt x="48" y="2742"/>
                    <a:pt x="54" y="2739"/>
                  </a:cubicBezTo>
                  <a:cubicBezTo>
                    <a:pt x="637" y="2656"/>
                    <a:pt x="1078" y="2251"/>
                    <a:pt x="1494" y="1870"/>
                  </a:cubicBezTo>
                  <a:cubicBezTo>
                    <a:pt x="2149" y="1275"/>
                    <a:pt x="2792" y="643"/>
                    <a:pt x="33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1" name="Google Shape;3736;p4">
              <a:extLst>
                <a:ext uri="{FF2B5EF4-FFF2-40B4-BE49-F238E27FC236}">
                  <a16:creationId xmlns:a16="http://schemas.microsoft.com/office/drawing/2014/main" id="{21496C01-8CAE-86D6-1A25-BA961C28A9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125" y="2409700"/>
              <a:ext cx="61525" cy="109925"/>
            </a:xfrm>
            <a:custGeom>
              <a:avLst/>
              <a:gdLst>
                <a:gd name="T0" fmla="*/ 38000000 w 2461"/>
                <a:gd name="T1" fmla="*/ 15625 h 4397"/>
                <a:gd name="T2" fmla="*/ 37593750 w 2461"/>
                <a:gd name="T3" fmla="*/ 343750 h 4397"/>
                <a:gd name="T4" fmla="*/ 23265625 w 2461"/>
                <a:gd name="T5" fmla="*/ 33281250 h 4397"/>
                <a:gd name="T6" fmla="*/ 15625 w 2461"/>
                <a:gd name="T7" fmla="*/ 68437500 h 4397"/>
                <a:gd name="T8" fmla="*/ 218750 w 2461"/>
                <a:gd name="T9" fmla="*/ 68703125 h 4397"/>
                <a:gd name="T10" fmla="*/ 375000 w 2461"/>
                <a:gd name="T11" fmla="*/ 68625000 h 4397"/>
                <a:gd name="T12" fmla="*/ 38328125 w 2461"/>
                <a:gd name="T13" fmla="*/ 531250 h 4397"/>
                <a:gd name="T14" fmla="*/ 38000000 w 2461"/>
                <a:gd name="T15" fmla="*/ 15625 h 43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461" h="4397" extrusionOk="0">
                  <a:moveTo>
                    <a:pt x="2432" y="1"/>
                  </a:moveTo>
                  <a:cubicBezTo>
                    <a:pt x="2422" y="1"/>
                    <a:pt x="2411" y="7"/>
                    <a:pt x="2406" y="22"/>
                  </a:cubicBezTo>
                  <a:cubicBezTo>
                    <a:pt x="2072" y="701"/>
                    <a:pt x="1810" y="1427"/>
                    <a:pt x="1489" y="2130"/>
                  </a:cubicBezTo>
                  <a:cubicBezTo>
                    <a:pt x="1096" y="2975"/>
                    <a:pt x="524" y="3618"/>
                    <a:pt x="1" y="4380"/>
                  </a:cubicBezTo>
                  <a:cubicBezTo>
                    <a:pt x="1" y="4388"/>
                    <a:pt x="7" y="4397"/>
                    <a:pt x="14" y="4397"/>
                  </a:cubicBezTo>
                  <a:cubicBezTo>
                    <a:pt x="17" y="4397"/>
                    <a:pt x="21" y="4395"/>
                    <a:pt x="24" y="4392"/>
                  </a:cubicBezTo>
                  <a:cubicBezTo>
                    <a:pt x="1251" y="3273"/>
                    <a:pt x="1918" y="1546"/>
                    <a:pt x="2453" y="34"/>
                  </a:cubicBezTo>
                  <a:cubicBezTo>
                    <a:pt x="2460" y="14"/>
                    <a:pt x="2447" y="1"/>
                    <a:pt x="243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2" name="Google Shape;3737;p4">
              <a:extLst>
                <a:ext uri="{FF2B5EF4-FFF2-40B4-BE49-F238E27FC236}">
                  <a16:creationId xmlns:a16="http://schemas.microsoft.com/office/drawing/2014/main" id="{2FC298CB-101A-A019-9C33-33904F0CC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100" y="2698075"/>
              <a:ext cx="48850" cy="25000"/>
            </a:xfrm>
            <a:custGeom>
              <a:avLst/>
              <a:gdLst>
                <a:gd name="T0" fmla="*/ 29781250 w 1954"/>
                <a:gd name="T1" fmla="*/ 15625 h 1000"/>
                <a:gd name="T2" fmla="*/ 16015625 w 1954"/>
                <a:gd name="T3" fmla="*/ 6703125 h 1000"/>
                <a:gd name="T4" fmla="*/ 15625 w 1954"/>
                <a:gd name="T5" fmla="*/ 15078125 h 1000"/>
                <a:gd name="T6" fmla="*/ 2890625 w 1954"/>
                <a:gd name="T7" fmla="*/ 15625000 h 1000"/>
                <a:gd name="T8" fmla="*/ 13218750 w 1954"/>
                <a:gd name="T9" fmla="*/ 11171875 h 1000"/>
                <a:gd name="T10" fmla="*/ 30156250 w 1954"/>
                <a:gd name="T11" fmla="*/ 750000 h 1000"/>
                <a:gd name="T12" fmla="*/ 29781250 w 1954"/>
                <a:gd name="T13" fmla="*/ 15625 h 10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54" h="1000" extrusionOk="0">
                  <a:moveTo>
                    <a:pt x="1906" y="1"/>
                  </a:moveTo>
                  <a:cubicBezTo>
                    <a:pt x="1584" y="108"/>
                    <a:pt x="1311" y="275"/>
                    <a:pt x="1025" y="429"/>
                  </a:cubicBezTo>
                  <a:cubicBezTo>
                    <a:pt x="763" y="584"/>
                    <a:pt x="322" y="965"/>
                    <a:pt x="1" y="965"/>
                  </a:cubicBezTo>
                  <a:cubicBezTo>
                    <a:pt x="64" y="989"/>
                    <a:pt x="125" y="1000"/>
                    <a:pt x="185" y="1000"/>
                  </a:cubicBezTo>
                  <a:cubicBezTo>
                    <a:pt x="421" y="1000"/>
                    <a:pt x="637" y="838"/>
                    <a:pt x="846" y="715"/>
                  </a:cubicBezTo>
                  <a:cubicBezTo>
                    <a:pt x="1215" y="513"/>
                    <a:pt x="1608" y="310"/>
                    <a:pt x="1930" y="48"/>
                  </a:cubicBezTo>
                  <a:cubicBezTo>
                    <a:pt x="1953" y="36"/>
                    <a:pt x="1930" y="1"/>
                    <a:pt x="190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3" name="Google Shape;3738;p4">
              <a:extLst>
                <a:ext uri="{FF2B5EF4-FFF2-40B4-BE49-F238E27FC236}">
                  <a16:creationId xmlns:a16="http://schemas.microsoft.com/office/drawing/2014/main" id="{792BC411-7470-8369-FCC1-57682BD22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750" y="2668225"/>
              <a:ext cx="56475" cy="28450"/>
            </a:xfrm>
            <a:custGeom>
              <a:avLst/>
              <a:gdLst>
                <a:gd name="T0" fmla="*/ 34968750 w 2259"/>
                <a:gd name="T1" fmla="*/ 15625 h 1138"/>
                <a:gd name="T2" fmla="*/ 34765625 w 2259"/>
                <a:gd name="T3" fmla="*/ 62500 h 1138"/>
                <a:gd name="T4" fmla="*/ 171875 w 2259"/>
                <a:gd name="T5" fmla="*/ 17000000 h 1138"/>
                <a:gd name="T6" fmla="*/ 687500 w 2259"/>
                <a:gd name="T7" fmla="*/ 17781250 h 1138"/>
                <a:gd name="T8" fmla="*/ 906250 w 2259"/>
                <a:gd name="T9" fmla="*/ 17734375 h 1138"/>
                <a:gd name="T10" fmla="*/ 35140625 w 2259"/>
                <a:gd name="T11" fmla="*/ 250000 h 1138"/>
                <a:gd name="T12" fmla="*/ 34968750 w 2259"/>
                <a:gd name="T13" fmla="*/ 15625 h 11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59" h="1138" extrusionOk="0">
                  <a:moveTo>
                    <a:pt x="2238" y="1"/>
                  </a:moveTo>
                  <a:cubicBezTo>
                    <a:pt x="2234" y="1"/>
                    <a:pt x="2230" y="2"/>
                    <a:pt x="2225" y="4"/>
                  </a:cubicBezTo>
                  <a:cubicBezTo>
                    <a:pt x="1475" y="278"/>
                    <a:pt x="678" y="659"/>
                    <a:pt x="11" y="1088"/>
                  </a:cubicBezTo>
                  <a:cubicBezTo>
                    <a:pt x="1" y="1108"/>
                    <a:pt x="17" y="1138"/>
                    <a:pt x="44" y="1138"/>
                  </a:cubicBezTo>
                  <a:cubicBezTo>
                    <a:pt x="49" y="1138"/>
                    <a:pt x="54" y="1137"/>
                    <a:pt x="58" y="1135"/>
                  </a:cubicBezTo>
                  <a:lnTo>
                    <a:pt x="2249" y="16"/>
                  </a:lnTo>
                  <a:cubicBezTo>
                    <a:pt x="2259" y="16"/>
                    <a:pt x="2253" y="1"/>
                    <a:pt x="2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4" name="Google Shape;3739;p4">
              <a:extLst>
                <a:ext uri="{FF2B5EF4-FFF2-40B4-BE49-F238E27FC236}">
                  <a16:creationId xmlns:a16="http://schemas.microsoft.com/office/drawing/2014/main" id="{BF058940-88CF-9C28-8301-C2FB1D253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175" y="2598525"/>
              <a:ext cx="54725" cy="70225"/>
            </a:xfrm>
            <a:custGeom>
              <a:avLst/>
              <a:gdLst>
                <a:gd name="T0" fmla="*/ 33937500 w 2189"/>
                <a:gd name="T1" fmla="*/ 15625 h 2809"/>
                <a:gd name="T2" fmla="*/ 33625000 w 2189"/>
                <a:gd name="T3" fmla="*/ 93750 h 2809"/>
                <a:gd name="T4" fmla="*/ 18562500 w 2189"/>
                <a:gd name="T5" fmla="*/ 28000000 h 2809"/>
                <a:gd name="T6" fmla="*/ 5546875 w 2189"/>
                <a:gd name="T7" fmla="*/ 38968750 h 2809"/>
                <a:gd name="T8" fmla="*/ 140625 w 2189"/>
                <a:gd name="T9" fmla="*/ 43625000 h 2809"/>
                <a:gd name="T10" fmla="*/ 468750 w 2189"/>
                <a:gd name="T11" fmla="*/ 43890625 h 2809"/>
                <a:gd name="T12" fmla="*/ 703125 w 2189"/>
                <a:gd name="T13" fmla="*/ 43812500 h 2809"/>
                <a:gd name="T14" fmla="*/ 19312500 w 2189"/>
                <a:gd name="T15" fmla="*/ 28375000 h 2809"/>
                <a:gd name="T16" fmla="*/ 34187500 w 2189"/>
                <a:gd name="T17" fmla="*/ 93750 h 2809"/>
                <a:gd name="T18" fmla="*/ 33937500 w 2189"/>
                <a:gd name="T19" fmla="*/ 15625 h 28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89" h="2809" extrusionOk="0">
                  <a:moveTo>
                    <a:pt x="2172" y="1"/>
                  </a:moveTo>
                  <a:cubicBezTo>
                    <a:pt x="2167" y="1"/>
                    <a:pt x="2160" y="2"/>
                    <a:pt x="2152" y="6"/>
                  </a:cubicBezTo>
                  <a:cubicBezTo>
                    <a:pt x="1855" y="625"/>
                    <a:pt x="1581" y="1232"/>
                    <a:pt x="1188" y="1792"/>
                  </a:cubicBezTo>
                  <a:cubicBezTo>
                    <a:pt x="950" y="2137"/>
                    <a:pt x="712" y="2304"/>
                    <a:pt x="355" y="2494"/>
                  </a:cubicBezTo>
                  <a:cubicBezTo>
                    <a:pt x="212" y="2590"/>
                    <a:pt x="105" y="2661"/>
                    <a:pt x="9" y="2792"/>
                  </a:cubicBezTo>
                  <a:cubicBezTo>
                    <a:pt x="1" y="2801"/>
                    <a:pt x="16" y="2809"/>
                    <a:pt x="30" y="2809"/>
                  </a:cubicBezTo>
                  <a:cubicBezTo>
                    <a:pt x="36" y="2809"/>
                    <a:pt x="42" y="2807"/>
                    <a:pt x="45" y="2804"/>
                  </a:cubicBezTo>
                  <a:cubicBezTo>
                    <a:pt x="450" y="2411"/>
                    <a:pt x="902" y="2304"/>
                    <a:pt x="1236" y="1816"/>
                  </a:cubicBezTo>
                  <a:cubicBezTo>
                    <a:pt x="1605" y="1244"/>
                    <a:pt x="1914" y="637"/>
                    <a:pt x="2188" y="6"/>
                  </a:cubicBezTo>
                  <a:cubicBezTo>
                    <a:pt x="2188" y="6"/>
                    <a:pt x="2183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5" name="Google Shape;3740;p4">
              <a:extLst>
                <a:ext uri="{FF2B5EF4-FFF2-40B4-BE49-F238E27FC236}">
                  <a16:creationId xmlns:a16="http://schemas.microsoft.com/office/drawing/2014/main" id="{BD21E3E9-9BA7-4583-E8C1-B288E891DF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3775" y="2653125"/>
              <a:ext cx="27400" cy="19975"/>
            </a:xfrm>
            <a:custGeom>
              <a:avLst/>
              <a:gdLst>
                <a:gd name="T0" fmla="*/ 17125000 w 1096"/>
                <a:gd name="T1" fmla="*/ 15625 h 799"/>
                <a:gd name="T2" fmla="*/ 17125000 w 1096"/>
                <a:gd name="T3" fmla="*/ 15625 h 799"/>
                <a:gd name="T4" fmla="*/ 9500000 w 1096"/>
                <a:gd name="T5" fmla="*/ 5031250 h 799"/>
                <a:gd name="T6" fmla="*/ 187500 w 1096"/>
                <a:gd name="T7" fmla="*/ 12109375 h 799"/>
                <a:gd name="T8" fmla="*/ 375000 w 1096"/>
                <a:gd name="T9" fmla="*/ 12484375 h 799"/>
                <a:gd name="T10" fmla="*/ 9125000 w 1096"/>
                <a:gd name="T11" fmla="*/ 6718750 h 799"/>
                <a:gd name="T12" fmla="*/ 17125000 w 1096"/>
                <a:gd name="T13" fmla="*/ 15625 h 7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6" h="799" extrusionOk="0">
                  <a:moveTo>
                    <a:pt x="1096" y="1"/>
                  </a:moveTo>
                  <a:lnTo>
                    <a:pt x="1096" y="1"/>
                  </a:lnTo>
                  <a:cubicBezTo>
                    <a:pt x="917" y="60"/>
                    <a:pt x="763" y="203"/>
                    <a:pt x="608" y="322"/>
                  </a:cubicBezTo>
                  <a:cubicBezTo>
                    <a:pt x="417" y="477"/>
                    <a:pt x="179" y="596"/>
                    <a:pt x="12" y="775"/>
                  </a:cubicBezTo>
                  <a:cubicBezTo>
                    <a:pt x="1" y="787"/>
                    <a:pt x="12" y="799"/>
                    <a:pt x="24" y="799"/>
                  </a:cubicBezTo>
                  <a:cubicBezTo>
                    <a:pt x="227" y="715"/>
                    <a:pt x="405" y="549"/>
                    <a:pt x="584" y="430"/>
                  </a:cubicBezTo>
                  <a:cubicBezTo>
                    <a:pt x="763" y="299"/>
                    <a:pt x="977" y="179"/>
                    <a:pt x="10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6" name="Google Shape;3741;p4">
              <a:extLst>
                <a:ext uri="{FF2B5EF4-FFF2-40B4-BE49-F238E27FC236}">
                  <a16:creationId xmlns:a16="http://schemas.microsoft.com/office/drawing/2014/main" id="{4E87523F-210E-F5DD-EAD3-3F6C2658F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2475" y="2653675"/>
              <a:ext cx="22825" cy="18875"/>
            </a:xfrm>
            <a:custGeom>
              <a:avLst/>
              <a:gdLst>
                <a:gd name="T0" fmla="*/ 14000000 w 913"/>
                <a:gd name="T1" fmla="*/ 0 h 755"/>
                <a:gd name="T2" fmla="*/ 13921875 w 913"/>
                <a:gd name="T3" fmla="*/ 46875 h 755"/>
                <a:gd name="T4" fmla="*/ 7406250 w 913"/>
                <a:gd name="T5" fmla="*/ 6000000 h 755"/>
                <a:gd name="T6" fmla="*/ 343750 w 913"/>
                <a:gd name="T7" fmla="*/ 11015625 h 755"/>
                <a:gd name="T8" fmla="*/ 718750 w 913"/>
                <a:gd name="T9" fmla="*/ 11796875 h 755"/>
                <a:gd name="T10" fmla="*/ 890625 w 913"/>
                <a:gd name="T11" fmla="*/ 11765625 h 755"/>
                <a:gd name="T12" fmla="*/ 14109375 w 913"/>
                <a:gd name="T13" fmla="*/ 593750 h 755"/>
                <a:gd name="T14" fmla="*/ 14000000 w 913"/>
                <a:gd name="T15" fmla="*/ 0 h 7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13" h="755" extrusionOk="0">
                  <a:moveTo>
                    <a:pt x="896" y="0"/>
                  </a:moveTo>
                  <a:cubicBezTo>
                    <a:pt x="894" y="0"/>
                    <a:pt x="892" y="1"/>
                    <a:pt x="891" y="3"/>
                  </a:cubicBezTo>
                  <a:cubicBezTo>
                    <a:pt x="748" y="146"/>
                    <a:pt x="617" y="265"/>
                    <a:pt x="474" y="384"/>
                  </a:cubicBezTo>
                  <a:cubicBezTo>
                    <a:pt x="319" y="503"/>
                    <a:pt x="176" y="586"/>
                    <a:pt x="22" y="705"/>
                  </a:cubicBezTo>
                  <a:cubicBezTo>
                    <a:pt x="0" y="716"/>
                    <a:pt x="17" y="755"/>
                    <a:pt x="46" y="755"/>
                  </a:cubicBezTo>
                  <a:cubicBezTo>
                    <a:pt x="50" y="755"/>
                    <a:pt x="53" y="754"/>
                    <a:pt x="57" y="753"/>
                  </a:cubicBezTo>
                  <a:cubicBezTo>
                    <a:pt x="379" y="598"/>
                    <a:pt x="676" y="324"/>
                    <a:pt x="903" y="38"/>
                  </a:cubicBezTo>
                  <a:cubicBezTo>
                    <a:pt x="913" y="28"/>
                    <a:pt x="906" y="0"/>
                    <a:pt x="8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7" name="Google Shape;3742;p4">
              <a:extLst>
                <a:ext uri="{FF2B5EF4-FFF2-40B4-BE49-F238E27FC236}">
                  <a16:creationId xmlns:a16="http://schemas.microsoft.com/office/drawing/2014/main" id="{65DF15B1-0A63-7594-090D-A8755F43A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2000" y="2642425"/>
              <a:ext cx="53000" cy="52400"/>
            </a:xfrm>
            <a:custGeom>
              <a:avLst/>
              <a:gdLst>
                <a:gd name="T0" fmla="*/ 33109375 w 2120"/>
                <a:gd name="T1" fmla="*/ 0 h 2096"/>
                <a:gd name="T2" fmla="*/ 33109375 w 2120"/>
                <a:gd name="T3" fmla="*/ 0 h 2096"/>
                <a:gd name="T4" fmla="*/ 187500 w 2120"/>
                <a:gd name="T5" fmla="*/ 32187500 h 2096"/>
                <a:gd name="T6" fmla="*/ 187500 w 2120"/>
                <a:gd name="T7" fmla="*/ 32750000 h 2096"/>
                <a:gd name="T8" fmla="*/ 19906250 w 2120"/>
                <a:gd name="T9" fmla="*/ 21765625 h 2096"/>
                <a:gd name="T10" fmla="*/ 33109375 w 2120"/>
                <a:gd name="T11" fmla="*/ 0 h 20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20" h="2096" extrusionOk="0">
                  <a:moveTo>
                    <a:pt x="2119" y="0"/>
                  </a:moveTo>
                  <a:lnTo>
                    <a:pt x="2119" y="0"/>
                  </a:lnTo>
                  <a:cubicBezTo>
                    <a:pt x="1750" y="917"/>
                    <a:pt x="1012" y="1822"/>
                    <a:pt x="12" y="2060"/>
                  </a:cubicBezTo>
                  <a:cubicBezTo>
                    <a:pt x="0" y="2060"/>
                    <a:pt x="0" y="2096"/>
                    <a:pt x="12" y="2096"/>
                  </a:cubicBezTo>
                  <a:cubicBezTo>
                    <a:pt x="512" y="2084"/>
                    <a:pt x="965" y="1762"/>
                    <a:pt x="1274" y="1393"/>
                  </a:cubicBezTo>
                  <a:cubicBezTo>
                    <a:pt x="1631" y="1012"/>
                    <a:pt x="2024" y="500"/>
                    <a:pt x="21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8" name="Google Shape;3743;p4">
              <a:extLst>
                <a:ext uri="{FF2B5EF4-FFF2-40B4-BE49-F238E27FC236}">
                  <a16:creationId xmlns:a16="http://schemas.microsoft.com/office/drawing/2014/main" id="{95C4850D-FE71-4B4F-3AD4-02895FEABD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500" y="2699275"/>
              <a:ext cx="107600" cy="53175"/>
            </a:xfrm>
            <a:custGeom>
              <a:avLst/>
              <a:gdLst>
                <a:gd name="T0" fmla="*/ 66546875 w 4304"/>
                <a:gd name="T1" fmla="*/ 0 h 2127"/>
                <a:gd name="T2" fmla="*/ 312500 w 4304"/>
                <a:gd name="T3" fmla="*/ 32562500 h 2127"/>
                <a:gd name="T4" fmla="*/ 312500 w 4304"/>
                <a:gd name="T5" fmla="*/ 33218750 h 2127"/>
                <a:gd name="T6" fmla="*/ 500000 w 4304"/>
                <a:gd name="T7" fmla="*/ 33125000 h 2127"/>
                <a:gd name="T8" fmla="*/ 66546875 w 4304"/>
                <a:gd name="T9" fmla="*/ 562500 h 2127"/>
                <a:gd name="T10" fmla="*/ 66750000 w 4304"/>
                <a:gd name="T11" fmla="*/ 593750 h 2127"/>
                <a:gd name="T12" fmla="*/ 66546875 w 4304"/>
                <a:gd name="T13" fmla="*/ 0 h 21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04" h="2127" extrusionOk="0">
                  <a:moveTo>
                    <a:pt x="4259" y="0"/>
                  </a:moveTo>
                  <a:cubicBezTo>
                    <a:pt x="2687" y="322"/>
                    <a:pt x="1461" y="1441"/>
                    <a:pt x="20" y="2084"/>
                  </a:cubicBezTo>
                  <a:cubicBezTo>
                    <a:pt x="1" y="2094"/>
                    <a:pt x="5" y="2126"/>
                    <a:pt x="20" y="2126"/>
                  </a:cubicBezTo>
                  <a:cubicBezTo>
                    <a:pt x="23" y="2126"/>
                    <a:pt x="27" y="2124"/>
                    <a:pt x="32" y="2120"/>
                  </a:cubicBezTo>
                  <a:cubicBezTo>
                    <a:pt x="1568" y="1643"/>
                    <a:pt x="2687" y="441"/>
                    <a:pt x="4259" y="36"/>
                  </a:cubicBezTo>
                  <a:cubicBezTo>
                    <a:pt x="4264" y="37"/>
                    <a:pt x="4268" y="38"/>
                    <a:pt x="4272" y="38"/>
                  </a:cubicBezTo>
                  <a:cubicBezTo>
                    <a:pt x="4303" y="38"/>
                    <a:pt x="4290" y="0"/>
                    <a:pt x="425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09" name="Google Shape;3744;p4">
              <a:extLst>
                <a:ext uri="{FF2B5EF4-FFF2-40B4-BE49-F238E27FC236}">
                  <a16:creationId xmlns:a16="http://schemas.microsoft.com/office/drawing/2014/main" id="{827911D6-9237-374A-2010-DE16DFE03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875" y="2466675"/>
              <a:ext cx="18275" cy="17675"/>
            </a:xfrm>
            <a:custGeom>
              <a:avLst/>
              <a:gdLst>
                <a:gd name="T0" fmla="*/ 10750000 w 731"/>
                <a:gd name="T1" fmla="*/ 0 h 707"/>
                <a:gd name="T2" fmla="*/ 10421875 w 731"/>
                <a:gd name="T3" fmla="*/ 93750 h 707"/>
                <a:gd name="T4" fmla="*/ 0 w 731"/>
                <a:gd name="T5" fmla="*/ 10687500 h 707"/>
                <a:gd name="T6" fmla="*/ 359375 w 731"/>
                <a:gd name="T7" fmla="*/ 11031250 h 707"/>
                <a:gd name="T8" fmla="*/ 562500 w 731"/>
                <a:gd name="T9" fmla="*/ 10875000 h 707"/>
                <a:gd name="T10" fmla="*/ 4843750 w 731"/>
                <a:gd name="T11" fmla="*/ 5296875 h 707"/>
                <a:gd name="T12" fmla="*/ 10796875 w 731"/>
                <a:gd name="T13" fmla="*/ 1015625 h 707"/>
                <a:gd name="T14" fmla="*/ 10750000 w 731"/>
                <a:gd name="T15" fmla="*/ 0 h 7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31" h="707" extrusionOk="0">
                  <a:moveTo>
                    <a:pt x="688" y="0"/>
                  </a:moveTo>
                  <a:cubicBezTo>
                    <a:pt x="682" y="0"/>
                    <a:pt x="675" y="2"/>
                    <a:pt x="667" y="6"/>
                  </a:cubicBezTo>
                  <a:cubicBezTo>
                    <a:pt x="381" y="89"/>
                    <a:pt x="24" y="375"/>
                    <a:pt x="0" y="684"/>
                  </a:cubicBezTo>
                  <a:cubicBezTo>
                    <a:pt x="0" y="692"/>
                    <a:pt x="12" y="706"/>
                    <a:pt x="23" y="706"/>
                  </a:cubicBezTo>
                  <a:cubicBezTo>
                    <a:pt x="28" y="706"/>
                    <a:pt x="32" y="704"/>
                    <a:pt x="36" y="696"/>
                  </a:cubicBezTo>
                  <a:cubicBezTo>
                    <a:pt x="131" y="577"/>
                    <a:pt x="203" y="446"/>
                    <a:pt x="310" y="339"/>
                  </a:cubicBezTo>
                  <a:cubicBezTo>
                    <a:pt x="429" y="220"/>
                    <a:pt x="560" y="137"/>
                    <a:pt x="691" y="65"/>
                  </a:cubicBezTo>
                  <a:cubicBezTo>
                    <a:pt x="731" y="45"/>
                    <a:pt x="721" y="0"/>
                    <a:pt x="6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0" name="Google Shape;3745;p4">
              <a:extLst>
                <a:ext uri="{FF2B5EF4-FFF2-40B4-BE49-F238E27FC236}">
                  <a16:creationId xmlns:a16="http://schemas.microsoft.com/office/drawing/2014/main" id="{592224AB-BAC6-5AB8-A4D5-177AEDBE0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200" y="2467925"/>
              <a:ext cx="10400" cy="3800"/>
            </a:xfrm>
            <a:custGeom>
              <a:avLst/>
              <a:gdLst>
                <a:gd name="T0" fmla="*/ 3937500 w 416"/>
                <a:gd name="T1" fmla="*/ 0 h 152"/>
                <a:gd name="T2" fmla="*/ 2796875 w 416"/>
                <a:gd name="T3" fmla="*/ 234375 h 152"/>
                <a:gd name="T4" fmla="*/ 15625 w 416"/>
                <a:gd name="T5" fmla="*/ 2093750 h 152"/>
                <a:gd name="T6" fmla="*/ 312500 w 416"/>
                <a:gd name="T7" fmla="*/ 2359375 h 152"/>
                <a:gd name="T8" fmla="*/ 390625 w 416"/>
                <a:gd name="T9" fmla="*/ 2281250 h 152"/>
                <a:gd name="T10" fmla="*/ 2609375 w 416"/>
                <a:gd name="T11" fmla="*/ 1171875 h 152"/>
                <a:gd name="T12" fmla="*/ 4125000 w 416"/>
                <a:gd name="T13" fmla="*/ 890625 h 152"/>
                <a:gd name="T14" fmla="*/ 5781250 w 416"/>
                <a:gd name="T15" fmla="*/ 1171875 h 152"/>
                <a:gd name="T16" fmla="*/ 5984375 w 416"/>
                <a:gd name="T17" fmla="*/ 1203125 h 152"/>
                <a:gd name="T18" fmla="*/ 6343750 w 416"/>
                <a:gd name="T19" fmla="*/ 609375 h 152"/>
                <a:gd name="T20" fmla="*/ 3937500 w 416"/>
                <a:gd name="T21" fmla="*/ 0 h 15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16" h="152" extrusionOk="0">
                  <a:moveTo>
                    <a:pt x="252" y="0"/>
                  </a:moveTo>
                  <a:cubicBezTo>
                    <a:pt x="229" y="0"/>
                    <a:pt x="205" y="4"/>
                    <a:pt x="179" y="15"/>
                  </a:cubicBezTo>
                  <a:cubicBezTo>
                    <a:pt x="120" y="27"/>
                    <a:pt x="37" y="75"/>
                    <a:pt x="1" y="134"/>
                  </a:cubicBezTo>
                  <a:cubicBezTo>
                    <a:pt x="1" y="143"/>
                    <a:pt x="13" y="151"/>
                    <a:pt x="20" y="151"/>
                  </a:cubicBezTo>
                  <a:cubicBezTo>
                    <a:pt x="23" y="151"/>
                    <a:pt x="25" y="150"/>
                    <a:pt x="25" y="146"/>
                  </a:cubicBezTo>
                  <a:cubicBezTo>
                    <a:pt x="72" y="134"/>
                    <a:pt x="108" y="87"/>
                    <a:pt x="167" y="75"/>
                  </a:cubicBezTo>
                  <a:cubicBezTo>
                    <a:pt x="197" y="63"/>
                    <a:pt x="230" y="57"/>
                    <a:pt x="264" y="57"/>
                  </a:cubicBezTo>
                  <a:cubicBezTo>
                    <a:pt x="298" y="57"/>
                    <a:pt x="334" y="63"/>
                    <a:pt x="370" y="75"/>
                  </a:cubicBezTo>
                  <a:cubicBezTo>
                    <a:pt x="375" y="76"/>
                    <a:pt x="379" y="77"/>
                    <a:pt x="383" y="77"/>
                  </a:cubicBezTo>
                  <a:cubicBezTo>
                    <a:pt x="408" y="77"/>
                    <a:pt x="416" y="49"/>
                    <a:pt x="406" y="39"/>
                  </a:cubicBezTo>
                  <a:cubicBezTo>
                    <a:pt x="356" y="22"/>
                    <a:pt x="306" y="0"/>
                    <a:pt x="2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1" name="Google Shape;3746;p4">
              <a:extLst>
                <a:ext uri="{FF2B5EF4-FFF2-40B4-BE49-F238E27FC236}">
                  <a16:creationId xmlns:a16="http://schemas.microsoft.com/office/drawing/2014/main" id="{0C96F5DF-42BA-1A60-C46D-50457B4F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7700" y="2469175"/>
              <a:ext cx="3300" cy="2125"/>
            </a:xfrm>
            <a:custGeom>
              <a:avLst/>
              <a:gdLst>
                <a:gd name="T0" fmla="*/ 203125 w 132"/>
                <a:gd name="T1" fmla="*/ 15625 h 85"/>
                <a:gd name="T2" fmla="*/ 203125 w 132"/>
                <a:gd name="T3" fmla="*/ 390625 h 85"/>
                <a:gd name="T4" fmla="*/ 1875000 w 132"/>
                <a:gd name="T5" fmla="*/ 1312500 h 85"/>
                <a:gd name="T6" fmla="*/ 1875000 w 132"/>
                <a:gd name="T7" fmla="*/ 750000 h 85"/>
                <a:gd name="T8" fmla="*/ 203125 w 132"/>
                <a:gd name="T9" fmla="*/ 15625 h 8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8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37" y="37"/>
                    <a:pt x="72" y="60"/>
                    <a:pt x="120" y="84"/>
                  </a:cubicBezTo>
                  <a:cubicBezTo>
                    <a:pt x="120" y="84"/>
                    <a:pt x="132" y="48"/>
                    <a:pt x="120" y="48"/>
                  </a:cubicBezTo>
                  <a:cubicBezTo>
                    <a:pt x="84" y="37"/>
                    <a:pt x="37" y="25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2" name="Google Shape;3747;p4">
              <a:extLst>
                <a:ext uri="{FF2B5EF4-FFF2-40B4-BE49-F238E27FC236}">
                  <a16:creationId xmlns:a16="http://schemas.microsoft.com/office/drawing/2014/main" id="{E2C09024-1880-08F9-E049-448D99AC93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725" y="2768500"/>
              <a:ext cx="122300" cy="31700"/>
            </a:xfrm>
            <a:custGeom>
              <a:avLst/>
              <a:gdLst>
                <a:gd name="T0" fmla="*/ 76171875 w 4892"/>
                <a:gd name="T1" fmla="*/ 15625 h 1268"/>
                <a:gd name="T2" fmla="*/ 75921875 w 4892"/>
                <a:gd name="T3" fmla="*/ 78125 h 1268"/>
                <a:gd name="T4" fmla="*/ 15625 w 4892"/>
                <a:gd name="T5" fmla="*/ 17203125 h 1268"/>
                <a:gd name="T6" fmla="*/ 76296875 w 4892"/>
                <a:gd name="T7" fmla="*/ 453125 h 1268"/>
                <a:gd name="T8" fmla="*/ 76171875 w 4892"/>
                <a:gd name="T9" fmla="*/ 15625 h 12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92" h="1268" extrusionOk="0">
                  <a:moveTo>
                    <a:pt x="4875" y="1"/>
                  </a:moveTo>
                  <a:cubicBezTo>
                    <a:pt x="4871" y="1"/>
                    <a:pt x="4865" y="2"/>
                    <a:pt x="4859" y="5"/>
                  </a:cubicBezTo>
                  <a:cubicBezTo>
                    <a:pt x="3406" y="1113"/>
                    <a:pt x="1632" y="589"/>
                    <a:pt x="1" y="1101"/>
                  </a:cubicBezTo>
                  <a:cubicBezTo>
                    <a:pt x="1525" y="803"/>
                    <a:pt x="3668" y="1268"/>
                    <a:pt x="4883" y="29"/>
                  </a:cubicBezTo>
                  <a:cubicBezTo>
                    <a:pt x="4891" y="12"/>
                    <a:pt x="4887" y="1"/>
                    <a:pt x="487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3" name="Google Shape;3748;p4">
              <a:extLst>
                <a:ext uri="{FF2B5EF4-FFF2-40B4-BE49-F238E27FC236}">
                  <a16:creationId xmlns:a16="http://schemas.microsoft.com/office/drawing/2014/main" id="{7D394F4B-3AD3-CFDE-9E04-2EFB372185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725" y="2742925"/>
              <a:ext cx="36225" cy="29675"/>
            </a:xfrm>
            <a:custGeom>
              <a:avLst/>
              <a:gdLst>
                <a:gd name="T0" fmla="*/ 22375000 w 1449"/>
                <a:gd name="T1" fmla="*/ 0 h 1187"/>
                <a:gd name="T2" fmla="*/ 22265625 w 1449"/>
                <a:gd name="T3" fmla="*/ 78125 h 1187"/>
                <a:gd name="T4" fmla="*/ 11843750 w 1449"/>
                <a:gd name="T5" fmla="*/ 8250000 h 1187"/>
                <a:gd name="T6" fmla="*/ 312500 w 1449"/>
                <a:gd name="T7" fmla="*/ 17750000 h 1187"/>
                <a:gd name="T8" fmla="*/ 828125 w 1449"/>
                <a:gd name="T9" fmla="*/ 18531250 h 1187"/>
                <a:gd name="T10" fmla="*/ 1046875 w 1449"/>
                <a:gd name="T11" fmla="*/ 18484375 h 1187"/>
                <a:gd name="T12" fmla="*/ 12031250 w 1449"/>
                <a:gd name="T13" fmla="*/ 9750000 h 1187"/>
                <a:gd name="T14" fmla="*/ 22625000 w 1449"/>
                <a:gd name="T15" fmla="*/ 625000 h 1187"/>
                <a:gd name="T16" fmla="*/ 22375000 w 1449"/>
                <a:gd name="T17" fmla="*/ 0 h 11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49" h="1187" extrusionOk="0">
                  <a:moveTo>
                    <a:pt x="1432" y="0"/>
                  </a:moveTo>
                  <a:cubicBezTo>
                    <a:pt x="1430" y="0"/>
                    <a:pt x="1428" y="2"/>
                    <a:pt x="1425" y="5"/>
                  </a:cubicBezTo>
                  <a:cubicBezTo>
                    <a:pt x="1186" y="159"/>
                    <a:pt x="972" y="350"/>
                    <a:pt x="758" y="528"/>
                  </a:cubicBezTo>
                  <a:cubicBezTo>
                    <a:pt x="520" y="719"/>
                    <a:pt x="258" y="921"/>
                    <a:pt x="20" y="1136"/>
                  </a:cubicBezTo>
                  <a:cubicBezTo>
                    <a:pt x="0" y="1165"/>
                    <a:pt x="29" y="1186"/>
                    <a:pt x="53" y="1186"/>
                  </a:cubicBezTo>
                  <a:cubicBezTo>
                    <a:pt x="58" y="1186"/>
                    <a:pt x="63" y="1185"/>
                    <a:pt x="67" y="1183"/>
                  </a:cubicBezTo>
                  <a:cubicBezTo>
                    <a:pt x="305" y="1005"/>
                    <a:pt x="532" y="814"/>
                    <a:pt x="770" y="624"/>
                  </a:cubicBezTo>
                  <a:cubicBezTo>
                    <a:pt x="996" y="421"/>
                    <a:pt x="1246" y="243"/>
                    <a:pt x="1448" y="40"/>
                  </a:cubicBezTo>
                  <a:cubicBezTo>
                    <a:pt x="1439" y="13"/>
                    <a:pt x="1437" y="0"/>
                    <a:pt x="14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4" name="Google Shape;3749;p4">
              <a:extLst>
                <a:ext uri="{FF2B5EF4-FFF2-40B4-BE49-F238E27FC236}">
                  <a16:creationId xmlns:a16="http://schemas.microsoft.com/office/drawing/2014/main" id="{85C5D7F2-A393-7826-DE2A-C2C681813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500" y="2736775"/>
              <a:ext cx="32175" cy="22650"/>
            </a:xfrm>
            <a:custGeom>
              <a:avLst/>
              <a:gdLst>
                <a:gd name="T0" fmla="*/ 19734375 w 1287"/>
                <a:gd name="T1" fmla="*/ 15625 h 906"/>
                <a:gd name="T2" fmla="*/ 10046875 w 1287"/>
                <a:gd name="T3" fmla="*/ 8000000 h 906"/>
                <a:gd name="T4" fmla="*/ 375000 w 1287"/>
                <a:gd name="T5" fmla="*/ 13406250 h 906"/>
                <a:gd name="T6" fmla="*/ 562500 w 1287"/>
                <a:gd name="T7" fmla="*/ 14140625 h 906"/>
                <a:gd name="T8" fmla="*/ 10609375 w 1287"/>
                <a:gd name="T9" fmla="*/ 8562500 h 906"/>
                <a:gd name="T10" fmla="*/ 19921875 w 1287"/>
                <a:gd name="T11" fmla="*/ 187500 h 906"/>
                <a:gd name="T12" fmla="*/ 19734375 w 1287"/>
                <a:gd name="T13" fmla="*/ 15625 h 9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7" h="906" extrusionOk="0">
                  <a:moveTo>
                    <a:pt x="1263" y="1"/>
                  </a:moveTo>
                  <a:cubicBezTo>
                    <a:pt x="1060" y="179"/>
                    <a:pt x="870" y="358"/>
                    <a:pt x="643" y="512"/>
                  </a:cubicBezTo>
                  <a:cubicBezTo>
                    <a:pt x="453" y="643"/>
                    <a:pt x="215" y="727"/>
                    <a:pt x="24" y="858"/>
                  </a:cubicBezTo>
                  <a:cubicBezTo>
                    <a:pt x="1" y="882"/>
                    <a:pt x="1" y="905"/>
                    <a:pt x="36" y="905"/>
                  </a:cubicBezTo>
                  <a:cubicBezTo>
                    <a:pt x="262" y="846"/>
                    <a:pt x="477" y="679"/>
                    <a:pt x="679" y="548"/>
                  </a:cubicBezTo>
                  <a:cubicBezTo>
                    <a:pt x="894" y="405"/>
                    <a:pt x="1096" y="227"/>
                    <a:pt x="1275" y="12"/>
                  </a:cubicBezTo>
                  <a:cubicBezTo>
                    <a:pt x="1286" y="12"/>
                    <a:pt x="1263" y="1"/>
                    <a:pt x="12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5" name="Google Shape;3750;p4">
              <a:extLst>
                <a:ext uri="{FF2B5EF4-FFF2-40B4-BE49-F238E27FC236}">
                  <a16:creationId xmlns:a16="http://schemas.microsoft.com/office/drawing/2014/main" id="{110A514D-97AA-9031-0381-C556C378D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750" y="2727850"/>
              <a:ext cx="27700" cy="19675"/>
            </a:xfrm>
            <a:custGeom>
              <a:avLst/>
              <a:gdLst>
                <a:gd name="T0" fmla="*/ 17312500 w 1108"/>
                <a:gd name="T1" fmla="*/ 0 h 787"/>
                <a:gd name="T2" fmla="*/ 187500 w 1108"/>
                <a:gd name="T3" fmla="*/ 11906250 h 787"/>
                <a:gd name="T4" fmla="*/ 375000 w 1108"/>
                <a:gd name="T5" fmla="*/ 12281250 h 787"/>
                <a:gd name="T6" fmla="*/ 17312500 w 1108"/>
                <a:gd name="T7" fmla="*/ 0 h 7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08" h="787" extrusionOk="0">
                  <a:moveTo>
                    <a:pt x="1108" y="0"/>
                  </a:moveTo>
                  <a:cubicBezTo>
                    <a:pt x="786" y="334"/>
                    <a:pt x="417" y="536"/>
                    <a:pt x="12" y="762"/>
                  </a:cubicBezTo>
                  <a:cubicBezTo>
                    <a:pt x="1" y="774"/>
                    <a:pt x="12" y="786"/>
                    <a:pt x="24" y="786"/>
                  </a:cubicBezTo>
                  <a:cubicBezTo>
                    <a:pt x="441" y="655"/>
                    <a:pt x="846" y="346"/>
                    <a:pt x="11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6" name="Google Shape;3751;p4">
              <a:extLst>
                <a:ext uri="{FF2B5EF4-FFF2-40B4-BE49-F238E27FC236}">
                  <a16:creationId xmlns:a16="http://schemas.microsoft.com/office/drawing/2014/main" id="{325BDED4-2C63-9E91-4647-7187D0041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800" y="2721525"/>
              <a:ext cx="22600" cy="15575"/>
            </a:xfrm>
            <a:custGeom>
              <a:avLst/>
              <a:gdLst>
                <a:gd name="T0" fmla="*/ 13718750 w 904"/>
                <a:gd name="T1" fmla="*/ 0 h 623"/>
                <a:gd name="T2" fmla="*/ 13593750 w 904"/>
                <a:gd name="T3" fmla="*/ 46875 h 623"/>
                <a:gd name="T4" fmla="*/ 7265625 w 904"/>
                <a:gd name="T5" fmla="*/ 5625000 h 623"/>
                <a:gd name="T6" fmla="*/ 203125 w 904"/>
                <a:gd name="T7" fmla="*/ 8984375 h 623"/>
                <a:gd name="T8" fmla="*/ 578125 w 904"/>
                <a:gd name="T9" fmla="*/ 9718750 h 623"/>
                <a:gd name="T10" fmla="*/ 13968750 w 904"/>
                <a:gd name="T11" fmla="*/ 421875 h 623"/>
                <a:gd name="T12" fmla="*/ 13718750 w 904"/>
                <a:gd name="T13" fmla="*/ 0 h 6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4" h="623" extrusionOk="0">
                  <a:moveTo>
                    <a:pt x="878" y="0"/>
                  </a:moveTo>
                  <a:cubicBezTo>
                    <a:pt x="875" y="0"/>
                    <a:pt x="872" y="1"/>
                    <a:pt x="870" y="3"/>
                  </a:cubicBezTo>
                  <a:cubicBezTo>
                    <a:pt x="751" y="134"/>
                    <a:pt x="608" y="253"/>
                    <a:pt x="465" y="360"/>
                  </a:cubicBezTo>
                  <a:cubicBezTo>
                    <a:pt x="311" y="444"/>
                    <a:pt x="168" y="491"/>
                    <a:pt x="13" y="575"/>
                  </a:cubicBezTo>
                  <a:cubicBezTo>
                    <a:pt x="1" y="599"/>
                    <a:pt x="1" y="622"/>
                    <a:pt x="37" y="622"/>
                  </a:cubicBezTo>
                  <a:cubicBezTo>
                    <a:pt x="358" y="575"/>
                    <a:pt x="715" y="277"/>
                    <a:pt x="894" y="27"/>
                  </a:cubicBezTo>
                  <a:cubicBezTo>
                    <a:pt x="904" y="17"/>
                    <a:pt x="890" y="0"/>
                    <a:pt x="87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7" name="Google Shape;3752;p4">
              <a:extLst>
                <a:ext uri="{FF2B5EF4-FFF2-40B4-BE49-F238E27FC236}">
                  <a16:creationId xmlns:a16="http://schemas.microsoft.com/office/drawing/2014/main" id="{8984A91C-D049-83C4-6CBE-06C4539F6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200" y="2717350"/>
              <a:ext cx="15425" cy="12950"/>
            </a:xfrm>
            <a:custGeom>
              <a:avLst/>
              <a:gdLst>
                <a:gd name="T0" fmla="*/ 9390625 w 617"/>
                <a:gd name="T1" fmla="*/ 0 h 518"/>
                <a:gd name="T2" fmla="*/ 9296875 w 617"/>
                <a:gd name="T3" fmla="*/ 62500 h 518"/>
                <a:gd name="T4" fmla="*/ 4640625 w 617"/>
                <a:gd name="T5" fmla="*/ 3593750 h 518"/>
                <a:gd name="T6" fmla="*/ 171875 w 617"/>
                <a:gd name="T7" fmla="*/ 7500000 h 518"/>
                <a:gd name="T8" fmla="*/ 453125 w 617"/>
                <a:gd name="T9" fmla="*/ 8093750 h 518"/>
                <a:gd name="T10" fmla="*/ 546875 w 617"/>
                <a:gd name="T11" fmla="*/ 8062500 h 518"/>
                <a:gd name="T12" fmla="*/ 5015625 w 617"/>
                <a:gd name="T13" fmla="*/ 4703125 h 518"/>
                <a:gd name="T14" fmla="*/ 9484375 w 617"/>
                <a:gd name="T15" fmla="*/ 609375 h 518"/>
                <a:gd name="T16" fmla="*/ 9390625 w 617"/>
                <a:gd name="T17" fmla="*/ 0 h 5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17" h="518" extrusionOk="0">
                  <a:moveTo>
                    <a:pt x="601" y="0"/>
                  </a:moveTo>
                  <a:cubicBezTo>
                    <a:pt x="599" y="0"/>
                    <a:pt x="597" y="1"/>
                    <a:pt x="595" y="4"/>
                  </a:cubicBezTo>
                  <a:cubicBezTo>
                    <a:pt x="487" y="63"/>
                    <a:pt x="380" y="158"/>
                    <a:pt x="297" y="230"/>
                  </a:cubicBezTo>
                  <a:cubicBezTo>
                    <a:pt x="202" y="301"/>
                    <a:pt x="83" y="373"/>
                    <a:pt x="11" y="480"/>
                  </a:cubicBezTo>
                  <a:cubicBezTo>
                    <a:pt x="1" y="490"/>
                    <a:pt x="17" y="518"/>
                    <a:pt x="29" y="518"/>
                  </a:cubicBezTo>
                  <a:cubicBezTo>
                    <a:pt x="31" y="518"/>
                    <a:pt x="33" y="517"/>
                    <a:pt x="35" y="516"/>
                  </a:cubicBezTo>
                  <a:cubicBezTo>
                    <a:pt x="142" y="468"/>
                    <a:pt x="237" y="373"/>
                    <a:pt x="321" y="301"/>
                  </a:cubicBezTo>
                  <a:cubicBezTo>
                    <a:pt x="428" y="218"/>
                    <a:pt x="511" y="135"/>
                    <a:pt x="607" y="39"/>
                  </a:cubicBezTo>
                  <a:cubicBezTo>
                    <a:pt x="616" y="20"/>
                    <a:pt x="610" y="0"/>
                    <a:pt x="60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8" name="Google Shape;3753;p4">
              <a:extLst>
                <a:ext uri="{FF2B5EF4-FFF2-40B4-BE49-F238E27FC236}">
                  <a16:creationId xmlns:a16="http://schemas.microsoft.com/office/drawing/2014/main" id="{85264D3D-FE5E-1D0C-371A-BD3D9DBAE8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4275" y="2669700"/>
              <a:ext cx="113650" cy="55500"/>
            </a:xfrm>
            <a:custGeom>
              <a:avLst/>
              <a:gdLst>
                <a:gd name="T0" fmla="*/ 359375 w 4546"/>
                <a:gd name="T1" fmla="*/ 0 h 2220"/>
                <a:gd name="T2" fmla="*/ 140625 w 4546"/>
                <a:gd name="T3" fmla="*/ 625000 h 2220"/>
                <a:gd name="T4" fmla="*/ 27312500 w 4546"/>
                <a:gd name="T5" fmla="*/ 11984375 h 2220"/>
                <a:gd name="T6" fmla="*/ 71031250 w 4546"/>
                <a:gd name="T7" fmla="*/ 34671875 h 2220"/>
                <a:gd name="T8" fmla="*/ 42937500 w 4546"/>
                <a:gd name="T9" fmla="*/ 16437500 h 2220"/>
                <a:gd name="T10" fmla="*/ 23593750 w 4546"/>
                <a:gd name="T11" fmla="*/ 9375000 h 2220"/>
                <a:gd name="T12" fmla="*/ 515625 w 4546"/>
                <a:gd name="T13" fmla="*/ 78125 h 2220"/>
                <a:gd name="T14" fmla="*/ 359375 w 4546"/>
                <a:gd name="T15" fmla="*/ 0 h 22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46" h="2220" extrusionOk="0">
                  <a:moveTo>
                    <a:pt x="23" y="0"/>
                  </a:moveTo>
                  <a:cubicBezTo>
                    <a:pt x="12" y="0"/>
                    <a:pt x="1" y="14"/>
                    <a:pt x="9" y="40"/>
                  </a:cubicBezTo>
                  <a:cubicBezTo>
                    <a:pt x="367" y="529"/>
                    <a:pt x="1200" y="588"/>
                    <a:pt x="1748" y="767"/>
                  </a:cubicBezTo>
                  <a:cubicBezTo>
                    <a:pt x="2796" y="1088"/>
                    <a:pt x="3653" y="1588"/>
                    <a:pt x="4546" y="2219"/>
                  </a:cubicBezTo>
                  <a:cubicBezTo>
                    <a:pt x="4058" y="1707"/>
                    <a:pt x="3403" y="1326"/>
                    <a:pt x="2748" y="1052"/>
                  </a:cubicBezTo>
                  <a:cubicBezTo>
                    <a:pt x="2343" y="874"/>
                    <a:pt x="1926" y="731"/>
                    <a:pt x="1510" y="600"/>
                  </a:cubicBezTo>
                  <a:cubicBezTo>
                    <a:pt x="1033" y="457"/>
                    <a:pt x="390" y="362"/>
                    <a:pt x="33" y="5"/>
                  </a:cubicBezTo>
                  <a:cubicBezTo>
                    <a:pt x="30" y="2"/>
                    <a:pt x="27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19" name="Google Shape;3754;p4">
              <a:extLst>
                <a:ext uri="{FF2B5EF4-FFF2-40B4-BE49-F238E27FC236}">
                  <a16:creationId xmlns:a16="http://schemas.microsoft.com/office/drawing/2014/main" id="{B658D245-2296-B796-67BC-AE40E5932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925" y="2446775"/>
              <a:ext cx="150600" cy="218675"/>
            </a:xfrm>
            <a:custGeom>
              <a:avLst/>
              <a:gdLst>
                <a:gd name="T0" fmla="*/ 8171875 w 6024"/>
                <a:gd name="T1" fmla="*/ 0 h 8747"/>
                <a:gd name="T2" fmla="*/ 7828125 w 6024"/>
                <a:gd name="T3" fmla="*/ 250000 h 8747"/>
                <a:gd name="T4" fmla="*/ 32750000 w 6024"/>
                <a:gd name="T5" fmla="*/ 69453125 h 8747"/>
                <a:gd name="T6" fmla="*/ 93406250 w 6024"/>
                <a:gd name="T7" fmla="*/ 136609375 h 8747"/>
                <a:gd name="T8" fmla="*/ 93531250 w 6024"/>
                <a:gd name="T9" fmla="*/ 136656250 h 8747"/>
                <a:gd name="T10" fmla="*/ 93953125 w 6024"/>
                <a:gd name="T11" fmla="*/ 135859375 h 8747"/>
                <a:gd name="T12" fmla="*/ 42062500 w 6024"/>
                <a:gd name="T13" fmla="*/ 77640625 h 8747"/>
                <a:gd name="T14" fmla="*/ 8750000 w 6024"/>
                <a:gd name="T15" fmla="*/ 625000 h 8747"/>
                <a:gd name="T16" fmla="*/ 8171875 w 6024"/>
                <a:gd name="T17" fmla="*/ 0 h 87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24" h="8747" extrusionOk="0">
                  <a:moveTo>
                    <a:pt x="523" y="0"/>
                  </a:moveTo>
                  <a:cubicBezTo>
                    <a:pt x="511" y="0"/>
                    <a:pt x="501" y="6"/>
                    <a:pt x="501" y="16"/>
                  </a:cubicBezTo>
                  <a:cubicBezTo>
                    <a:pt x="1" y="1647"/>
                    <a:pt x="1144" y="3207"/>
                    <a:pt x="2096" y="4445"/>
                  </a:cubicBezTo>
                  <a:cubicBezTo>
                    <a:pt x="3275" y="5933"/>
                    <a:pt x="4382" y="7624"/>
                    <a:pt x="5978" y="8743"/>
                  </a:cubicBezTo>
                  <a:cubicBezTo>
                    <a:pt x="5980" y="8745"/>
                    <a:pt x="5983" y="8746"/>
                    <a:pt x="5986" y="8746"/>
                  </a:cubicBezTo>
                  <a:cubicBezTo>
                    <a:pt x="6001" y="8746"/>
                    <a:pt x="6023" y="8725"/>
                    <a:pt x="6013" y="8695"/>
                  </a:cubicBezTo>
                  <a:cubicBezTo>
                    <a:pt x="4716" y="7600"/>
                    <a:pt x="3716" y="6302"/>
                    <a:pt x="2692" y="4969"/>
                  </a:cubicBezTo>
                  <a:cubicBezTo>
                    <a:pt x="1513" y="3445"/>
                    <a:pt x="382" y="2028"/>
                    <a:pt x="560" y="40"/>
                  </a:cubicBezTo>
                  <a:cubicBezTo>
                    <a:pt x="560" y="12"/>
                    <a:pt x="540" y="0"/>
                    <a:pt x="5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0" name="Google Shape;3755;p4">
              <a:extLst>
                <a:ext uri="{FF2B5EF4-FFF2-40B4-BE49-F238E27FC236}">
                  <a16:creationId xmlns:a16="http://schemas.microsoft.com/office/drawing/2014/main" id="{4C94FB87-75E8-B53F-812D-85BA68D8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350" y="2412250"/>
              <a:ext cx="27350" cy="40850"/>
            </a:xfrm>
            <a:custGeom>
              <a:avLst/>
              <a:gdLst>
                <a:gd name="T0" fmla="*/ 16640625 w 1094"/>
                <a:gd name="T1" fmla="*/ 15625 h 1634"/>
                <a:gd name="T2" fmla="*/ 16375000 w 1094"/>
                <a:gd name="T3" fmla="*/ 62500 h 1634"/>
                <a:gd name="T4" fmla="*/ 0 w 1094"/>
                <a:gd name="T5" fmla="*/ 25171875 h 1634"/>
                <a:gd name="T6" fmla="*/ 218750 w 1094"/>
                <a:gd name="T7" fmla="*/ 25515625 h 1634"/>
                <a:gd name="T8" fmla="*/ 375000 w 1094"/>
                <a:gd name="T9" fmla="*/ 25359375 h 1634"/>
                <a:gd name="T10" fmla="*/ 16937500 w 1094"/>
                <a:gd name="T11" fmla="*/ 609375 h 1634"/>
                <a:gd name="T12" fmla="*/ 16640625 w 1094"/>
                <a:gd name="T13" fmla="*/ 15625 h 16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94" h="1634" extrusionOk="0">
                  <a:moveTo>
                    <a:pt x="1065" y="1"/>
                  </a:moveTo>
                  <a:cubicBezTo>
                    <a:pt x="1061" y="1"/>
                    <a:pt x="1055" y="2"/>
                    <a:pt x="1048" y="4"/>
                  </a:cubicBezTo>
                  <a:cubicBezTo>
                    <a:pt x="512" y="373"/>
                    <a:pt x="120" y="992"/>
                    <a:pt x="0" y="1611"/>
                  </a:cubicBezTo>
                  <a:cubicBezTo>
                    <a:pt x="0" y="1619"/>
                    <a:pt x="6" y="1633"/>
                    <a:pt x="14" y="1633"/>
                  </a:cubicBezTo>
                  <a:cubicBezTo>
                    <a:pt x="17" y="1633"/>
                    <a:pt x="21" y="1630"/>
                    <a:pt x="24" y="1623"/>
                  </a:cubicBezTo>
                  <a:cubicBezTo>
                    <a:pt x="274" y="1004"/>
                    <a:pt x="596" y="516"/>
                    <a:pt x="1084" y="39"/>
                  </a:cubicBezTo>
                  <a:cubicBezTo>
                    <a:pt x="1094" y="20"/>
                    <a:pt x="1088" y="1"/>
                    <a:pt x="106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1" name="Google Shape;3756;p4">
              <a:extLst>
                <a:ext uri="{FF2B5EF4-FFF2-40B4-BE49-F238E27FC236}">
                  <a16:creationId xmlns:a16="http://schemas.microsoft.com/office/drawing/2014/main" id="{2F48DF21-891C-9AA9-3114-A2EE00EBE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7450" y="2411725"/>
              <a:ext cx="171150" cy="205200"/>
            </a:xfrm>
            <a:custGeom>
              <a:avLst/>
              <a:gdLst>
                <a:gd name="T0" fmla="*/ 984375 w 6846"/>
                <a:gd name="T1" fmla="*/ 0 h 8208"/>
                <a:gd name="T2" fmla="*/ 421875 w 6846"/>
                <a:gd name="T3" fmla="*/ 1125000 h 8208"/>
                <a:gd name="T4" fmla="*/ 50281250 w 6846"/>
                <a:gd name="T5" fmla="*/ 81875000 h 8208"/>
                <a:gd name="T6" fmla="*/ 71484375 w 6846"/>
                <a:gd name="T7" fmla="*/ 105312500 h 8208"/>
                <a:gd name="T8" fmla="*/ 105906250 w 6846"/>
                <a:gd name="T9" fmla="*/ 128000000 h 8208"/>
                <a:gd name="T10" fmla="*/ 106375000 w 6846"/>
                <a:gd name="T11" fmla="*/ 128234375 h 8208"/>
                <a:gd name="T12" fmla="*/ 106828125 w 6846"/>
                <a:gd name="T13" fmla="*/ 127453125 h 8208"/>
                <a:gd name="T14" fmla="*/ 82468750 w 6846"/>
                <a:gd name="T15" fmla="*/ 107921875 h 8208"/>
                <a:gd name="T16" fmla="*/ 51031250 w 6846"/>
                <a:gd name="T17" fmla="*/ 76843750 h 8208"/>
                <a:gd name="T18" fmla="*/ 1546875 w 6846"/>
                <a:gd name="T19" fmla="*/ 203125 h 8208"/>
                <a:gd name="T20" fmla="*/ 984375 w 6846"/>
                <a:gd name="T21" fmla="*/ 0 h 820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46" h="8208" extrusionOk="0">
                  <a:moveTo>
                    <a:pt x="63" y="0"/>
                  </a:moveTo>
                  <a:cubicBezTo>
                    <a:pt x="28" y="0"/>
                    <a:pt x="0" y="36"/>
                    <a:pt x="27" y="72"/>
                  </a:cubicBezTo>
                  <a:cubicBezTo>
                    <a:pt x="1111" y="1799"/>
                    <a:pt x="2230" y="3454"/>
                    <a:pt x="3218" y="5240"/>
                  </a:cubicBezTo>
                  <a:cubicBezTo>
                    <a:pt x="3563" y="5847"/>
                    <a:pt x="3980" y="6347"/>
                    <a:pt x="4575" y="6740"/>
                  </a:cubicBezTo>
                  <a:cubicBezTo>
                    <a:pt x="5337" y="7228"/>
                    <a:pt x="6111" y="7573"/>
                    <a:pt x="6778" y="8192"/>
                  </a:cubicBezTo>
                  <a:cubicBezTo>
                    <a:pt x="6788" y="8203"/>
                    <a:pt x="6799" y="8207"/>
                    <a:pt x="6808" y="8207"/>
                  </a:cubicBezTo>
                  <a:cubicBezTo>
                    <a:pt x="6830" y="8207"/>
                    <a:pt x="6846" y="8182"/>
                    <a:pt x="6837" y="8157"/>
                  </a:cubicBezTo>
                  <a:cubicBezTo>
                    <a:pt x="6468" y="7561"/>
                    <a:pt x="5873" y="7240"/>
                    <a:pt x="5278" y="6907"/>
                  </a:cubicBezTo>
                  <a:cubicBezTo>
                    <a:pt x="4349" y="6395"/>
                    <a:pt x="3778" y="5847"/>
                    <a:pt x="3266" y="4918"/>
                  </a:cubicBezTo>
                  <a:cubicBezTo>
                    <a:pt x="2325" y="3239"/>
                    <a:pt x="1349" y="1501"/>
                    <a:pt x="99" y="13"/>
                  </a:cubicBezTo>
                  <a:cubicBezTo>
                    <a:pt x="87" y="4"/>
                    <a:pt x="75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2" name="Google Shape;3757;p4">
              <a:extLst>
                <a:ext uri="{FF2B5EF4-FFF2-40B4-BE49-F238E27FC236}">
                  <a16:creationId xmlns:a16="http://schemas.microsoft.com/office/drawing/2014/main" id="{3DDB5E0A-E35A-BA09-8558-5656CDB7E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175" y="2615300"/>
              <a:ext cx="91675" cy="27600"/>
            </a:xfrm>
            <a:custGeom>
              <a:avLst/>
              <a:gdLst>
                <a:gd name="T0" fmla="*/ 218750 w 3667"/>
                <a:gd name="T1" fmla="*/ 15625 h 1104"/>
                <a:gd name="T2" fmla="*/ 281250 w 3667"/>
                <a:gd name="T3" fmla="*/ 593750 h 1104"/>
                <a:gd name="T4" fmla="*/ 20734375 w 3667"/>
                <a:gd name="T5" fmla="*/ 7656250 h 1104"/>
                <a:gd name="T6" fmla="*/ 54406250 w 3667"/>
                <a:gd name="T7" fmla="*/ 16953125 h 1104"/>
                <a:gd name="T8" fmla="*/ 55312500 w 3667"/>
                <a:gd name="T9" fmla="*/ 17250000 h 1104"/>
                <a:gd name="T10" fmla="*/ 56265625 w 3667"/>
                <a:gd name="T11" fmla="*/ 15281250 h 1104"/>
                <a:gd name="T12" fmla="*/ 36734375 w 3667"/>
                <a:gd name="T13" fmla="*/ 7281250 h 1104"/>
                <a:gd name="T14" fmla="*/ 453125 w 3667"/>
                <a:gd name="T15" fmla="*/ 218750 h 1104"/>
                <a:gd name="T16" fmla="*/ 218750 w 3667"/>
                <a:gd name="T17" fmla="*/ 15625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67" h="1104" extrusionOk="0">
                  <a:moveTo>
                    <a:pt x="14" y="1"/>
                  </a:moveTo>
                  <a:cubicBezTo>
                    <a:pt x="2" y="1"/>
                    <a:pt x="0" y="29"/>
                    <a:pt x="18" y="38"/>
                  </a:cubicBezTo>
                  <a:cubicBezTo>
                    <a:pt x="434" y="252"/>
                    <a:pt x="851" y="395"/>
                    <a:pt x="1327" y="490"/>
                  </a:cubicBezTo>
                  <a:cubicBezTo>
                    <a:pt x="2101" y="621"/>
                    <a:pt x="2863" y="526"/>
                    <a:pt x="3482" y="1085"/>
                  </a:cubicBezTo>
                  <a:cubicBezTo>
                    <a:pt x="3501" y="1098"/>
                    <a:pt x="3521" y="1104"/>
                    <a:pt x="3540" y="1104"/>
                  </a:cubicBezTo>
                  <a:cubicBezTo>
                    <a:pt x="3608" y="1104"/>
                    <a:pt x="3666" y="1034"/>
                    <a:pt x="3601" y="978"/>
                  </a:cubicBezTo>
                  <a:cubicBezTo>
                    <a:pt x="3244" y="633"/>
                    <a:pt x="2851" y="514"/>
                    <a:pt x="2351" y="466"/>
                  </a:cubicBezTo>
                  <a:cubicBezTo>
                    <a:pt x="1553" y="383"/>
                    <a:pt x="791" y="323"/>
                    <a:pt x="29" y="14"/>
                  </a:cubicBezTo>
                  <a:cubicBezTo>
                    <a:pt x="23" y="4"/>
                    <a:pt x="18" y="1"/>
                    <a:pt x="1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3" name="Google Shape;3758;p4">
              <a:extLst>
                <a:ext uri="{FF2B5EF4-FFF2-40B4-BE49-F238E27FC236}">
                  <a16:creationId xmlns:a16="http://schemas.microsoft.com/office/drawing/2014/main" id="{71E6AF21-9A4F-1008-C27F-362B6C168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593475"/>
              <a:ext cx="58950" cy="45200"/>
            </a:xfrm>
            <a:custGeom>
              <a:avLst/>
              <a:gdLst>
                <a:gd name="T0" fmla="*/ 5281250 w 2358"/>
                <a:gd name="T1" fmla="*/ 15625 h 1808"/>
                <a:gd name="T2" fmla="*/ 3734375 w 2358"/>
                <a:gd name="T3" fmla="*/ 453125 h 1808"/>
                <a:gd name="T4" fmla="*/ 5406250 w 2358"/>
                <a:gd name="T5" fmla="*/ 11062500 h 1808"/>
                <a:gd name="T6" fmla="*/ 34421875 w 2358"/>
                <a:gd name="T7" fmla="*/ 28250000 h 1808"/>
                <a:gd name="T8" fmla="*/ 36281250 w 2358"/>
                <a:gd name="T9" fmla="*/ 28171875 h 1808"/>
                <a:gd name="T10" fmla="*/ 36468750 w 2358"/>
                <a:gd name="T11" fmla="*/ 27437500 h 1808"/>
                <a:gd name="T12" fmla="*/ 11359375 w 2358"/>
                <a:gd name="T13" fmla="*/ 16093750 h 1808"/>
                <a:gd name="T14" fmla="*/ 6515625 w 2358"/>
                <a:gd name="T15" fmla="*/ 10312500 h 1808"/>
                <a:gd name="T16" fmla="*/ 5406250 w 2358"/>
                <a:gd name="T17" fmla="*/ 3062500 h 1808"/>
                <a:gd name="T18" fmla="*/ 7421875 w 2358"/>
                <a:gd name="T19" fmla="*/ 1703125 h 1808"/>
                <a:gd name="T20" fmla="*/ 9859375 w 2358"/>
                <a:gd name="T21" fmla="*/ 3062500 h 1808"/>
                <a:gd name="T22" fmla="*/ 12843750 w 2358"/>
                <a:gd name="T23" fmla="*/ 4000000 h 1808"/>
                <a:gd name="T24" fmla="*/ 5281250 w 2358"/>
                <a:gd name="T25" fmla="*/ 15625 h 18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58" h="1808" extrusionOk="0">
                  <a:moveTo>
                    <a:pt x="338" y="1"/>
                  </a:moveTo>
                  <a:cubicBezTo>
                    <a:pt x="304" y="1"/>
                    <a:pt x="271" y="9"/>
                    <a:pt x="239" y="29"/>
                  </a:cubicBezTo>
                  <a:cubicBezTo>
                    <a:pt x="0" y="184"/>
                    <a:pt x="250" y="565"/>
                    <a:pt x="346" y="708"/>
                  </a:cubicBezTo>
                  <a:cubicBezTo>
                    <a:pt x="730" y="1296"/>
                    <a:pt x="1468" y="1808"/>
                    <a:pt x="2203" y="1808"/>
                  </a:cubicBezTo>
                  <a:cubicBezTo>
                    <a:pt x="2243" y="1808"/>
                    <a:pt x="2283" y="1807"/>
                    <a:pt x="2322" y="1803"/>
                  </a:cubicBezTo>
                  <a:cubicBezTo>
                    <a:pt x="2358" y="1803"/>
                    <a:pt x="2358" y="1756"/>
                    <a:pt x="2334" y="1756"/>
                  </a:cubicBezTo>
                  <a:cubicBezTo>
                    <a:pt x="1727" y="1637"/>
                    <a:pt x="1191" y="1482"/>
                    <a:pt x="727" y="1030"/>
                  </a:cubicBezTo>
                  <a:cubicBezTo>
                    <a:pt x="608" y="911"/>
                    <a:pt x="512" y="791"/>
                    <a:pt x="417" y="660"/>
                  </a:cubicBezTo>
                  <a:cubicBezTo>
                    <a:pt x="310" y="494"/>
                    <a:pt x="167" y="363"/>
                    <a:pt x="346" y="196"/>
                  </a:cubicBezTo>
                  <a:cubicBezTo>
                    <a:pt x="420" y="132"/>
                    <a:pt x="451" y="109"/>
                    <a:pt x="475" y="109"/>
                  </a:cubicBezTo>
                  <a:cubicBezTo>
                    <a:pt x="508" y="109"/>
                    <a:pt x="527" y="154"/>
                    <a:pt x="631" y="196"/>
                  </a:cubicBezTo>
                  <a:cubicBezTo>
                    <a:pt x="727" y="256"/>
                    <a:pt x="715" y="256"/>
                    <a:pt x="822" y="256"/>
                  </a:cubicBezTo>
                  <a:cubicBezTo>
                    <a:pt x="684" y="206"/>
                    <a:pt x="504" y="1"/>
                    <a:pt x="3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4" name="Google Shape;3759;p4">
              <a:extLst>
                <a:ext uri="{FF2B5EF4-FFF2-40B4-BE49-F238E27FC236}">
                  <a16:creationId xmlns:a16="http://schemas.microsoft.com/office/drawing/2014/main" id="{79A4CFD5-DAA3-ABFF-1317-90B4165F1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6375" y="2600725"/>
              <a:ext cx="49350" cy="38275"/>
            </a:xfrm>
            <a:custGeom>
              <a:avLst/>
              <a:gdLst>
                <a:gd name="T0" fmla="*/ 250000 w 1974"/>
                <a:gd name="T1" fmla="*/ 0 h 1531"/>
                <a:gd name="T2" fmla="*/ 140625 w 1974"/>
                <a:gd name="T3" fmla="*/ 578125 h 1531"/>
                <a:gd name="T4" fmla="*/ 24140625 w 1974"/>
                <a:gd name="T5" fmla="*/ 23640625 h 1531"/>
                <a:gd name="T6" fmla="*/ 24421875 w 1974"/>
                <a:gd name="T7" fmla="*/ 23906250 h 1531"/>
                <a:gd name="T8" fmla="*/ 24687500 w 1974"/>
                <a:gd name="T9" fmla="*/ 23828125 h 1531"/>
                <a:gd name="T10" fmla="*/ 515625 w 1974"/>
                <a:gd name="T11" fmla="*/ 203125 h 1531"/>
                <a:gd name="T12" fmla="*/ 250000 w 1974"/>
                <a:gd name="T13" fmla="*/ 0 h 15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4" h="1531" extrusionOk="0">
                  <a:moveTo>
                    <a:pt x="16" y="0"/>
                  </a:moveTo>
                  <a:cubicBezTo>
                    <a:pt x="4" y="0"/>
                    <a:pt x="0" y="28"/>
                    <a:pt x="9" y="37"/>
                  </a:cubicBezTo>
                  <a:cubicBezTo>
                    <a:pt x="521" y="275"/>
                    <a:pt x="1759" y="811"/>
                    <a:pt x="1545" y="1513"/>
                  </a:cubicBezTo>
                  <a:cubicBezTo>
                    <a:pt x="1545" y="1522"/>
                    <a:pt x="1551" y="1530"/>
                    <a:pt x="1563" y="1530"/>
                  </a:cubicBezTo>
                  <a:cubicBezTo>
                    <a:pt x="1567" y="1530"/>
                    <a:pt x="1573" y="1529"/>
                    <a:pt x="1580" y="1525"/>
                  </a:cubicBezTo>
                  <a:cubicBezTo>
                    <a:pt x="1973" y="871"/>
                    <a:pt x="461" y="180"/>
                    <a:pt x="33" y="13"/>
                  </a:cubicBezTo>
                  <a:cubicBezTo>
                    <a:pt x="26" y="4"/>
                    <a:pt x="21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5" name="Google Shape;3760;p4">
              <a:extLst>
                <a:ext uri="{FF2B5EF4-FFF2-40B4-BE49-F238E27FC236}">
                  <a16:creationId xmlns:a16="http://schemas.microsoft.com/office/drawing/2014/main" id="{302CCE0B-BD03-EB06-ABA0-58C89BAA75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875" y="2637350"/>
              <a:ext cx="25250" cy="24975"/>
            </a:xfrm>
            <a:custGeom>
              <a:avLst/>
              <a:gdLst>
                <a:gd name="T0" fmla="*/ 0 w 1010"/>
                <a:gd name="T1" fmla="*/ 15625 h 999"/>
                <a:gd name="T2" fmla="*/ 0 w 1010"/>
                <a:gd name="T3" fmla="*/ 15625 h 999"/>
                <a:gd name="T4" fmla="*/ 7640625 w 1010"/>
                <a:gd name="T5" fmla="*/ 7453125 h 999"/>
                <a:gd name="T6" fmla="*/ 14890625 w 1010"/>
                <a:gd name="T7" fmla="*/ 15453125 h 999"/>
                <a:gd name="T8" fmla="*/ 15296875 w 1010"/>
                <a:gd name="T9" fmla="*/ 15609375 h 999"/>
                <a:gd name="T10" fmla="*/ 15625000 w 1010"/>
                <a:gd name="T11" fmla="*/ 14890625 h 999"/>
                <a:gd name="T12" fmla="*/ 0 w 1010"/>
                <a:gd name="T13" fmla="*/ 15625 h 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10" h="999" extrusionOk="0">
                  <a:moveTo>
                    <a:pt x="0" y="1"/>
                  </a:moveTo>
                  <a:lnTo>
                    <a:pt x="0" y="1"/>
                  </a:lnTo>
                  <a:cubicBezTo>
                    <a:pt x="179" y="156"/>
                    <a:pt x="334" y="322"/>
                    <a:pt x="489" y="477"/>
                  </a:cubicBezTo>
                  <a:cubicBezTo>
                    <a:pt x="655" y="644"/>
                    <a:pt x="774" y="822"/>
                    <a:pt x="953" y="989"/>
                  </a:cubicBezTo>
                  <a:cubicBezTo>
                    <a:pt x="963" y="996"/>
                    <a:pt x="972" y="999"/>
                    <a:pt x="979" y="999"/>
                  </a:cubicBezTo>
                  <a:cubicBezTo>
                    <a:pt x="999" y="999"/>
                    <a:pt x="1009" y="979"/>
                    <a:pt x="1000" y="953"/>
                  </a:cubicBezTo>
                  <a:cubicBezTo>
                    <a:pt x="798" y="525"/>
                    <a:pt x="393" y="22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6" name="Google Shape;3761;p4">
              <a:extLst>
                <a:ext uri="{FF2B5EF4-FFF2-40B4-BE49-F238E27FC236}">
                  <a16:creationId xmlns:a16="http://schemas.microsoft.com/office/drawing/2014/main" id="{558B2D6D-DFFD-323A-A5F0-C2FCD37C7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525" y="2643650"/>
              <a:ext cx="23650" cy="25950"/>
            </a:xfrm>
            <a:custGeom>
              <a:avLst/>
              <a:gdLst>
                <a:gd name="T0" fmla="*/ 312500 w 946"/>
                <a:gd name="T1" fmla="*/ 15625 h 1038"/>
                <a:gd name="T2" fmla="*/ 265625 w 946"/>
                <a:gd name="T3" fmla="*/ 359375 h 1038"/>
                <a:gd name="T4" fmla="*/ 7328125 w 946"/>
                <a:gd name="T5" fmla="*/ 8906250 h 1038"/>
                <a:gd name="T6" fmla="*/ 14406250 w 946"/>
                <a:gd name="T7" fmla="*/ 16171875 h 1038"/>
                <a:gd name="T8" fmla="*/ 14500000 w 946"/>
                <a:gd name="T9" fmla="*/ 16218750 h 1038"/>
                <a:gd name="T10" fmla="*/ 14765625 w 946"/>
                <a:gd name="T11" fmla="*/ 15609375 h 1038"/>
                <a:gd name="T12" fmla="*/ 8265625 w 946"/>
                <a:gd name="T13" fmla="*/ 7984375 h 1038"/>
                <a:gd name="T14" fmla="*/ 640625 w 946"/>
                <a:gd name="T15" fmla="*/ 171875 h 1038"/>
                <a:gd name="T16" fmla="*/ 312500 w 946"/>
                <a:gd name="T17" fmla="*/ 15625 h 10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6" h="1038" extrusionOk="0">
                  <a:moveTo>
                    <a:pt x="20" y="1"/>
                  </a:moveTo>
                  <a:cubicBezTo>
                    <a:pt x="7" y="1"/>
                    <a:pt x="0" y="14"/>
                    <a:pt x="17" y="23"/>
                  </a:cubicBezTo>
                  <a:cubicBezTo>
                    <a:pt x="160" y="213"/>
                    <a:pt x="314" y="392"/>
                    <a:pt x="469" y="570"/>
                  </a:cubicBezTo>
                  <a:cubicBezTo>
                    <a:pt x="612" y="725"/>
                    <a:pt x="743" y="928"/>
                    <a:pt x="922" y="1035"/>
                  </a:cubicBezTo>
                  <a:cubicBezTo>
                    <a:pt x="924" y="1037"/>
                    <a:pt x="926" y="1038"/>
                    <a:pt x="928" y="1038"/>
                  </a:cubicBezTo>
                  <a:cubicBezTo>
                    <a:pt x="938" y="1038"/>
                    <a:pt x="945" y="1018"/>
                    <a:pt x="945" y="999"/>
                  </a:cubicBezTo>
                  <a:cubicBezTo>
                    <a:pt x="862" y="820"/>
                    <a:pt x="684" y="666"/>
                    <a:pt x="529" y="511"/>
                  </a:cubicBezTo>
                  <a:cubicBezTo>
                    <a:pt x="374" y="332"/>
                    <a:pt x="207" y="166"/>
                    <a:pt x="41" y="11"/>
                  </a:cubicBezTo>
                  <a:cubicBezTo>
                    <a:pt x="33" y="3"/>
                    <a:pt x="26" y="1"/>
                    <a:pt x="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7" name="Google Shape;3762;p4">
              <a:extLst>
                <a:ext uri="{FF2B5EF4-FFF2-40B4-BE49-F238E27FC236}">
                  <a16:creationId xmlns:a16="http://schemas.microsoft.com/office/drawing/2014/main" id="{4D664DA2-BA09-A1CB-9A05-2B49A2396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7750" y="2650125"/>
              <a:ext cx="20875" cy="25475"/>
            </a:xfrm>
            <a:custGeom>
              <a:avLst/>
              <a:gdLst>
                <a:gd name="T0" fmla="*/ 390625 w 835"/>
                <a:gd name="T1" fmla="*/ 15625 h 1019"/>
                <a:gd name="T2" fmla="*/ 15625 w 835"/>
                <a:gd name="T3" fmla="*/ 406250 h 1019"/>
                <a:gd name="T4" fmla="*/ 5593750 w 835"/>
                <a:gd name="T5" fmla="*/ 8593750 h 1019"/>
                <a:gd name="T6" fmla="*/ 12281250 w 835"/>
                <a:gd name="T7" fmla="*/ 15843750 h 1019"/>
                <a:gd name="T8" fmla="*/ 12562500 w 835"/>
                <a:gd name="T9" fmla="*/ 15906250 h 1019"/>
                <a:gd name="T10" fmla="*/ 13031250 w 835"/>
                <a:gd name="T11" fmla="*/ 15281250 h 1019"/>
                <a:gd name="T12" fmla="*/ 8015625 w 835"/>
                <a:gd name="T13" fmla="*/ 8218750 h 1019"/>
                <a:gd name="T14" fmla="*/ 562500 w 835"/>
                <a:gd name="T15" fmla="*/ 218750 h 1019"/>
                <a:gd name="T16" fmla="*/ 390625 w 835"/>
                <a:gd name="T17" fmla="*/ 15625 h 10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1019" extrusionOk="0">
                  <a:moveTo>
                    <a:pt x="25" y="1"/>
                  </a:moveTo>
                  <a:cubicBezTo>
                    <a:pt x="14" y="1"/>
                    <a:pt x="1" y="11"/>
                    <a:pt x="1" y="26"/>
                  </a:cubicBezTo>
                  <a:cubicBezTo>
                    <a:pt x="108" y="204"/>
                    <a:pt x="227" y="371"/>
                    <a:pt x="358" y="550"/>
                  </a:cubicBezTo>
                  <a:cubicBezTo>
                    <a:pt x="477" y="704"/>
                    <a:pt x="620" y="919"/>
                    <a:pt x="786" y="1014"/>
                  </a:cubicBezTo>
                  <a:cubicBezTo>
                    <a:pt x="792" y="1017"/>
                    <a:pt x="798" y="1018"/>
                    <a:pt x="804" y="1018"/>
                  </a:cubicBezTo>
                  <a:cubicBezTo>
                    <a:pt x="821" y="1018"/>
                    <a:pt x="834" y="1005"/>
                    <a:pt x="834" y="978"/>
                  </a:cubicBezTo>
                  <a:cubicBezTo>
                    <a:pt x="786" y="800"/>
                    <a:pt x="632" y="657"/>
                    <a:pt x="513" y="526"/>
                  </a:cubicBezTo>
                  <a:cubicBezTo>
                    <a:pt x="358" y="347"/>
                    <a:pt x="215" y="180"/>
                    <a:pt x="36" y="14"/>
                  </a:cubicBezTo>
                  <a:cubicBezTo>
                    <a:pt x="36" y="5"/>
                    <a:pt x="31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8" name="Google Shape;3763;p4">
              <a:extLst>
                <a:ext uri="{FF2B5EF4-FFF2-40B4-BE49-F238E27FC236}">
                  <a16:creationId xmlns:a16="http://schemas.microsoft.com/office/drawing/2014/main" id="{CB207DF5-3069-EB83-5F36-23F6EF24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1100" y="2656650"/>
              <a:ext cx="25175" cy="29675"/>
            </a:xfrm>
            <a:custGeom>
              <a:avLst/>
              <a:gdLst>
                <a:gd name="T0" fmla="*/ 609375 w 1007"/>
                <a:gd name="T1" fmla="*/ 0 h 1187"/>
                <a:gd name="T2" fmla="*/ 328125 w 1007"/>
                <a:gd name="T3" fmla="*/ 593750 h 1187"/>
                <a:gd name="T4" fmla="*/ 15218750 w 1007"/>
                <a:gd name="T5" fmla="*/ 18453125 h 1187"/>
                <a:gd name="T6" fmla="*/ 15406250 w 1007"/>
                <a:gd name="T7" fmla="*/ 18531250 h 1187"/>
                <a:gd name="T8" fmla="*/ 15593750 w 1007"/>
                <a:gd name="T9" fmla="*/ 18281250 h 1187"/>
                <a:gd name="T10" fmla="*/ 703125 w 1007"/>
                <a:gd name="T11" fmla="*/ 46875 h 1187"/>
                <a:gd name="T12" fmla="*/ 609375 w 1007"/>
                <a:gd name="T13" fmla="*/ 0 h 1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07" h="1187" extrusionOk="0">
                  <a:moveTo>
                    <a:pt x="39" y="0"/>
                  </a:moveTo>
                  <a:cubicBezTo>
                    <a:pt x="25" y="0"/>
                    <a:pt x="1" y="28"/>
                    <a:pt x="21" y="38"/>
                  </a:cubicBezTo>
                  <a:cubicBezTo>
                    <a:pt x="331" y="419"/>
                    <a:pt x="617" y="836"/>
                    <a:pt x="974" y="1181"/>
                  </a:cubicBezTo>
                  <a:cubicBezTo>
                    <a:pt x="977" y="1185"/>
                    <a:pt x="982" y="1186"/>
                    <a:pt x="986" y="1186"/>
                  </a:cubicBezTo>
                  <a:cubicBezTo>
                    <a:pt x="997" y="1186"/>
                    <a:pt x="1006" y="1178"/>
                    <a:pt x="998" y="1170"/>
                  </a:cubicBezTo>
                  <a:cubicBezTo>
                    <a:pt x="736" y="753"/>
                    <a:pt x="367" y="396"/>
                    <a:pt x="45" y="3"/>
                  </a:cubicBezTo>
                  <a:cubicBezTo>
                    <a:pt x="44" y="1"/>
                    <a:pt x="41" y="0"/>
                    <a:pt x="3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29" name="Google Shape;3764;p4">
              <a:extLst>
                <a:ext uri="{FF2B5EF4-FFF2-40B4-BE49-F238E27FC236}">
                  <a16:creationId xmlns:a16="http://schemas.microsoft.com/office/drawing/2014/main" id="{A8430D4D-A1CC-5FE4-CDDF-828E984B88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742725"/>
              <a:ext cx="32775" cy="13450"/>
            </a:xfrm>
            <a:custGeom>
              <a:avLst/>
              <a:gdLst>
                <a:gd name="T0" fmla="*/ 2859375 w 1311"/>
                <a:gd name="T1" fmla="*/ 1703125 h 538"/>
                <a:gd name="T2" fmla="*/ 3734375 w 1311"/>
                <a:gd name="T3" fmla="*/ 1875000 h 538"/>
                <a:gd name="T4" fmla="*/ 6531250 w 1311"/>
                <a:gd name="T5" fmla="*/ 2421875 h 538"/>
                <a:gd name="T6" fmla="*/ 10250000 w 1311"/>
                <a:gd name="T7" fmla="*/ 3546875 h 538"/>
                <a:gd name="T8" fmla="*/ 17718750 w 1311"/>
                <a:gd name="T9" fmla="*/ 6859375 h 538"/>
                <a:gd name="T10" fmla="*/ 17718750 w 1311"/>
                <a:gd name="T11" fmla="*/ 6859375 h 538"/>
                <a:gd name="T12" fmla="*/ 13031250 w 1311"/>
                <a:gd name="T13" fmla="*/ 6515625 h 538"/>
                <a:gd name="T14" fmla="*/ 3171875 w 1311"/>
                <a:gd name="T15" fmla="*/ 2796875 h 538"/>
                <a:gd name="T16" fmla="*/ 2859375 w 1311"/>
                <a:gd name="T17" fmla="*/ 1703125 h 538"/>
                <a:gd name="T18" fmla="*/ 1500000 w 1311"/>
                <a:gd name="T19" fmla="*/ 15625 h 538"/>
                <a:gd name="T20" fmla="*/ 750000 w 1311"/>
                <a:gd name="T21" fmla="*/ 562500 h 538"/>
                <a:gd name="T22" fmla="*/ 5031250 w 1311"/>
                <a:gd name="T23" fmla="*/ 6156250 h 538"/>
                <a:gd name="T24" fmla="*/ 16531250 w 1311"/>
                <a:gd name="T25" fmla="*/ 8406250 h 538"/>
                <a:gd name="T26" fmla="*/ 20109375 w 1311"/>
                <a:gd name="T27" fmla="*/ 8015625 h 538"/>
                <a:gd name="T28" fmla="*/ 20109375 w 1311"/>
                <a:gd name="T29" fmla="*/ 7265625 h 538"/>
                <a:gd name="T30" fmla="*/ 19171875 w 1311"/>
                <a:gd name="T31" fmla="*/ 7078125 h 538"/>
                <a:gd name="T32" fmla="*/ 19171875 w 1311"/>
                <a:gd name="T33" fmla="*/ 7078125 h 538"/>
                <a:gd name="T34" fmla="*/ 1500000 w 1311"/>
                <a:gd name="T35" fmla="*/ 15625 h 5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11" h="538" extrusionOk="0">
                  <a:moveTo>
                    <a:pt x="183" y="109"/>
                  </a:moveTo>
                  <a:cubicBezTo>
                    <a:pt x="195" y="109"/>
                    <a:pt x="214" y="113"/>
                    <a:pt x="239" y="120"/>
                  </a:cubicBezTo>
                  <a:cubicBezTo>
                    <a:pt x="298" y="120"/>
                    <a:pt x="358" y="132"/>
                    <a:pt x="418" y="155"/>
                  </a:cubicBezTo>
                  <a:cubicBezTo>
                    <a:pt x="501" y="167"/>
                    <a:pt x="572" y="191"/>
                    <a:pt x="656" y="227"/>
                  </a:cubicBezTo>
                  <a:cubicBezTo>
                    <a:pt x="813" y="279"/>
                    <a:pt x="988" y="350"/>
                    <a:pt x="1134" y="439"/>
                  </a:cubicBezTo>
                  <a:cubicBezTo>
                    <a:pt x="1034" y="428"/>
                    <a:pt x="937" y="425"/>
                    <a:pt x="834" y="417"/>
                  </a:cubicBezTo>
                  <a:cubicBezTo>
                    <a:pt x="691" y="405"/>
                    <a:pt x="263" y="346"/>
                    <a:pt x="203" y="179"/>
                  </a:cubicBezTo>
                  <a:cubicBezTo>
                    <a:pt x="162" y="129"/>
                    <a:pt x="155" y="109"/>
                    <a:pt x="183" y="109"/>
                  </a:cubicBezTo>
                  <a:close/>
                  <a:moveTo>
                    <a:pt x="96" y="1"/>
                  </a:moveTo>
                  <a:cubicBezTo>
                    <a:pt x="84" y="1"/>
                    <a:pt x="48" y="13"/>
                    <a:pt x="48" y="36"/>
                  </a:cubicBezTo>
                  <a:cubicBezTo>
                    <a:pt x="1" y="227"/>
                    <a:pt x="156" y="334"/>
                    <a:pt x="322" y="394"/>
                  </a:cubicBezTo>
                  <a:cubicBezTo>
                    <a:pt x="520" y="466"/>
                    <a:pt x="807" y="538"/>
                    <a:pt x="1058" y="538"/>
                  </a:cubicBezTo>
                  <a:cubicBezTo>
                    <a:pt x="1139" y="538"/>
                    <a:pt x="1217" y="530"/>
                    <a:pt x="1287" y="513"/>
                  </a:cubicBezTo>
                  <a:cubicBezTo>
                    <a:pt x="1311" y="513"/>
                    <a:pt x="1311" y="465"/>
                    <a:pt x="1287" y="465"/>
                  </a:cubicBezTo>
                  <a:cubicBezTo>
                    <a:pt x="1267" y="460"/>
                    <a:pt x="1247" y="456"/>
                    <a:pt x="1227" y="453"/>
                  </a:cubicBezTo>
                  <a:cubicBezTo>
                    <a:pt x="917" y="167"/>
                    <a:pt x="513" y="13"/>
                    <a:pt x="9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0" name="Google Shape;3765;p4">
              <a:extLst>
                <a:ext uri="{FF2B5EF4-FFF2-40B4-BE49-F238E27FC236}">
                  <a16:creationId xmlns:a16="http://schemas.microsoft.com/office/drawing/2014/main" id="{C53D2FA4-A6FC-1511-4D9B-A0A05CD91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2725" y="2661850"/>
              <a:ext cx="199850" cy="116025"/>
            </a:xfrm>
            <a:custGeom>
              <a:avLst/>
              <a:gdLst>
                <a:gd name="T0" fmla="*/ 984375 w 7994"/>
                <a:gd name="T1" fmla="*/ 0 h 4641"/>
                <a:gd name="T2" fmla="*/ 625000 w 7994"/>
                <a:gd name="T3" fmla="*/ 1265625 h 4641"/>
                <a:gd name="T4" fmla="*/ 62015625 w 7994"/>
                <a:gd name="T5" fmla="*/ 43859375 h 4641"/>
                <a:gd name="T6" fmla="*/ 124328125 w 7994"/>
                <a:gd name="T7" fmla="*/ 72515625 h 4641"/>
                <a:gd name="T8" fmla="*/ 124703125 w 7994"/>
                <a:gd name="T9" fmla="*/ 71765625 h 4641"/>
                <a:gd name="T10" fmla="*/ 59031250 w 7994"/>
                <a:gd name="T11" fmla="*/ 39953125 h 4641"/>
                <a:gd name="T12" fmla="*/ 1359375 w 7994"/>
                <a:gd name="T13" fmla="*/ 140625 h 4641"/>
                <a:gd name="T14" fmla="*/ 984375 w 7994"/>
                <a:gd name="T15" fmla="*/ 0 h 46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4" h="4641" extrusionOk="0">
                  <a:moveTo>
                    <a:pt x="63" y="0"/>
                  </a:moveTo>
                  <a:cubicBezTo>
                    <a:pt x="26" y="0"/>
                    <a:pt x="0" y="61"/>
                    <a:pt x="40" y="81"/>
                  </a:cubicBezTo>
                  <a:cubicBezTo>
                    <a:pt x="1326" y="1021"/>
                    <a:pt x="2647" y="1926"/>
                    <a:pt x="3969" y="2807"/>
                  </a:cubicBezTo>
                  <a:cubicBezTo>
                    <a:pt x="5183" y="3593"/>
                    <a:pt x="6529" y="4307"/>
                    <a:pt x="7957" y="4641"/>
                  </a:cubicBezTo>
                  <a:cubicBezTo>
                    <a:pt x="7993" y="4617"/>
                    <a:pt x="7993" y="4593"/>
                    <a:pt x="7981" y="4593"/>
                  </a:cubicBezTo>
                  <a:cubicBezTo>
                    <a:pt x="6505" y="4010"/>
                    <a:pt x="5100" y="3426"/>
                    <a:pt x="3778" y="2557"/>
                  </a:cubicBezTo>
                  <a:cubicBezTo>
                    <a:pt x="2540" y="1724"/>
                    <a:pt x="1338" y="831"/>
                    <a:pt x="87" y="9"/>
                  </a:cubicBezTo>
                  <a:cubicBezTo>
                    <a:pt x="79" y="3"/>
                    <a:pt x="71" y="0"/>
                    <a:pt x="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1" name="Google Shape;3766;p4">
              <a:extLst>
                <a:ext uri="{FF2B5EF4-FFF2-40B4-BE49-F238E27FC236}">
                  <a16:creationId xmlns:a16="http://schemas.microsoft.com/office/drawing/2014/main" id="{1200BFF6-5847-077B-826E-B0915C4D6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5525" y="2553950"/>
              <a:ext cx="62825" cy="31150"/>
            </a:xfrm>
            <a:custGeom>
              <a:avLst/>
              <a:gdLst>
                <a:gd name="T0" fmla="*/ 4250000 w 2513"/>
                <a:gd name="T1" fmla="*/ 15625 h 1246"/>
                <a:gd name="T2" fmla="*/ 375000 w 2513"/>
                <a:gd name="T3" fmla="*/ 609375 h 1246"/>
                <a:gd name="T4" fmla="*/ 375000 w 2513"/>
                <a:gd name="T5" fmla="*/ 1531250 h 1246"/>
                <a:gd name="T6" fmla="*/ 22515625 w 2513"/>
                <a:gd name="T7" fmla="*/ 12890625 h 1246"/>
                <a:gd name="T8" fmla="*/ 36671875 w 2513"/>
                <a:gd name="T9" fmla="*/ 19453125 h 1246"/>
                <a:gd name="T10" fmla="*/ 37953125 w 2513"/>
                <a:gd name="T11" fmla="*/ 19390625 h 1246"/>
                <a:gd name="T12" fmla="*/ 38328125 w 2513"/>
                <a:gd name="T13" fmla="*/ 18281250 h 1246"/>
                <a:gd name="T14" fmla="*/ 16562500 w 2513"/>
                <a:gd name="T15" fmla="*/ 5078125 h 1246"/>
                <a:gd name="T16" fmla="*/ 4250000 w 2513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13" h="1246" extrusionOk="0">
                  <a:moveTo>
                    <a:pt x="272" y="1"/>
                  </a:moveTo>
                  <a:cubicBezTo>
                    <a:pt x="191" y="1"/>
                    <a:pt x="108" y="13"/>
                    <a:pt x="24" y="39"/>
                  </a:cubicBezTo>
                  <a:cubicBezTo>
                    <a:pt x="0" y="51"/>
                    <a:pt x="0" y="98"/>
                    <a:pt x="24" y="98"/>
                  </a:cubicBezTo>
                  <a:cubicBezTo>
                    <a:pt x="655" y="158"/>
                    <a:pt x="1000" y="456"/>
                    <a:pt x="1441" y="825"/>
                  </a:cubicBezTo>
                  <a:cubicBezTo>
                    <a:pt x="1706" y="1035"/>
                    <a:pt x="1993" y="1245"/>
                    <a:pt x="2347" y="1245"/>
                  </a:cubicBezTo>
                  <a:cubicBezTo>
                    <a:pt x="2374" y="1245"/>
                    <a:pt x="2401" y="1244"/>
                    <a:pt x="2429" y="1241"/>
                  </a:cubicBezTo>
                  <a:cubicBezTo>
                    <a:pt x="2489" y="1241"/>
                    <a:pt x="2512" y="1182"/>
                    <a:pt x="2453" y="1170"/>
                  </a:cubicBezTo>
                  <a:cubicBezTo>
                    <a:pt x="1858" y="1039"/>
                    <a:pt x="1536" y="658"/>
                    <a:pt x="1060" y="325"/>
                  </a:cubicBezTo>
                  <a:cubicBezTo>
                    <a:pt x="828" y="148"/>
                    <a:pt x="560" y="1"/>
                    <a:pt x="2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2" name="Google Shape;3767;p4">
              <a:extLst>
                <a:ext uri="{FF2B5EF4-FFF2-40B4-BE49-F238E27FC236}">
                  <a16:creationId xmlns:a16="http://schemas.microsoft.com/office/drawing/2014/main" id="{463D5732-2671-E339-BF4F-A1493A8BC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625" y="2563125"/>
              <a:ext cx="61925" cy="44825"/>
            </a:xfrm>
            <a:custGeom>
              <a:avLst/>
              <a:gdLst>
                <a:gd name="T0" fmla="*/ 328125 w 2477"/>
                <a:gd name="T1" fmla="*/ 15625 h 1793"/>
                <a:gd name="T2" fmla="*/ 15625 w 2477"/>
                <a:gd name="T3" fmla="*/ 453125 h 1793"/>
                <a:gd name="T4" fmla="*/ 5031250 w 2477"/>
                <a:gd name="T5" fmla="*/ 10500000 h 1793"/>
                <a:gd name="T6" fmla="*/ 16562500 w 2477"/>
                <a:gd name="T7" fmla="*/ 23515625 h 1793"/>
                <a:gd name="T8" fmla="*/ 29890625 w 2477"/>
                <a:gd name="T9" fmla="*/ 28015625 h 1793"/>
                <a:gd name="T10" fmla="*/ 38515625 w 2477"/>
                <a:gd name="T11" fmla="*/ 26312500 h 1793"/>
                <a:gd name="T12" fmla="*/ 38515625 w 2477"/>
                <a:gd name="T13" fmla="*/ 25937500 h 1793"/>
                <a:gd name="T14" fmla="*/ 31750000 w 2477"/>
                <a:gd name="T15" fmla="*/ 26750000 h 1793"/>
                <a:gd name="T16" fmla="*/ 13781250 w 2477"/>
                <a:gd name="T17" fmla="*/ 18875000 h 1793"/>
                <a:gd name="T18" fmla="*/ 562500 w 2477"/>
                <a:gd name="T19" fmla="*/ 265625 h 1793"/>
                <a:gd name="T20" fmla="*/ 328125 w 2477"/>
                <a:gd name="T21" fmla="*/ 15625 h 17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477" h="1793" extrusionOk="0">
                  <a:moveTo>
                    <a:pt x="21" y="1"/>
                  </a:moveTo>
                  <a:cubicBezTo>
                    <a:pt x="11" y="1"/>
                    <a:pt x="1" y="9"/>
                    <a:pt x="1" y="29"/>
                  </a:cubicBezTo>
                  <a:cubicBezTo>
                    <a:pt x="1" y="291"/>
                    <a:pt x="155" y="458"/>
                    <a:pt x="322" y="672"/>
                  </a:cubicBezTo>
                  <a:cubicBezTo>
                    <a:pt x="536" y="946"/>
                    <a:pt x="763" y="1279"/>
                    <a:pt x="1060" y="1505"/>
                  </a:cubicBezTo>
                  <a:cubicBezTo>
                    <a:pt x="1318" y="1697"/>
                    <a:pt x="1613" y="1793"/>
                    <a:pt x="1913" y="1793"/>
                  </a:cubicBezTo>
                  <a:cubicBezTo>
                    <a:pt x="2097" y="1793"/>
                    <a:pt x="2284" y="1757"/>
                    <a:pt x="2465" y="1684"/>
                  </a:cubicBezTo>
                  <a:cubicBezTo>
                    <a:pt x="2477" y="1684"/>
                    <a:pt x="2465" y="1660"/>
                    <a:pt x="2465" y="1660"/>
                  </a:cubicBezTo>
                  <a:cubicBezTo>
                    <a:pt x="2316" y="1695"/>
                    <a:pt x="2171" y="1712"/>
                    <a:pt x="2032" y="1712"/>
                  </a:cubicBezTo>
                  <a:cubicBezTo>
                    <a:pt x="1594" y="1712"/>
                    <a:pt x="1207" y="1542"/>
                    <a:pt x="882" y="1208"/>
                  </a:cubicBezTo>
                  <a:cubicBezTo>
                    <a:pt x="572" y="886"/>
                    <a:pt x="155" y="434"/>
                    <a:pt x="36" y="17"/>
                  </a:cubicBezTo>
                  <a:cubicBezTo>
                    <a:pt x="36" y="6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3" name="Google Shape;3768;p4">
              <a:extLst>
                <a:ext uri="{FF2B5EF4-FFF2-40B4-BE49-F238E27FC236}">
                  <a16:creationId xmlns:a16="http://schemas.microsoft.com/office/drawing/2014/main" id="{119F13EB-DE7A-032C-583A-42D5C3E9F9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125" y="2584300"/>
              <a:ext cx="9175" cy="19050"/>
            </a:xfrm>
            <a:custGeom>
              <a:avLst/>
              <a:gdLst>
                <a:gd name="T0" fmla="*/ 3187500 w 367"/>
                <a:gd name="T1" fmla="*/ 0 h 762"/>
                <a:gd name="T2" fmla="*/ 2750000 w 367"/>
                <a:gd name="T3" fmla="*/ 609375 h 762"/>
                <a:gd name="T4" fmla="*/ 2937500 w 367"/>
                <a:gd name="T5" fmla="*/ 6937500 h 762"/>
                <a:gd name="T6" fmla="*/ 140625 w 367"/>
                <a:gd name="T7" fmla="*/ 11406250 h 762"/>
                <a:gd name="T8" fmla="*/ 359375 w 367"/>
                <a:gd name="T9" fmla="*/ 11906250 h 762"/>
                <a:gd name="T10" fmla="*/ 703125 w 367"/>
                <a:gd name="T11" fmla="*/ 11781250 h 762"/>
                <a:gd name="T12" fmla="*/ 3687500 w 367"/>
                <a:gd name="T13" fmla="*/ 234375 h 762"/>
                <a:gd name="T14" fmla="*/ 3187500 w 367"/>
                <a:gd name="T15" fmla="*/ 0 h 7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7" h="762" extrusionOk="0">
                  <a:moveTo>
                    <a:pt x="204" y="0"/>
                  </a:moveTo>
                  <a:cubicBezTo>
                    <a:pt x="183" y="0"/>
                    <a:pt x="168" y="23"/>
                    <a:pt x="176" y="39"/>
                  </a:cubicBezTo>
                  <a:cubicBezTo>
                    <a:pt x="224" y="182"/>
                    <a:pt x="236" y="313"/>
                    <a:pt x="188" y="444"/>
                  </a:cubicBezTo>
                  <a:cubicBezTo>
                    <a:pt x="164" y="563"/>
                    <a:pt x="69" y="635"/>
                    <a:pt x="9" y="730"/>
                  </a:cubicBezTo>
                  <a:cubicBezTo>
                    <a:pt x="0" y="739"/>
                    <a:pt x="5" y="762"/>
                    <a:pt x="23" y="762"/>
                  </a:cubicBezTo>
                  <a:cubicBezTo>
                    <a:pt x="29" y="762"/>
                    <a:pt x="37" y="759"/>
                    <a:pt x="45" y="754"/>
                  </a:cubicBezTo>
                  <a:cubicBezTo>
                    <a:pt x="319" y="658"/>
                    <a:pt x="367" y="242"/>
                    <a:pt x="236" y="15"/>
                  </a:cubicBezTo>
                  <a:cubicBezTo>
                    <a:pt x="225" y="5"/>
                    <a:pt x="214" y="0"/>
                    <a:pt x="20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4" name="Google Shape;3769;p4">
              <a:extLst>
                <a:ext uri="{FF2B5EF4-FFF2-40B4-BE49-F238E27FC236}">
                  <a16:creationId xmlns:a16="http://schemas.microsoft.com/office/drawing/2014/main" id="{E9E74406-EF72-C258-C9C1-CA22411881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025" y="2533400"/>
              <a:ext cx="25625" cy="19225"/>
            </a:xfrm>
            <a:custGeom>
              <a:avLst/>
              <a:gdLst>
                <a:gd name="T0" fmla="*/ 10328125 w 1025"/>
                <a:gd name="T1" fmla="*/ 15625 h 769"/>
                <a:gd name="T2" fmla="*/ 10046875 w 1025"/>
                <a:gd name="T3" fmla="*/ 421875 h 769"/>
                <a:gd name="T4" fmla="*/ 11171875 w 1025"/>
                <a:gd name="T5" fmla="*/ 4515625 h 769"/>
                <a:gd name="T6" fmla="*/ 10421875 w 1025"/>
                <a:gd name="T7" fmla="*/ 9921875 h 769"/>
                <a:gd name="T8" fmla="*/ 9296875 w 1025"/>
                <a:gd name="T9" fmla="*/ 10031250 h 769"/>
                <a:gd name="T10" fmla="*/ 3546875 w 1025"/>
                <a:gd name="T11" fmla="*/ 6375000 h 769"/>
                <a:gd name="T12" fmla="*/ 4468750 w 1025"/>
                <a:gd name="T13" fmla="*/ 2468750 h 769"/>
                <a:gd name="T14" fmla="*/ 6359375 w 1025"/>
                <a:gd name="T15" fmla="*/ 1859375 h 769"/>
                <a:gd name="T16" fmla="*/ 9125000 w 1025"/>
                <a:gd name="T17" fmla="*/ 3968750 h 769"/>
                <a:gd name="T18" fmla="*/ 9687500 w 1025"/>
                <a:gd name="T19" fmla="*/ 3593750 h 769"/>
                <a:gd name="T20" fmla="*/ 5750000 w 1025"/>
                <a:gd name="T21" fmla="*/ 359375 h 769"/>
                <a:gd name="T22" fmla="*/ 2984375 w 1025"/>
                <a:gd name="T23" fmla="*/ 1359375 h 769"/>
                <a:gd name="T24" fmla="*/ 4843750 w 1025"/>
                <a:gd name="T25" fmla="*/ 10656250 h 769"/>
                <a:gd name="T26" fmla="*/ 9640625 w 1025"/>
                <a:gd name="T27" fmla="*/ 12015625 h 769"/>
                <a:gd name="T28" fmla="*/ 14140625 w 1025"/>
                <a:gd name="T29" fmla="*/ 9734375 h 769"/>
                <a:gd name="T30" fmla="*/ 10609375 w 1025"/>
                <a:gd name="T31" fmla="*/ 421875 h 769"/>
                <a:gd name="T32" fmla="*/ 10328125 w 1025"/>
                <a:gd name="T33" fmla="*/ 15625 h 76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025" h="769" extrusionOk="0">
                  <a:moveTo>
                    <a:pt x="661" y="1"/>
                  </a:moveTo>
                  <a:cubicBezTo>
                    <a:pt x="652" y="1"/>
                    <a:pt x="643" y="10"/>
                    <a:pt x="643" y="27"/>
                  </a:cubicBezTo>
                  <a:cubicBezTo>
                    <a:pt x="608" y="135"/>
                    <a:pt x="655" y="206"/>
                    <a:pt x="715" y="289"/>
                  </a:cubicBezTo>
                  <a:cubicBezTo>
                    <a:pt x="798" y="408"/>
                    <a:pt x="894" y="587"/>
                    <a:pt x="667" y="635"/>
                  </a:cubicBezTo>
                  <a:cubicBezTo>
                    <a:pt x="644" y="640"/>
                    <a:pt x="619" y="642"/>
                    <a:pt x="595" y="642"/>
                  </a:cubicBezTo>
                  <a:cubicBezTo>
                    <a:pt x="443" y="642"/>
                    <a:pt x="278" y="552"/>
                    <a:pt x="227" y="408"/>
                  </a:cubicBezTo>
                  <a:cubicBezTo>
                    <a:pt x="191" y="325"/>
                    <a:pt x="203" y="218"/>
                    <a:pt x="286" y="158"/>
                  </a:cubicBezTo>
                  <a:cubicBezTo>
                    <a:pt x="320" y="133"/>
                    <a:pt x="364" y="119"/>
                    <a:pt x="407" y="119"/>
                  </a:cubicBezTo>
                  <a:cubicBezTo>
                    <a:pt x="484" y="119"/>
                    <a:pt x="561" y="162"/>
                    <a:pt x="584" y="254"/>
                  </a:cubicBezTo>
                  <a:cubicBezTo>
                    <a:pt x="608" y="254"/>
                    <a:pt x="620" y="254"/>
                    <a:pt x="620" y="230"/>
                  </a:cubicBezTo>
                  <a:cubicBezTo>
                    <a:pt x="612" y="103"/>
                    <a:pt x="493" y="23"/>
                    <a:pt x="368" y="23"/>
                  </a:cubicBezTo>
                  <a:cubicBezTo>
                    <a:pt x="306" y="23"/>
                    <a:pt x="243" y="43"/>
                    <a:pt x="191" y="87"/>
                  </a:cubicBezTo>
                  <a:cubicBezTo>
                    <a:pt x="1" y="266"/>
                    <a:pt x="120" y="563"/>
                    <a:pt x="310" y="682"/>
                  </a:cubicBezTo>
                  <a:cubicBezTo>
                    <a:pt x="390" y="734"/>
                    <a:pt x="506" y="769"/>
                    <a:pt x="617" y="769"/>
                  </a:cubicBezTo>
                  <a:cubicBezTo>
                    <a:pt x="736" y="769"/>
                    <a:pt x="850" y="728"/>
                    <a:pt x="905" y="623"/>
                  </a:cubicBezTo>
                  <a:cubicBezTo>
                    <a:pt x="1024" y="396"/>
                    <a:pt x="715" y="230"/>
                    <a:pt x="679" y="27"/>
                  </a:cubicBezTo>
                  <a:cubicBezTo>
                    <a:pt x="679" y="10"/>
                    <a:pt x="670" y="1"/>
                    <a:pt x="66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5" name="Google Shape;3770;p4">
              <a:extLst>
                <a:ext uri="{FF2B5EF4-FFF2-40B4-BE49-F238E27FC236}">
                  <a16:creationId xmlns:a16="http://schemas.microsoft.com/office/drawing/2014/main" id="{82640253-CBF1-7638-EDF2-E5B6B340AF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675" y="2407900"/>
              <a:ext cx="36925" cy="28550"/>
            </a:xfrm>
            <a:custGeom>
              <a:avLst/>
              <a:gdLst>
                <a:gd name="T0" fmla="*/ 20500000 w 1477"/>
                <a:gd name="T1" fmla="*/ 15625 h 1142"/>
                <a:gd name="T2" fmla="*/ 6140625 w 1477"/>
                <a:gd name="T3" fmla="*/ 6500000 h 1142"/>
                <a:gd name="T4" fmla="*/ 4468750 w 1477"/>
                <a:gd name="T5" fmla="*/ 17656250 h 1142"/>
                <a:gd name="T6" fmla="*/ 4953125 w 1477"/>
                <a:gd name="T7" fmla="*/ 17828125 h 1142"/>
                <a:gd name="T8" fmla="*/ 5578125 w 1477"/>
                <a:gd name="T9" fmla="*/ 16546875 h 1142"/>
                <a:gd name="T10" fmla="*/ 10609375 w 1477"/>
                <a:gd name="T11" fmla="*/ 5375000 h 1142"/>
                <a:gd name="T12" fmla="*/ 22703125 w 1477"/>
                <a:gd name="T13" fmla="*/ 921875 h 1142"/>
                <a:gd name="T14" fmla="*/ 22703125 w 1477"/>
                <a:gd name="T15" fmla="*/ 171875 h 1142"/>
                <a:gd name="T16" fmla="*/ 20500000 w 1477"/>
                <a:gd name="T17" fmla="*/ 15625 h 11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77" h="1142" extrusionOk="0">
                  <a:moveTo>
                    <a:pt x="1312" y="1"/>
                  </a:moveTo>
                  <a:cubicBezTo>
                    <a:pt x="965" y="1"/>
                    <a:pt x="624" y="185"/>
                    <a:pt x="393" y="416"/>
                  </a:cubicBezTo>
                  <a:cubicBezTo>
                    <a:pt x="238" y="583"/>
                    <a:pt x="0" y="964"/>
                    <a:pt x="286" y="1130"/>
                  </a:cubicBezTo>
                  <a:cubicBezTo>
                    <a:pt x="296" y="1138"/>
                    <a:pt x="307" y="1141"/>
                    <a:pt x="317" y="1141"/>
                  </a:cubicBezTo>
                  <a:cubicBezTo>
                    <a:pt x="354" y="1141"/>
                    <a:pt x="385" y="1096"/>
                    <a:pt x="357" y="1059"/>
                  </a:cubicBezTo>
                  <a:cubicBezTo>
                    <a:pt x="191" y="773"/>
                    <a:pt x="453" y="511"/>
                    <a:pt x="679" y="344"/>
                  </a:cubicBezTo>
                  <a:cubicBezTo>
                    <a:pt x="917" y="178"/>
                    <a:pt x="1167" y="118"/>
                    <a:pt x="1453" y="59"/>
                  </a:cubicBezTo>
                  <a:cubicBezTo>
                    <a:pt x="1476" y="59"/>
                    <a:pt x="1476" y="11"/>
                    <a:pt x="1453" y="11"/>
                  </a:cubicBezTo>
                  <a:cubicBezTo>
                    <a:pt x="1406" y="4"/>
                    <a:pt x="1359" y="1"/>
                    <a:pt x="131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6" name="Google Shape;3771;p4">
              <a:extLst>
                <a:ext uri="{FF2B5EF4-FFF2-40B4-BE49-F238E27FC236}">
                  <a16:creationId xmlns:a16="http://schemas.microsoft.com/office/drawing/2014/main" id="{426A3B3F-2B86-A0A9-31D5-0E8A4C72D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5000" y="2409050"/>
              <a:ext cx="33675" cy="28775"/>
            </a:xfrm>
            <a:custGeom>
              <a:avLst/>
              <a:gdLst>
                <a:gd name="T0" fmla="*/ 17000000 w 1347"/>
                <a:gd name="T1" fmla="*/ 0 h 1151"/>
                <a:gd name="T2" fmla="*/ 16187500 w 1347"/>
                <a:gd name="T3" fmla="*/ 750000 h 1151"/>
                <a:gd name="T4" fmla="*/ 12843750 w 1347"/>
                <a:gd name="T5" fmla="*/ 12843750 h 1151"/>
                <a:gd name="T6" fmla="*/ 2234375 w 1347"/>
                <a:gd name="T7" fmla="*/ 17062500 h 1151"/>
                <a:gd name="T8" fmla="*/ 375000 w 1347"/>
                <a:gd name="T9" fmla="*/ 16937500 h 1151"/>
                <a:gd name="T10" fmla="*/ 375000 w 1347"/>
                <a:gd name="T11" fmla="*/ 17687500 h 1151"/>
                <a:gd name="T12" fmla="*/ 3234375 w 1347"/>
                <a:gd name="T13" fmla="*/ 17968750 h 1151"/>
                <a:gd name="T14" fmla="*/ 17687500 w 1347"/>
                <a:gd name="T15" fmla="*/ 390625 h 1151"/>
                <a:gd name="T16" fmla="*/ 17000000 w 1347"/>
                <a:gd name="T17" fmla="*/ 0 h 1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47" h="1151" extrusionOk="0">
                  <a:moveTo>
                    <a:pt x="1088" y="0"/>
                  </a:moveTo>
                  <a:cubicBezTo>
                    <a:pt x="1063" y="0"/>
                    <a:pt x="1036" y="15"/>
                    <a:pt x="1036" y="48"/>
                  </a:cubicBezTo>
                  <a:cubicBezTo>
                    <a:pt x="1060" y="322"/>
                    <a:pt x="1024" y="608"/>
                    <a:pt x="822" y="822"/>
                  </a:cubicBezTo>
                  <a:cubicBezTo>
                    <a:pt x="637" y="997"/>
                    <a:pt x="391" y="1092"/>
                    <a:pt x="143" y="1092"/>
                  </a:cubicBezTo>
                  <a:cubicBezTo>
                    <a:pt x="103" y="1092"/>
                    <a:pt x="64" y="1089"/>
                    <a:pt x="24" y="1084"/>
                  </a:cubicBezTo>
                  <a:cubicBezTo>
                    <a:pt x="0" y="1084"/>
                    <a:pt x="0" y="1132"/>
                    <a:pt x="24" y="1132"/>
                  </a:cubicBezTo>
                  <a:cubicBezTo>
                    <a:pt x="85" y="1144"/>
                    <a:pt x="146" y="1150"/>
                    <a:pt x="207" y="1150"/>
                  </a:cubicBezTo>
                  <a:cubicBezTo>
                    <a:pt x="783" y="1150"/>
                    <a:pt x="1347" y="617"/>
                    <a:pt x="1132" y="25"/>
                  </a:cubicBezTo>
                  <a:cubicBezTo>
                    <a:pt x="1126" y="9"/>
                    <a:pt x="1108" y="0"/>
                    <a:pt x="108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7" name="Google Shape;3772;p4">
              <a:extLst>
                <a:ext uri="{FF2B5EF4-FFF2-40B4-BE49-F238E27FC236}">
                  <a16:creationId xmlns:a16="http://schemas.microsoft.com/office/drawing/2014/main" id="{BBA3FE54-1CA3-96F8-395B-3B2D91D556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625" y="2321250"/>
              <a:ext cx="30075" cy="33950"/>
            </a:xfrm>
            <a:custGeom>
              <a:avLst/>
              <a:gdLst>
                <a:gd name="T0" fmla="*/ 18421875 w 1203"/>
                <a:gd name="T1" fmla="*/ 0 h 1358"/>
                <a:gd name="T2" fmla="*/ 0 w 1203"/>
                <a:gd name="T3" fmla="*/ 20843750 h 1358"/>
                <a:gd name="T4" fmla="*/ 187500 w 1203"/>
                <a:gd name="T5" fmla="*/ 21218750 h 1358"/>
                <a:gd name="T6" fmla="*/ 18796875 w 1203"/>
                <a:gd name="T7" fmla="*/ 0 h 1358"/>
                <a:gd name="T8" fmla="*/ 18421875 w 1203"/>
                <a:gd name="T9" fmla="*/ 0 h 1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3" h="1358" extrusionOk="0">
                  <a:moveTo>
                    <a:pt x="1179" y="0"/>
                  </a:moveTo>
                  <a:cubicBezTo>
                    <a:pt x="834" y="489"/>
                    <a:pt x="417" y="905"/>
                    <a:pt x="0" y="1334"/>
                  </a:cubicBezTo>
                  <a:cubicBezTo>
                    <a:pt x="0" y="1334"/>
                    <a:pt x="0" y="1358"/>
                    <a:pt x="12" y="1358"/>
                  </a:cubicBezTo>
                  <a:cubicBezTo>
                    <a:pt x="512" y="1012"/>
                    <a:pt x="905" y="501"/>
                    <a:pt x="1203" y="0"/>
                  </a:cubicBezTo>
                  <a:lnTo>
                    <a:pt x="117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8" name="Google Shape;3773;p4">
              <a:extLst>
                <a:ext uri="{FF2B5EF4-FFF2-40B4-BE49-F238E27FC236}">
                  <a16:creationId xmlns:a16="http://schemas.microsoft.com/office/drawing/2014/main" id="{19B4AA22-C065-BA70-A3F9-4F8EF50E1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400" y="2335825"/>
              <a:ext cx="26450" cy="24950"/>
            </a:xfrm>
            <a:custGeom>
              <a:avLst/>
              <a:gdLst>
                <a:gd name="T0" fmla="*/ 16515625 w 1058"/>
                <a:gd name="T1" fmla="*/ 15625 h 998"/>
                <a:gd name="T2" fmla="*/ 140625 w 1058"/>
                <a:gd name="T3" fmla="*/ 15078125 h 998"/>
                <a:gd name="T4" fmla="*/ 359375 w 1058"/>
                <a:gd name="T5" fmla="*/ 15578125 h 998"/>
                <a:gd name="T6" fmla="*/ 703125 w 1058"/>
                <a:gd name="T7" fmla="*/ 15453125 h 998"/>
                <a:gd name="T8" fmla="*/ 16515625 w 1058"/>
                <a:gd name="T9" fmla="*/ 15625 h 9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8" h="998" extrusionOk="0">
                  <a:moveTo>
                    <a:pt x="1057" y="1"/>
                  </a:moveTo>
                  <a:cubicBezTo>
                    <a:pt x="736" y="370"/>
                    <a:pt x="355" y="632"/>
                    <a:pt x="9" y="965"/>
                  </a:cubicBezTo>
                  <a:cubicBezTo>
                    <a:pt x="0" y="974"/>
                    <a:pt x="5" y="997"/>
                    <a:pt x="23" y="997"/>
                  </a:cubicBezTo>
                  <a:cubicBezTo>
                    <a:pt x="29" y="997"/>
                    <a:pt x="36" y="995"/>
                    <a:pt x="45" y="989"/>
                  </a:cubicBezTo>
                  <a:cubicBezTo>
                    <a:pt x="474" y="810"/>
                    <a:pt x="795" y="382"/>
                    <a:pt x="10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39" name="Google Shape;3774;p4">
              <a:extLst>
                <a:ext uri="{FF2B5EF4-FFF2-40B4-BE49-F238E27FC236}">
                  <a16:creationId xmlns:a16="http://schemas.microsoft.com/office/drawing/2014/main" id="{7883784E-031D-1EE7-78B0-78C416333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650" y="2340475"/>
              <a:ext cx="24600" cy="21775"/>
            </a:xfrm>
            <a:custGeom>
              <a:avLst/>
              <a:gdLst>
                <a:gd name="T0" fmla="*/ 15281250 w 984"/>
                <a:gd name="T1" fmla="*/ 0 h 871"/>
                <a:gd name="T2" fmla="*/ 15031250 w 984"/>
                <a:gd name="T3" fmla="*/ 78125 h 871"/>
                <a:gd name="T4" fmla="*/ 15281250 w 984"/>
                <a:gd name="T5" fmla="*/ 0 h 871"/>
                <a:gd name="T6" fmla="*/ 15031250 w 984"/>
                <a:gd name="T7" fmla="*/ 78125 h 871"/>
                <a:gd name="T8" fmla="*/ 15031250 w 984"/>
                <a:gd name="T9" fmla="*/ 78125 h 871"/>
                <a:gd name="T10" fmla="*/ 7953125 w 984"/>
                <a:gd name="T11" fmla="*/ 6781250 h 871"/>
                <a:gd name="T12" fmla="*/ 140625 w 984"/>
                <a:gd name="T13" fmla="*/ 13109375 h 871"/>
                <a:gd name="T14" fmla="*/ 281250 w 984"/>
                <a:gd name="T15" fmla="*/ 13609375 h 871"/>
                <a:gd name="T16" fmla="*/ 515625 w 984"/>
                <a:gd name="T17" fmla="*/ 13484375 h 871"/>
                <a:gd name="T18" fmla="*/ 8328125 w 984"/>
                <a:gd name="T19" fmla="*/ 7890625 h 871"/>
                <a:gd name="T20" fmla="*/ 15031250 w 984"/>
                <a:gd name="T21" fmla="*/ 78125 h 8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84" h="871" extrusionOk="0">
                  <a:moveTo>
                    <a:pt x="978" y="0"/>
                  </a:moveTo>
                  <a:cubicBezTo>
                    <a:pt x="975" y="0"/>
                    <a:pt x="970" y="1"/>
                    <a:pt x="962" y="5"/>
                  </a:cubicBezTo>
                  <a:cubicBezTo>
                    <a:pt x="978" y="5"/>
                    <a:pt x="983" y="0"/>
                    <a:pt x="978" y="0"/>
                  </a:cubicBezTo>
                  <a:close/>
                  <a:moveTo>
                    <a:pt x="962" y="5"/>
                  </a:moveTo>
                  <a:lnTo>
                    <a:pt x="962" y="5"/>
                  </a:lnTo>
                  <a:cubicBezTo>
                    <a:pt x="819" y="148"/>
                    <a:pt x="664" y="303"/>
                    <a:pt x="509" y="434"/>
                  </a:cubicBezTo>
                  <a:cubicBezTo>
                    <a:pt x="343" y="565"/>
                    <a:pt x="152" y="684"/>
                    <a:pt x="9" y="839"/>
                  </a:cubicBezTo>
                  <a:cubicBezTo>
                    <a:pt x="0" y="848"/>
                    <a:pt x="5" y="871"/>
                    <a:pt x="18" y="871"/>
                  </a:cubicBezTo>
                  <a:cubicBezTo>
                    <a:pt x="22" y="871"/>
                    <a:pt x="27" y="868"/>
                    <a:pt x="33" y="863"/>
                  </a:cubicBezTo>
                  <a:cubicBezTo>
                    <a:pt x="224" y="803"/>
                    <a:pt x="402" y="636"/>
                    <a:pt x="533" y="505"/>
                  </a:cubicBezTo>
                  <a:cubicBezTo>
                    <a:pt x="712" y="363"/>
                    <a:pt x="867" y="196"/>
                    <a:pt x="962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0" name="Google Shape;3775;p4">
              <a:extLst>
                <a:ext uri="{FF2B5EF4-FFF2-40B4-BE49-F238E27FC236}">
                  <a16:creationId xmlns:a16="http://schemas.microsoft.com/office/drawing/2014/main" id="{5133B134-0C91-06B9-404F-75BE04AB6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00" y="2195475"/>
              <a:ext cx="30450" cy="116050"/>
            </a:xfrm>
            <a:custGeom>
              <a:avLst/>
              <a:gdLst>
                <a:gd name="T0" fmla="*/ 18453125 w 1218"/>
                <a:gd name="T1" fmla="*/ 15625 h 4642"/>
                <a:gd name="T2" fmla="*/ 18093750 w 1218"/>
                <a:gd name="T3" fmla="*/ 484375 h 4642"/>
                <a:gd name="T4" fmla="*/ 11578125 w 1218"/>
                <a:gd name="T5" fmla="*/ 36765625 h 4642"/>
                <a:gd name="T6" fmla="*/ 234375 w 1218"/>
                <a:gd name="T7" fmla="*/ 71921875 h 4642"/>
                <a:gd name="T8" fmla="*/ 765625 w 1218"/>
                <a:gd name="T9" fmla="*/ 72515625 h 4642"/>
                <a:gd name="T10" fmla="*/ 1343750 w 1218"/>
                <a:gd name="T11" fmla="*/ 72109375 h 4642"/>
                <a:gd name="T12" fmla="*/ 18828125 w 1218"/>
                <a:gd name="T13" fmla="*/ 671875 h 4642"/>
                <a:gd name="T14" fmla="*/ 18453125 w 1218"/>
                <a:gd name="T15" fmla="*/ 15625 h 46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8" h="4642" extrusionOk="0">
                  <a:moveTo>
                    <a:pt x="1181" y="1"/>
                  </a:moveTo>
                  <a:cubicBezTo>
                    <a:pt x="1169" y="1"/>
                    <a:pt x="1158" y="10"/>
                    <a:pt x="1158" y="31"/>
                  </a:cubicBezTo>
                  <a:cubicBezTo>
                    <a:pt x="991" y="805"/>
                    <a:pt x="932" y="1579"/>
                    <a:pt x="741" y="2353"/>
                  </a:cubicBezTo>
                  <a:cubicBezTo>
                    <a:pt x="551" y="3115"/>
                    <a:pt x="289" y="3853"/>
                    <a:pt x="15" y="4603"/>
                  </a:cubicBezTo>
                  <a:cubicBezTo>
                    <a:pt x="0" y="4624"/>
                    <a:pt x="25" y="4641"/>
                    <a:pt x="49" y="4641"/>
                  </a:cubicBezTo>
                  <a:cubicBezTo>
                    <a:pt x="65" y="4641"/>
                    <a:pt x="81" y="4634"/>
                    <a:pt x="86" y="4615"/>
                  </a:cubicBezTo>
                  <a:cubicBezTo>
                    <a:pt x="681" y="3210"/>
                    <a:pt x="1217" y="1567"/>
                    <a:pt x="1205" y="43"/>
                  </a:cubicBezTo>
                  <a:cubicBezTo>
                    <a:pt x="1212" y="16"/>
                    <a:pt x="1196" y="1"/>
                    <a:pt x="11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1" name="Google Shape;3776;p4">
              <a:extLst>
                <a:ext uri="{FF2B5EF4-FFF2-40B4-BE49-F238E27FC236}">
                  <a16:creationId xmlns:a16="http://schemas.microsoft.com/office/drawing/2014/main" id="{EEC84CC3-516D-C9CD-76B6-35CBAA4DA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100" y="2183475"/>
              <a:ext cx="30950" cy="20350"/>
            </a:xfrm>
            <a:custGeom>
              <a:avLst/>
              <a:gdLst>
                <a:gd name="T0" fmla="*/ 2718750 w 1238"/>
                <a:gd name="T1" fmla="*/ 0 h 814"/>
                <a:gd name="T2" fmla="*/ 1718750 w 1238"/>
                <a:gd name="T3" fmla="*/ 5000000 h 814"/>
                <a:gd name="T4" fmla="*/ 2640625 w 1238"/>
                <a:gd name="T5" fmla="*/ 4265625 h 814"/>
                <a:gd name="T6" fmla="*/ 2093750 w 1238"/>
                <a:gd name="T7" fmla="*/ 2765625 h 814"/>
                <a:gd name="T8" fmla="*/ 3437500 w 1238"/>
                <a:gd name="T9" fmla="*/ 1265625 h 814"/>
                <a:gd name="T10" fmla="*/ 5625000 w 1238"/>
                <a:gd name="T11" fmla="*/ 1843750 h 814"/>
                <a:gd name="T12" fmla="*/ 10265625 w 1238"/>
                <a:gd name="T13" fmla="*/ 4640625 h 814"/>
                <a:gd name="T14" fmla="*/ 18640625 w 1238"/>
                <a:gd name="T15" fmla="*/ 12625000 h 814"/>
                <a:gd name="T16" fmla="*/ 18875000 w 1238"/>
                <a:gd name="T17" fmla="*/ 12703125 h 814"/>
                <a:gd name="T18" fmla="*/ 19203125 w 1238"/>
                <a:gd name="T19" fmla="*/ 12453125 h 814"/>
                <a:gd name="T20" fmla="*/ 4312500 w 1238"/>
                <a:gd name="T21" fmla="*/ 359375 h 814"/>
                <a:gd name="T22" fmla="*/ 2718750 w 1238"/>
                <a:gd name="T23" fmla="*/ 0 h 8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8" h="814" extrusionOk="0">
                  <a:moveTo>
                    <a:pt x="174" y="0"/>
                  </a:moveTo>
                  <a:cubicBezTo>
                    <a:pt x="24" y="0"/>
                    <a:pt x="0" y="181"/>
                    <a:pt x="110" y="320"/>
                  </a:cubicBezTo>
                  <a:cubicBezTo>
                    <a:pt x="134" y="320"/>
                    <a:pt x="181" y="297"/>
                    <a:pt x="169" y="273"/>
                  </a:cubicBezTo>
                  <a:cubicBezTo>
                    <a:pt x="169" y="261"/>
                    <a:pt x="134" y="201"/>
                    <a:pt x="134" y="177"/>
                  </a:cubicBezTo>
                  <a:cubicBezTo>
                    <a:pt x="134" y="104"/>
                    <a:pt x="172" y="81"/>
                    <a:pt x="220" y="81"/>
                  </a:cubicBezTo>
                  <a:cubicBezTo>
                    <a:pt x="265" y="81"/>
                    <a:pt x="319" y="101"/>
                    <a:pt x="360" y="118"/>
                  </a:cubicBezTo>
                  <a:cubicBezTo>
                    <a:pt x="467" y="166"/>
                    <a:pt x="550" y="225"/>
                    <a:pt x="657" y="297"/>
                  </a:cubicBezTo>
                  <a:cubicBezTo>
                    <a:pt x="872" y="451"/>
                    <a:pt x="1003" y="642"/>
                    <a:pt x="1193" y="808"/>
                  </a:cubicBezTo>
                  <a:cubicBezTo>
                    <a:pt x="1197" y="812"/>
                    <a:pt x="1202" y="813"/>
                    <a:pt x="1208" y="813"/>
                  </a:cubicBezTo>
                  <a:cubicBezTo>
                    <a:pt x="1222" y="813"/>
                    <a:pt x="1237" y="805"/>
                    <a:pt x="1229" y="797"/>
                  </a:cubicBezTo>
                  <a:cubicBezTo>
                    <a:pt x="1074" y="463"/>
                    <a:pt x="610" y="142"/>
                    <a:pt x="276" y="23"/>
                  </a:cubicBezTo>
                  <a:cubicBezTo>
                    <a:pt x="237" y="7"/>
                    <a:pt x="203" y="0"/>
                    <a:pt x="1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2" name="Google Shape;3777;p4">
              <a:extLst>
                <a:ext uri="{FF2B5EF4-FFF2-40B4-BE49-F238E27FC236}">
                  <a16:creationId xmlns:a16="http://schemas.microsoft.com/office/drawing/2014/main" id="{D1025307-2E0F-95EA-9C91-7C2943D05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925" y="2220125"/>
              <a:ext cx="73575" cy="198675"/>
            </a:xfrm>
            <a:custGeom>
              <a:avLst/>
              <a:gdLst>
                <a:gd name="T0" fmla="*/ 40281250 w 2943"/>
                <a:gd name="T1" fmla="*/ 0 h 7947"/>
                <a:gd name="T2" fmla="*/ 40281250 w 2943"/>
                <a:gd name="T3" fmla="*/ 0 h 7947"/>
                <a:gd name="T4" fmla="*/ 40218750 w 2943"/>
                <a:gd name="T5" fmla="*/ 140625 h 7947"/>
                <a:gd name="T6" fmla="*/ 40281250 w 2943"/>
                <a:gd name="T7" fmla="*/ 0 h 7947"/>
                <a:gd name="T8" fmla="*/ 40218750 w 2943"/>
                <a:gd name="T9" fmla="*/ 140625 h 7947"/>
                <a:gd name="T10" fmla="*/ 27937500 w 2943"/>
                <a:gd name="T11" fmla="*/ 63953125 h 7947"/>
                <a:gd name="T12" fmla="*/ 406250 w 2943"/>
                <a:gd name="T13" fmla="*/ 123109375 h 7947"/>
                <a:gd name="T14" fmla="*/ 937500 w 2943"/>
                <a:gd name="T15" fmla="*/ 124171875 h 7947"/>
                <a:gd name="T16" fmla="*/ 1515625 w 2943"/>
                <a:gd name="T17" fmla="*/ 123859375 h 7947"/>
                <a:gd name="T18" fmla="*/ 30531250 w 2943"/>
                <a:gd name="T19" fmla="*/ 59671875 h 7947"/>
                <a:gd name="T20" fmla="*/ 40218750 w 2943"/>
                <a:gd name="T21" fmla="*/ 140625 h 79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43" h="7947" extrusionOk="0">
                  <a:moveTo>
                    <a:pt x="2578" y="0"/>
                  </a:moveTo>
                  <a:lnTo>
                    <a:pt x="2578" y="0"/>
                  </a:lnTo>
                  <a:cubicBezTo>
                    <a:pt x="2577" y="0"/>
                    <a:pt x="2574" y="3"/>
                    <a:pt x="2574" y="9"/>
                  </a:cubicBezTo>
                  <a:cubicBezTo>
                    <a:pt x="2580" y="3"/>
                    <a:pt x="2580" y="0"/>
                    <a:pt x="2578" y="0"/>
                  </a:cubicBezTo>
                  <a:close/>
                  <a:moveTo>
                    <a:pt x="2574" y="9"/>
                  </a:moveTo>
                  <a:cubicBezTo>
                    <a:pt x="2788" y="1509"/>
                    <a:pt x="2335" y="2700"/>
                    <a:pt x="1788" y="4093"/>
                  </a:cubicBezTo>
                  <a:cubicBezTo>
                    <a:pt x="1288" y="5415"/>
                    <a:pt x="847" y="6712"/>
                    <a:pt x="26" y="7879"/>
                  </a:cubicBezTo>
                  <a:cubicBezTo>
                    <a:pt x="0" y="7913"/>
                    <a:pt x="29" y="7947"/>
                    <a:pt x="60" y="7947"/>
                  </a:cubicBezTo>
                  <a:cubicBezTo>
                    <a:pt x="73" y="7947"/>
                    <a:pt x="87" y="7941"/>
                    <a:pt x="97" y="7927"/>
                  </a:cubicBezTo>
                  <a:cubicBezTo>
                    <a:pt x="1050" y="6724"/>
                    <a:pt x="1454" y="5236"/>
                    <a:pt x="1954" y="3819"/>
                  </a:cubicBezTo>
                  <a:cubicBezTo>
                    <a:pt x="2419" y="2569"/>
                    <a:pt x="2943" y="1355"/>
                    <a:pt x="2574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3" name="Google Shape;3778;p4">
              <a:extLst>
                <a:ext uri="{FF2B5EF4-FFF2-40B4-BE49-F238E27FC236}">
                  <a16:creationId xmlns:a16="http://schemas.microsoft.com/office/drawing/2014/main" id="{84DF1E15-3742-40B2-1CBF-961EFD845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8925" y="2284950"/>
              <a:ext cx="11300" cy="33875"/>
            </a:xfrm>
            <a:custGeom>
              <a:avLst/>
              <a:gdLst>
                <a:gd name="T0" fmla="*/ 5593750 w 452"/>
                <a:gd name="T1" fmla="*/ 15625 h 1355"/>
                <a:gd name="T2" fmla="*/ 359375 w 452"/>
                <a:gd name="T3" fmla="*/ 21015625 h 1355"/>
                <a:gd name="T4" fmla="*/ 546875 w 452"/>
                <a:gd name="T5" fmla="*/ 21156250 h 1355"/>
                <a:gd name="T6" fmla="*/ 734375 w 452"/>
                <a:gd name="T7" fmla="*/ 21015625 h 1355"/>
                <a:gd name="T8" fmla="*/ 6421875 w 452"/>
                <a:gd name="T9" fmla="*/ 734375 h 1355"/>
                <a:gd name="T10" fmla="*/ 6500000 w 452"/>
                <a:gd name="T11" fmla="*/ 750000 h 1355"/>
                <a:gd name="T12" fmla="*/ 6500000 w 452"/>
                <a:gd name="T13" fmla="*/ 187500 h 1355"/>
                <a:gd name="T14" fmla="*/ 5593750 w 452"/>
                <a:gd name="T15" fmla="*/ 15625 h 13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2" h="1355" extrusionOk="0">
                  <a:moveTo>
                    <a:pt x="358" y="1"/>
                  </a:moveTo>
                  <a:cubicBezTo>
                    <a:pt x="31" y="1"/>
                    <a:pt x="0" y="1154"/>
                    <a:pt x="23" y="1345"/>
                  </a:cubicBezTo>
                  <a:cubicBezTo>
                    <a:pt x="23" y="1351"/>
                    <a:pt x="29" y="1354"/>
                    <a:pt x="35" y="1354"/>
                  </a:cubicBezTo>
                  <a:cubicBezTo>
                    <a:pt x="41" y="1354"/>
                    <a:pt x="47" y="1351"/>
                    <a:pt x="47" y="1345"/>
                  </a:cubicBezTo>
                  <a:cubicBezTo>
                    <a:pt x="82" y="1156"/>
                    <a:pt x="118" y="47"/>
                    <a:pt x="411" y="47"/>
                  </a:cubicBezTo>
                  <a:cubicBezTo>
                    <a:pt x="413" y="47"/>
                    <a:pt x="414" y="47"/>
                    <a:pt x="416" y="48"/>
                  </a:cubicBezTo>
                  <a:cubicBezTo>
                    <a:pt x="440" y="48"/>
                    <a:pt x="451" y="12"/>
                    <a:pt x="416" y="12"/>
                  </a:cubicBezTo>
                  <a:cubicBezTo>
                    <a:pt x="396" y="4"/>
                    <a:pt x="376" y="1"/>
                    <a:pt x="35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4" name="Google Shape;3779;p4">
              <a:extLst>
                <a:ext uri="{FF2B5EF4-FFF2-40B4-BE49-F238E27FC236}">
                  <a16:creationId xmlns:a16="http://schemas.microsoft.com/office/drawing/2014/main" id="{4BB7AD5B-0AA4-EBED-04DC-97727F2C6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2075" y="2333525"/>
              <a:ext cx="64900" cy="111650"/>
            </a:xfrm>
            <a:custGeom>
              <a:avLst/>
              <a:gdLst>
                <a:gd name="T0" fmla="*/ 40437500 w 2596"/>
                <a:gd name="T1" fmla="*/ 15625 h 4466"/>
                <a:gd name="T2" fmla="*/ 40281250 w 2596"/>
                <a:gd name="T3" fmla="*/ 156250 h 4466"/>
                <a:gd name="T4" fmla="*/ 468750 w 2596"/>
                <a:gd name="T5" fmla="*/ 68984375 h 4466"/>
                <a:gd name="T6" fmla="*/ 625000 w 2596"/>
                <a:gd name="T7" fmla="*/ 69781250 h 4466"/>
                <a:gd name="T8" fmla="*/ 843750 w 2596"/>
                <a:gd name="T9" fmla="*/ 69718750 h 4466"/>
                <a:gd name="T10" fmla="*/ 24843750 w 2596"/>
                <a:gd name="T11" fmla="*/ 42937500 h 4466"/>
                <a:gd name="T12" fmla="*/ 40468750 w 2596"/>
                <a:gd name="T13" fmla="*/ 156250 h 4466"/>
                <a:gd name="T14" fmla="*/ 40437500 w 2596"/>
                <a:gd name="T15" fmla="*/ 15625 h 4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96" h="4466" extrusionOk="0">
                  <a:moveTo>
                    <a:pt x="2588" y="1"/>
                  </a:moveTo>
                  <a:cubicBezTo>
                    <a:pt x="2584" y="1"/>
                    <a:pt x="2578" y="4"/>
                    <a:pt x="2578" y="10"/>
                  </a:cubicBezTo>
                  <a:cubicBezTo>
                    <a:pt x="1923" y="1676"/>
                    <a:pt x="1506" y="3248"/>
                    <a:pt x="30" y="4415"/>
                  </a:cubicBezTo>
                  <a:cubicBezTo>
                    <a:pt x="0" y="4444"/>
                    <a:pt x="19" y="4466"/>
                    <a:pt x="40" y="4466"/>
                  </a:cubicBezTo>
                  <a:cubicBezTo>
                    <a:pt x="45" y="4466"/>
                    <a:pt x="49" y="4465"/>
                    <a:pt x="54" y="4462"/>
                  </a:cubicBezTo>
                  <a:cubicBezTo>
                    <a:pt x="792" y="4153"/>
                    <a:pt x="1244" y="3427"/>
                    <a:pt x="1590" y="2748"/>
                  </a:cubicBezTo>
                  <a:cubicBezTo>
                    <a:pt x="2006" y="1903"/>
                    <a:pt x="2423" y="938"/>
                    <a:pt x="2590" y="10"/>
                  </a:cubicBezTo>
                  <a:cubicBezTo>
                    <a:pt x="2596" y="4"/>
                    <a:pt x="2593" y="1"/>
                    <a:pt x="25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5" name="Google Shape;3780;p4">
              <a:extLst>
                <a:ext uri="{FF2B5EF4-FFF2-40B4-BE49-F238E27FC236}">
                  <a16:creationId xmlns:a16="http://schemas.microsoft.com/office/drawing/2014/main" id="{8B5D8EF9-AED0-0587-94C8-48D414977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350" y="2532825"/>
              <a:ext cx="41950" cy="28650"/>
            </a:xfrm>
            <a:custGeom>
              <a:avLst/>
              <a:gdLst>
                <a:gd name="T0" fmla="*/ 25484375 w 1678"/>
                <a:gd name="T1" fmla="*/ 15625 h 1146"/>
                <a:gd name="T2" fmla="*/ 25296875 w 1678"/>
                <a:gd name="T3" fmla="*/ 46875 h 1146"/>
                <a:gd name="T4" fmla="*/ 14703125 w 1678"/>
                <a:gd name="T5" fmla="*/ 8593750 h 1146"/>
                <a:gd name="T6" fmla="*/ 187500 w 1678"/>
                <a:gd name="T7" fmla="*/ 17343750 h 1146"/>
                <a:gd name="T8" fmla="*/ 562500 w 1678"/>
                <a:gd name="T9" fmla="*/ 17906250 h 1146"/>
                <a:gd name="T10" fmla="*/ 3531250 w 1678"/>
                <a:gd name="T11" fmla="*/ 17906250 h 1146"/>
                <a:gd name="T12" fmla="*/ 3359375 w 1678"/>
                <a:gd name="T13" fmla="*/ 17718750 h 1146"/>
                <a:gd name="T14" fmla="*/ 3531250 w 1678"/>
                <a:gd name="T15" fmla="*/ 16781250 h 1146"/>
                <a:gd name="T16" fmla="*/ 7265625 w 1678"/>
                <a:gd name="T17" fmla="*/ 15109375 h 1146"/>
                <a:gd name="T18" fmla="*/ 14890625 w 1678"/>
                <a:gd name="T19" fmla="*/ 11015625 h 1146"/>
                <a:gd name="T20" fmla="*/ 26046875 w 1678"/>
                <a:gd name="T21" fmla="*/ 968750 h 1146"/>
                <a:gd name="T22" fmla="*/ 25484375 w 1678"/>
                <a:gd name="T23" fmla="*/ 15625 h 11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678" h="1146" extrusionOk="0">
                  <a:moveTo>
                    <a:pt x="1631" y="1"/>
                  </a:moveTo>
                  <a:cubicBezTo>
                    <a:pt x="1627" y="1"/>
                    <a:pt x="1623" y="1"/>
                    <a:pt x="1619" y="3"/>
                  </a:cubicBezTo>
                  <a:cubicBezTo>
                    <a:pt x="1369" y="158"/>
                    <a:pt x="1167" y="396"/>
                    <a:pt x="941" y="550"/>
                  </a:cubicBezTo>
                  <a:cubicBezTo>
                    <a:pt x="655" y="777"/>
                    <a:pt x="346" y="955"/>
                    <a:pt x="12" y="1110"/>
                  </a:cubicBezTo>
                  <a:cubicBezTo>
                    <a:pt x="0" y="1122"/>
                    <a:pt x="0" y="1146"/>
                    <a:pt x="36" y="1146"/>
                  </a:cubicBezTo>
                  <a:lnTo>
                    <a:pt x="226" y="1146"/>
                  </a:lnTo>
                  <a:cubicBezTo>
                    <a:pt x="226" y="1146"/>
                    <a:pt x="226" y="1134"/>
                    <a:pt x="215" y="1134"/>
                  </a:cubicBezTo>
                  <a:cubicBezTo>
                    <a:pt x="36" y="1110"/>
                    <a:pt x="131" y="1134"/>
                    <a:pt x="226" y="1074"/>
                  </a:cubicBezTo>
                  <a:cubicBezTo>
                    <a:pt x="286" y="1027"/>
                    <a:pt x="393" y="1003"/>
                    <a:pt x="465" y="967"/>
                  </a:cubicBezTo>
                  <a:cubicBezTo>
                    <a:pt x="631" y="884"/>
                    <a:pt x="810" y="789"/>
                    <a:pt x="953" y="705"/>
                  </a:cubicBezTo>
                  <a:cubicBezTo>
                    <a:pt x="1203" y="539"/>
                    <a:pt x="1500" y="336"/>
                    <a:pt x="1667" y="62"/>
                  </a:cubicBezTo>
                  <a:cubicBezTo>
                    <a:pt x="1678" y="41"/>
                    <a:pt x="1660" y="1"/>
                    <a:pt x="163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6" name="Google Shape;3781;p4">
              <a:extLst>
                <a:ext uri="{FF2B5EF4-FFF2-40B4-BE49-F238E27FC236}">
                  <a16:creationId xmlns:a16="http://schemas.microsoft.com/office/drawing/2014/main" id="{2DD67DE1-EAE6-398D-75CD-069348E9E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375" y="2557000"/>
              <a:ext cx="37225" cy="17875"/>
            </a:xfrm>
            <a:custGeom>
              <a:avLst/>
              <a:gdLst>
                <a:gd name="T0" fmla="*/ 21781250 w 1489"/>
                <a:gd name="T1" fmla="*/ 0 h 715"/>
                <a:gd name="T2" fmla="*/ 11921875 w 1489"/>
                <a:gd name="T3" fmla="*/ 5390625 h 715"/>
                <a:gd name="T4" fmla="*/ 562500 w 1489"/>
                <a:gd name="T5" fmla="*/ 10046875 h 715"/>
                <a:gd name="T6" fmla="*/ 937500 w 1489"/>
                <a:gd name="T7" fmla="*/ 11171875 h 715"/>
                <a:gd name="T8" fmla="*/ 13406250 w 1489"/>
                <a:gd name="T9" fmla="*/ 8000000 h 715"/>
                <a:gd name="T10" fmla="*/ 22890625 w 1489"/>
                <a:gd name="T11" fmla="*/ 1312500 h 715"/>
                <a:gd name="T12" fmla="*/ 21781250 w 1489"/>
                <a:gd name="T13" fmla="*/ 0 h 7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9" h="715" extrusionOk="0">
                  <a:moveTo>
                    <a:pt x="1394" y="0"/>
                  </a:moveTo>
                  <a:cubicBezTo>
                    <a:pt x="1167" y="48"/>
                    <a:pt x="977" y="262"/>
                    <a:pt x="763" y="345"/>
                  </a:cubicBezTo>
                  <a:cubicBezTo>
                    <a:pt x="524" y="465"/>
                    <a:pt x="274" y="536"/>
                    <a:pt x="36" y="643"/>
                  </a:cubicBezTo>
                  <a:cubicBezTo>
                    <a:pt x="1" y="655"/>
                    <a:pt x="12" y="715"/>
                    <a:pt x="60" y="715"/>
                  </a:cubicBezTo>
                  <a:cubicBezTo>
                    <a:pt x="322" y="715"/>
                    <a:pt x="608" y="631"/>
                    <a:pt x="858" y="512"/>
                  </a:cubicBezTo>
                  <a:cubicBezTo>
                    <a:pt x="1060" y="417"/>
                    <a:pt x="1358" y="286"/>
                    <a:pt x="1465" y="84"/>
                  </a:cubicBezTo>
                  <a:cubicBezTo>
                    <a:pt x="1489" y="36"/>
                    <a:pt x="1441" y="0"/>
                    <a:pt x="13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7" name="Google Shape;3782;p4">
              <a:extLst>
                <a:ext uri="{FF2B5EF4-FFF2-40B4-BE49-F238E27FC236}">
                  <a16:creationId xmlns:a16="http://schemas.microsoft.com/office/drawing/2014/main" id="{8EFBE805-F6E9-2C25-4D7E-B0E91B49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25" y="2552375"/>
              <a:ext cx="30650" cy="16300"/>
            </a:xfrm>
            <a:custGeom>
              <a:avLst/>
              <a:gdLst>
                <a:gd name="T0" fmla="*/ 17406250 w 1226"/>
                <a:gd name="T1" fmla="*/ 0 h 652"/>
                <a:gd name="T2" fmla="*/ 16875000 w 1226"/>
                <a:gd name="T3" fmla="*/ 109375 h 652"/>
                <a:gd name="T4" fmla="*/ 500000 w 1226"/>
                <a:gd name="T5" fmla="*/ 9406250 h 652"/>
                <a:gd name="T6" fmla="*/ 468750 w 1226"/>
                <a:gd name="T7" fmla="*/ 10187500 h 652"/>
                <a:gd name="T8" fmla="*/ 687500 w 1226"/>
                <a:gd name="T9" fmla="*/ 10156250 h 652"/>
                <a:gd name="T10" fmla="*/ 18171875 w 1226"/>
                <a:gd name="T11" fmla="*/ 2328125 h 652"/>
                <a:gd name="T12" fmla="*/ 17406250 w 1226"/>
                <a:gd name="T13" fmla="*/ 0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26" h="652" extrusionOk="0">
                  <a:moveTo>
                    <a:pt x="1114" y="0"/>
                  </a:moveTo>
                  <a:cubicBezTo>
                    <a:pt x="1103" y="0"/>
                    <a:pt x="1092" y="2"/>
                    <a:pt x="1080" y="7"/>
                  </a:cubicBezTo>
                  <a:cubicBezTo>
                    <a:pt x="722" y="185"/>
                    <a:pt x="389" y="411"/>
                    <a:pt x="32" y="602"/>
                  </a:cubicBezTo>
                  <a:cubicBezTo>
                    <a:pt x="1" y="622"/>
                    <a:pt x="6" y="652"/>
                    <a:pt x="30" y="652"/>
                  </a:cubicBezTo>
                  <a:cubicBezTo>
                    <a:pt x="34" y="652"/>
                    <a:pt x="39" y="651"/>
                    <a:pt x="44" y="650"/>
                  </a:cubicBezTo>
                  <a:cubicBezTo>
                    <a:pt x="413" y="530"/>
                    <a:pt x="829" y="388"/>
                    <a:pt x="1163" y="149"/>
                  </a:cubicBezTo>
                  <a:cubicBezTo>
                    <a:pt x="1225" y="97"/>
                    <a:pt x="1188" y="0"/>
                    <a:pt x="11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8" name="Google Shape;3783;p4">
              <a:extLst>
                <a:ext uri="{FF2B5EF4-FFF2-40B4-BE49-F238E27FC236}">
                  <a16:creationId xmlns:a16="http://schemas.microsoft.com/office/drawing/2014/main" id="{A00FC99C-B42D-5479-0A5D-B7AF8A1FF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225" y="2533525"/>
              <a:ext cx="33000" cy="29700"/>
            </a:xfrm>
            <a:custGeom>
              <a:avLst/>
              <a:gdLst>
                <a:gd name="T0" fmla="*/ 20218750 w 1320"/>
                <a:gd name="T1" fmla="*/ 0 h 1188"/>
                <a:gd name="T2" fmla="*/ 19984375 w 1320"/>
                <a:gd name="T3" fmla="*/ 156250 h 1188"/>
                <a:gd name="T4" fmla="*/ 10125000 w 1320"/>
                <a:gd name="T5" fmla="*/ 9468750 h 1188"/>
                <a:gd name="T6" fmla="*/ 265625 w 1320"/>
                <a:gd name="T7" fmla="*/ 18203125 h 1188"/>
                <a:gd name="T8" fmla="*/ 390625 w 1320"/>
                <a:gd name="T9" fmla="*/ 18546875 h 1188"/>
                <a:gd name="T10" fmla="*/ 640625 w 1320"/>
                <a:gd name="T11" fmla="*/ 18390625 h 1188"/>
                <a:gd name="T12" fmla="*/ 11609375 w 1320"/>
                <a:gd name="T13" fmla="*/ 9468750 h 1188"/>
                <a:gd name="T14" fmla="*/ 20359375 w 1320"/>
                <a:gd name="T15" fmla="*/ 343750 h 1188"/>
                <a:gd name="T16" fmla="*/ 20218750 w 1320"/>
                <a:gd name="T17" fmla="*/ 0 h 11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0" h="1188" extrusionOk="0">
                  <a:moveTo>
                    <a:pt x="1294" y="0"/>
                  </a:moveTo>
                  <a:cubicBezTo>
                    <a:pt x="1288" y="0"/>
                    <a:pt x="1282" y="3"/>
                    <a:pt x="1279" y="10"/>
                  </a:cubicBezTo>
                  <a:cubicBezTo>
                    <a:pt x="1053" y="165"/>
                    <a:pt x="862" y="403"/>
                    <a:pt x="648" y="606"/>
                  </a:cubicBezTo>
                  <a:cubicBezTo>
                    <a:pt x="445" y="796"/>
                    <a:pt x="231" y="987"/>
                    <a:pt x="17" y="1165"/>
                  </a:cubicBezTo>
                  <a:cubicBezTo>
                    <a:pt x="0" y="1174"/>
                    <a:pt x="12" y="1187"/>
                    <a:pt x="25" y="1187"/>
                  </a:cubicBezTo>
                  <a:cubicBezTo>
                    <a:pt x="31" y="1187"/>
                    <a:pt x="37" y="1185"/>
                    <a:pt x="41" y="1177"/>
                  </a:cubicBezTo>
                  <a:cubicBezTo>
                    <a:pt x="279" y="999"/>
                    <a:pt x="517" y="808"/>
                    <a:pt x="743" y="606"/>
                  </a:cubicBezTo>
                  <a:cubicBezTo>
                    <a:pt x="934" y="427"/>
                    <a:pt x="1160" y="249"/>
                    <a:pt x="1303" y="22"/>
                  </a:cubicBezTo>
                  <a:cubicBezTo>
                    <a:pt x="1319" y="14"/>
                    <a:pt x="1307" y="0"/>
                    <a:pt x="129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49" name="Google Shape;3784;p4">
              <a:extLst>
                <a:ext uri="{FF2B5EF4-FFF2-40B4-BE49-F238E27FC236}">
                  <a16:creationId xmlns:a16="http://schemas.microsoft.com/office/drawing/2014/main" id="{E10A4A8D-6AEA-A9C2-C4E7-FF0F8D3EFF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5050" y="2442075"/>
              <a:ext cx="104400" cy="96775"/>
            </a:xfrm>
            <a:custGeom>
              <a:avLst/>
              <a:gdLst>
                <a:gd name="T0" fmla="*/ 64937500 w 4176"/>
                <a:gd name="T1" fmla="*/ 15625 h 3871"/>
                <a:gd name="T2" fmla="*/ 64562500 w 4176"/>
                <a:gd name="T3" fmla="*/ 203125 h 3871"/>
                <a:gd name="T4" fmla="*/ 35359375 w 4176"/>
                <a:gd name="T5" fmla="*/ 35921875 h 3871"/>
                <a:gd name="T6" fmla="*/ 203125 w 4176"/>
                <a:gd name="T7" fmla="*/ 60296875 h 3871"/>
                <a:gd name="T8" fmla="*/ 578125 w 4176"/>
                <a:gd name="T9" fmla="*/ 60484375 h 3871"/>
                <a:gd name="T10" fmla="*/ 65125000 w 4176"/>
                <a:gd name="T11" fmla="*/ 578125 h 3871"/>
                <a:gd name="T12" fmla="*/ 64937500 w 4176"/>
                <a:gd name="T13" fmla="*/ 15625 h 38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76" h="3871" extrusionOk="0">
                  <a:moveTo>
                    <a:pt x="4156" y="1"/>
                  </a:moveTo>
                  <a:cubicBezTo>
                    <a:pt x="4149" y="1"/>
                    <a:pt x="4141" y="5"/>
                    <a:pt x="4132" y="13"/>
                  </a:cubicBezTo>
                  <a:cubicBezTo>
                    <a:pt x="3620" y="894"/>
                    <a:pt x="3120" y="1668"/>
                    <a:pt x="2263" y="2299"/>
                  </a:cubicBezTo>
                  <a:cubicBezTo>
                    <a:pt x="1513" y="2835"/>
                    <a:pt x="739" y="3311"/>
                    <a:pt x="13" y="3859"/>
                  </a:cubicBezTo>
                  <a:cubicBezTo>
                    <a:pt x="1" y="3859"/>
                    <a:pt x="13" y="3871"/>
                    <a:pt x="37" y="3871"/>
                  </a:cubicBezTo>
                  <a:cubicBezTo>
                    <a:pt x="1727" y="2847"/>
                    <a:pt x="3311" y="1835"/>
                    <a:pt x="4168" y="37"/>
                  </a:cubicBezTo>
                  <a:cubicBezTo>
                    <a:pt x="4176" y="14"/>
                    <a:pt x="4169" y="1"/>
                    <a:pt x="41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0" name="Google Shape;3785;p4">
              <a:extLst>
                <a:ext uri="{FF2B5EF4-FFF2-40B4-BE49-F238E27FC236}">
                  <a16:creationId xmlns:a16="http://schemas.microsoft.com/office/drawing/2014/main" id="{62FE4217-D271-3AAD-EE60-953563A474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4600" y="2391275"/>
              <a:ext cx="18475" cy="45775"/>
            </a:xfrm>
            <a:custGeom>
              <a:avLst/>
              <a:gdLst>
                <a:gd name="T0" fmla="*/ 11453125 w 739"/>
                <a:gd name="T1" fmla="*/ 0 h 1831"/>
                <a:gd name="T2" fmla="*/ 11359375 w 739"/>
                <a:gd name="T3" fmla="*/ 140625 h 1831"/>
                <a:gd name="T4" fmla="*/ 0 w 739"/>
                <a:gd name="T5" fmla="*/ 28609375 h 1831"/>
                <a:gd name="T6" fmla="*/ 187500 w 739"/>
                <a:gd name="T7" fmla="*/ 28609375 h 1831"/>
                <a:gd name="T8" fmla="*/ 11546875 w 739"/>
                <a:gd name="T9" fmla="*/ 140625 h 1831"/>
                <a:gd name="T10" fmla="*/ 11453125 w 739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1831" extrusionOk="0">
                  <a:moveTo>
                    <a:pt x="733" y="0"/>
                  </a:moveTo>
                  <a:cubicBezTo>
                    <a:pt x="730" y="0"/>
                    <a:pt x="727" y="3"/>
                    <a:pt x="727" y="9"/>
                  </a:cubicBezTo>
                  <a:cubicBezTo>
                    <a:pt x="477" y="617"/>
                    <a:pt x="239" y="1236"/>
                    <a:pt x="0" y="1831"/>
                  </a:cubicBezTo>
                  <a:lnTo>
                    <a:pt x="12" y="1831"/>
                  </a:lnTo>
                  <a:cubicBezTo>
                    <a:pt x="310" y="1248"/>
                    <a:pt x="560" y="617"/>
                    <a:pt x="739" y="9"/>
                  </a:cubicBezTo>
                  <a:cubicBezTo>
                    <a:pt x="739" y="3"/>
                    <a:pt x="736" y="0"/>
                    <a:pt x="7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1" name="Google Shape;3786;p4">
              <a:extLst>
                <a:ext uri="{FF2B5EF4-FFF2-40B4-BE49-F238E27FC236}">
                  <a16:creationId xmlns:a16="http://schemas.microsoft.com/office/drawing/2014/main" id="{2F3E5E2A-13E6-CF24-3DF7-7DF68DC4A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3925" y="2378400"/>
              <a:ext cx="20475" cy="38675"/>
            </a:xfrm>
            <a:custGeom>
              <a:avLst/>
              <a:gdLst>
                <a:gd name="T0" fmla="*/ 12781250 w 819"/>
                <a:gd name="T1" fmla="*/ 0 h 1547"/>
                <a:gd name="T2" fmla="*/ 125000 w 819"/>
                <a:gd name="T3" fmla="*/ 23265625 h 1547"/>
                <a:gd name="T4" fmla="*/ 609375 w 819"/>
                <a:gd name="T5" fmla="*/ 24171875 h 1547"/>
                <a:gd name="T6" fmla="*/ 1062500 w 819"/>
                <a:gd name="T7" fmla="*/ 23812500 h 1547"/>
                <a:gd name="T8" fmla="*/ 12781250 w 819"/>
                <a:gd name="T9" fmla="*/ 0 h 15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9" h="1547" extrusionOk="0">
                  <a:moveTo>
                    <a:pt x="818" y="0"/>
                  </a:moveTo>
                  <a:cubicBezTo>
                    <a:pt x="532" y="500"/>
                    <a:pt x="259" y="989"/>
                    <a:pt x="8" y="1489"/>
                  </a:cubicBezTo>
                  <a:cubicBezTo>
                    <a:pt x="1" y="1520"/>
                    <a:pt x="19" y="1547"/>
                    <a:pt x="39" y="1547"/>
                  </a:cubicBezTo>
                  <a:cubicBezTo>
                    <a:pt x="49" y="1547"/>
                    <a:pt x="60" y="1540"/>
                    <a:pt x="68" y="1524"/>
                  </a:cubicBezTo>
                  <a:cubicBezTo>
                    <a:pt x="342" y="1036"/>
                    <a:pt x="592" y="524"/>
                    <a:pt x="8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2" name="Google Shape;3787;p4">
              <a:extLst>
                <a:ext uri="{FF2B5EF4-FFF2-40B4-BE49-F238E27FC236}">
                  <a16:creationId xmlns:a16="http://schemas.microsoft.com/office/drawing/2014/main" id="{C347AF0D-6D2F-EAD0-804A-8517E692E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875" y="2316650"/>
              <a:ext cx="26725" cy="61225"/>
            </a:xfrm>
            <a:custGeom>
              <a:avLst/>
              <a:gdLst>
                <a:gd name="T0" fmla="*/ 171875 w 1069"/>
                <a:gd name="T1" fmla="*/ 15625 h 2449"/>
                <a:gd name="T2" fmla="*/ 140625 w 1069"/>
                <a:gd name="T3" fmla="*/ 281250 h 2449"/>
                <a:gd name="T4" fmla="*/ 14828125 w 1069"/>
                <a:gd name="T5" fmla="*/ 38046875 h 2449"/>
                <a:gd name="T6" fmla="*/ 15062500 w 1069"/>
                <a:gd name="T7" fmla="*/ 38250000 h 2449"/>
                <a:gd name="T8" fmla="*/ 15203125 w 1069"/>
                <a:gd name="T9" fmla="*/ 38046875 h 2449"/>
                <a:gd name="T10" fmla="*/ 328125 w 1069"/>
                <a:gd name="T11" fmla="*/ 93750 h 2449"/>
                <a:gd name="T12" fmla="*/ 171875 w 1069"/>
                <a:gd name="T13" fmla="*/ 15625 h 24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69" h="2449" extrusionOk="0">
                  <a:moveTo>
                    <a:pt x="11" y="1"/>
                  </a:moveTo>
                  <a:cubicBezTo>
                    <a:pt x="4" y="1"/>
                    <a:pt x="0" y="9"/>
                    <a:pt x="9" y="18"/>
                  </a:cubicBezTo>
                  <a:cubicBezTo>
                    <a:pt x="616" y="780"/>
                    <a:pt x="854" y="1482"/>
                    <a:pt x="949" y="2435"/>
                  </a:cubicBezTo>
                  <a:cubicBezTo>
                    <a:pt x="949" y="2442"/>
                    <a:pt x="957" y="2448"/>
                    <a:pt x="964" y="2448"/>
                  </a:cubicBezTo>
                  <a:cubicBezTo>
                    <a:pt x="969" y="2448"/>
                    <a:pt x="973" y="2445"/>
                    <a:pt x="973" y="2435"/>
                  </a:cubicBezTo>
                  <a:cubicBezTo>
                    <a:pt x="1068" y="1566"/>
                    <a:pt x="664" y="601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3" name="Google Shape;3788;p4">
              <a:extLst>
                <a:ext uri="{FF2B5EF4-FFF2-40B4-BE49-F238E27FC236}">
                  <a16:creationId xmlns:a16="http://schemas.microsoft.com/office/drawing/2014/main" id="{62E083FE-8C91-D7D0-86D8-0EF2984A5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050" y="2393875"/>
              <a:ext cx="69375" cy="120050"/>
            </a:xfrm>
            <a:custGeom>
              <a:avLst/>
              <a:gdLst>
                <a:gd name="T0" fmla="*/ 43171875 w 2775"/>
                <a:gd name="T1" fmla="*/ 15625 h 4802"/>
                <a:gd name="T2" fmla="*/ 16937500 w 2775"/>
                <a:gd name="T3" fmla="*/ 42796875 h 4802"/>
                <a:gd name="T4" fmla="*/ 15625 w 2775"/>
                <a:gd name="T5" fmla="*/ 74421875 h 4802"/>
                <a:gd name="T6" fmla="*/ 890625 w 2775"/>
                <a:gd name="T7" fmla="*/ 75031250 h 4802"/>
                <a:gd name="T8" fmla="*/ 1500000 w 2775"/>
                <a:gd name="T9" fmla="*/ 74609375 h 4802"/>
                <a:gd name="T10" fmla="*/ 21781250 w 2775"/>
                <a:gd name="T11" fmla="*/ 37781250 h 4802"/>
                <a:gd name="T12" fmla="*/ 43359375 w 2775"/>
                <a:gd name="T13" fmla="*/ 187500 h 4802"/>
                <a:gd name="T14" fmla="*/ 43171875 w 2775"/>
                <a:gd name="T15" fmla="*/ 15625 h 48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75" h="4802" extrusionOk="0">
                  <a:moveTo>
                    <a:pt x="2763" y="1"/>
                  </a:moveTo>
                  <a:cubicBezTo>
                    <a:pt x="2191" y="905"/>
                    <a:pt x="1703" y="1846"/>
                    <a:pt x="1084" y="2739"/>
                  </a:cubicBezTo>
                  <a:cubicBezTo>
                    <a:pt x="655" y="3370"/>
                    <a:pt x="60" y="3965"/>
                    <a:pt x="1" y="4763"/>
                  </a:cubicBezTo>
                  <a:cubicBezTo>
                    <a:pt x="1" y="4784"/>
                    <a:pt x="31" y="4802"/>
                    <a:pt x="57" y="4802"/>
                  </a:cubicBezTo>
                  <a:cubicBezTo>
                    <a:pt x="75" y="4802"/>
                    <a:pt x="91" y="4794"/>
                    <a:pt x="96" y="4775"/>
                  </a:cubicBezTo>
                  <a:cubicBezTo>
                    <a:pt x="262" y="3882"/>
                    <a:pt x="929" y="3180"/>
                    <a:pt x="1394" y="2418"/>
                  </a:cubicBezTo>
                  <a:cubicBezTo>
                    <a:pt x="1882" y="1632"/>
                    <a:pt x="2358" y="834"/>
                    <a:pt x="2775" y="12"/>
                  </a:cubicBezTo>
                  <a:cubicBezTo>
                    <a:pt x="2775" y="1"/>
                    <a:pt x="2763" y="1"/>
                    <a:pt x="276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4" name="Google Shape;3789;p4">
              <a:extLst>
                <a:ext uri="{FF2B5EF4-FFF2-40B4-BE49-F238E27FC236}">
                  <a16:creationId xmlns:a16="http://schemas.microsoft.com/office/drawing/2014/main" id="{FE3D3E0F-AE4F-F95E-E069-56A3EAADE6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7925" y="2532075"/>
              <a:ext cx="68500" cy="46500"/>
            </a:xfrm>
            <a:custGeom>
              <a:avLst/>
              <a:gdLst>
                <a:gd name="T0" fmla="*/ 203125 w 2740"/>
                <a:gd name="T1" fmla="*/ 15625 h 1860"/>
                <a:gd name="T2" fmla="*/ 140625 w 2740"/>
                <a:gd name="T3" fmla="*/ 515625 h 1860"/>
                <a:gd name="T4" fmla="*/ 41812500 w 2740"/>
                <a:gd name="T5" fmla="*/ 28968750 h 1860"/>
                <a:gd name="T6" fmla="*/ 42140625 w 2740"/>
                <a:gd name="T7" fmla="*/ 29062500 h 1860"/>
                <a:gd name="T8" fmla="*/ 42187500 w 2740"/>
                <a:gd name="T9" fmla="*/ 28046875 h 1860"/>
                <a:gd name="T10" fmla="*/ 328125 w 2740"/>
                <a:gd name="T11" fmla="*/ 140625 h 1860"/>
                <a:gd name="T12" fmla="*/ 203125 w 2740"/>
                <a:gd name="T13" fmla="*/ 15625 h 18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740" h="1860" extrusionOk="0">
                  <a:moveTo>
                    <a:pt x="13" y="1"/>
                  </a:moveTo>
                  <a:cubicBezTo>
                    <a:pt x="5" y="1"/>
                    <a:pt x="0" y="24"/>
                    <a:pt x="9" y="33"/>
                  </a:cubicBezTo>
                  <a:cubicBezTo>
                    <a:pt x="735" y="795"/>
                    <a:pt x="1736" y="1378"/>
                    <a:pt x="2676" y="1854"/>
                  </a:cubicBezTo>
                  <a:cubicBezTo>
                    <a:pt x="2684" y="1858"/>
                    <a:pt x="2691" y="1860"/>
                    <a:pt x="2697" y="1860"/>
                  </a:cubicBezTo>
                  <a:cubicBezTo>
                    <a:pt x="2730" y="1860"/>
                    <a:pt x="2740" y="1815"/>
                    <a:pt x="2700" y="1795"/>
                  </a:cubicBezTo>
                  <a:cubicBezTo>
                    <a:pt x="1736" y="1271"/>
                    <a:pt x="914" y="616"/>
                    <a:pt x="21" y="9"/>
                  </a:cubicBezTo>
                  <a:cubicBezTo>
                    <a:pt x="18" y="3"/>
                    <a:pt x="15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5" name="Google Shape;3790;p4">
              <a:extLst>
                <a:ext uri="{FF2B5EF4-FFF2-40B4-BE49-F238E27FC236}">
                  <a16:creationId xmlns:a16="http://schemas.microsoft.com/office/drawing/2014/main" id="{6B417519-C3F4-B2A6-BC64-DAD6A48D7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050" y="2518000"/>
              <a:ext cx="8650" cy="9250"/>
            </a:xfrm>
            <a:custGeom>
              <a:avLst/>
              <a:gdLst>
                <a:gd name="T0" fmla="*/ 0 w 346"/>
                <a:gd name="T1" fmla="*/ 0 h 370"/>
                <a:gd name="T2" fmla="*/ 5406250 w 346"/>
                <a:gd name="T3" fmla="*/ 5781250 h 370"/>
                <a:gd name="T4" fmla="*/ 0 w 346"/>
                <a:gd name="T5" fmla="*/ 0 h 3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6" h="370" extrusionOk="0">
                  <a:moveTo>
                    <a:pt x="0" y="0"/>
                  </a:moveTo>
                  <a:cubicBezTo>
                    <a:pt x="143" y="96"/>
                    <a:pt x="262" y="227"/>
                    <a:pt x="346" y="370"/>
                  </a:cubicBezTo>
                  <a:cubicBezTo>
                    <a:pt x="274" y="215"/>
                    <a:pt x="155" y="96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6" name="Google Shape;3791;p4">
              <a:extLst>
                <a:ext uri="{FF2B5EF4-FFF2-40B4-BE49-F238E27FC236}">
                  <a16:creationId xmlns:a16="http://schemas.microsoft.com/office/drawing/2014/main" id="{69C64BA8-7C45-53BA-8CE1-2756E4C0A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350" y="2354650"/>
              <a:ext cx="92900" cy="152350"/>
            </a:xfrm>
            <a:custGeom>
              <a:avLst/>
              <a:gdLst>
                <a:gd name="T0" fmla="*/ 468750 w 3716"/>
                <a:gd name="T1" fmla="*/ 0 h 6094"/>
                <a:gd name="T2" fmla="*/ 15625 w 3716"/>
                <a:gd name="T3" fmla="*/ 531250 h 6094"/>
                <a:gd name="T4" fmla="*/ 26046875 w 3716"/>
                <a:gd name="T5" fmla="*/ 55406250 h 6094"/>
                <a:gd name="T6" fmla="*/ 58046875 w 3716"/>
                <a:gd name="T7" fmla="*/ 95218750 h 6094"/>
                <a:gd name="T8" fmla="*/ 25500000 w 3716"/>
                <a:gd name="T9" fmla="*/ 51687500 h 6094"/>
                <a:gd name="T10" fmla="*/ 750000 w 3716"/>
                <a:gd name="T11" fmla="*/ 343750 h 6094"/>
                <a:gd name="T12" fmla="*/ 468750 w 3716"/>
                <a:gd name="T13" fmla="*/ 0 h 60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716" h="6094" extrusionOk="0">
                  <a:moveTo>
                    <a:pt x="30" y="0"/>
                  </a:moveTo>
                  <a:cubicBezTo>
                    <a:pt x="17" y="0"/>
                    <a:pt x="1" y="13"/>
                    <a:pt x="1" y="34"/>
                  </a:cubicBezTo>
                  <a:cubicBezTo>
                    <a:pt x="155" y="1391"/>
                    <a:pt x="1036" y="2379"/>
                    <a:pt x="1667" y="3546"/>
                  </a:cubicBezTo>
                  <a:cubicBezTo>
                    <a:pt x="2227" y="4510"/>
                    <a:pt x="2739" y="5475"/>
                    <a:pt x="3715" y="6094"/>
                  </a:cubicBezTo>
                  <a:cubicBezTo>
                    <a:pt x="2739" y="5356"/>
                    <a:pt x="2203" y="4332"/>
                    <a:pt x="1632" y="3308"/>
                  </a:cubicBezTo>
                  <a:cubicBezTo>
                    <a:pt x="1001" y="2201"/>
                    <a:pt x="274" y="1296"/>
                    <a:pt x="48" y="22"/>
                  </a:cubicBezTo>
                  <a:cubicBezTo>
                    <a:pt x="48" y="7"/>
                    <a:pt x="40" y="0"/>
                    <a:pt x="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7" name="Google Shape;3792;p4">
              <a:extLst>
                <a:ext uri="{FF2B5EF4-FFF2-40B4-BE49-F238E27FC236}">
                  <a16:creationId xmlns:a16="http://schemas.microsoft.com/office/drawing/2014/main" id="{F5C3BE40-3954-F752-739E-06E347F7D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6050" y="2318800"/>
              <a:ext cx="35700" cy="61000"/>
            </a:xfrm>
            <a:custGeom>
              <a:avLst/>
              <a:gdLst>
                <a:gd name="T0" fmla="*/ 21796875 w 1428"/>
                <a:gd name="T1" fmla="*/ 15625 h 2440"/>
                <a:gd name="T2" fmla="*/ 21578125 w 1428"/>
                <a:gd name="T3" fmla="*/ 46875 h 2440"/>
                <a:gd name="T4" fmla="*/ 1109375 w 1428"/>
                <a:gd name="T5" fmla="*/ 37250000 h 2440"/>
                <a:gd name="T6" fmla="*/ 2187500 w 1428"/>
                <a:gd name="T7" fmla="*/ 38109375 h 2440"/>
                <a:gd name="T8" fmla="*/ 2796875 w 1428"/>
                <a:gd name="T9" fmla="*/ 37625000 h 2440"/>
                <a:gd name="T10" fmla="*/ 8562500 w 1428"/>
                <a:gd name="T11" fmla="*/ 17171875 h 2440"/>
                <a:gd name="T12" fmla="*/ 22140625 w 1428"/>
                <a:gd name="T13" fmla="*/ 421875 h 2440"/>
                <a:gd name="T14" fmla="*/ 21796875 w 1428"/>
                <a:gd name="T15" fmla="*/ 15625 h 24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28" h="2440" extrusionOk="0">
                  <a:moveTo>
                    <a:pt x="1395" y="1"/>
                  </a:moveTo>
                  <a:cubicBezTo>
                    <a:pt x="1391" y="1"/>
                    <a:pt x="1386" y="1"/>
                    <a:pt x="1381" y="3"/>
                  </a:cubicBezTo>
                  <a:cubicBezTo>
                    <a:pt x="643" y="479"/>
                    <a:pt x="0" y="1491"/>
                    <a:pt x="71" y="2384"/>
                  </a:cubicBezTo>
                  <a:cubicBezTo>
                    <a:pt x="71" y="2414"/>
                    <a:pt x="109" y="2439"/>
                    <a:pt x="140" y="2439"/>
                  </a:cubicBezTo>
                  <a:cubicBezTo>
                    <a:pt x="158" y="2439"/>
                    <a:pt x="174" y="2430"/>
                    <a:pt x="179" y="2408"/>
                  </a:cubicBezTo>
                  <a:cubicBezTo>
                    <a:pt x="286" y="1944"/>
                    <a:pt x="321" y="1527"/>
                    <a:pt x="548" y="1099"/>
                  </a:cubicBezTo>
                  <a:cubicBezTo>
                    <a:pt x="774" y="682"/>
                    <a:pt x="1072" y="348"/>
                    <a:pt x="1417" y="27"/>
                  </a:cubicBezTo>
                  <a:cubicBezTo>
                    <a:pt x="1427" y="27"/>
                    <a:pt x="1420" y="1"/>
                    <a:pt x="13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8" name="Google Shape;3793;p4">
              <a:extLst>
                <a:ext uri="{FF2B5EF4-FFF2-40B4-BE49-F238E27FC236}">
                  <a16:creationId xmlns:a16="http://schemas.microsoft.com/office/drawing/2014/main" id="{92776076-5F66-A3FB-3E5E-5617CCB0E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7525" y="2383925"/>
              <a:ext cx="41600" cy="72050"/>
            </a:xfrm>
            <a:custGeom>
              <a:avLst/>
              <a:gdLst>
                <a:gd name="T0" fmla="*/ 296875 w 1664"/>
                <a:gd name="T1" fmla="*/ 15625 h 2882"/>
                <a:gd name="T2" fmla="*/ 15625 w 1664"/>
                <a:gd name="T3" fmla="*/ 281250 h 2882"/>
                <a:gd name="T4" fmla="*/ 24937500 w 1664"/>
                <a:gd name="T5" fmla="*/ 44734375 h 2882"/>
                <a:gd name="T6" fmla="*/ 25343750 w 1664"/>
                <a:gd name="T7" fmla="*/ 45015625 h 2882"/>
                <a:gd name="T8" fmla="*/ 25875000 w 1664"/>
                <a:gd name="T9" fmla="*/ 44546875 h 2882"/>
                <a:gd name="T10" fmla="*/ 16937500 w 1664"/>
                <a:gd name="T11" fmla="*/ 27812500 h 2882"/>
                <a:gd name="T12" fmla="*/ 375000 w 1664"/>
                <a:gd name="T13" fmla="*/ 93750 h 2882"/>
                <a:gd name="T14" fmla="*/ 296875 w 1664"/>
                <a:gd name="T15" fmla="*/ 15625 h 28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64" h="2882" extrusionOk="0">
                  <a:moveTo>
                    <a:pt x="19" y="1"/>
                  </a:moveTo>
                  <a:cubicBezTo>
                    <a:pt x="12" y="1"/>
                    <a:pt x="1" y="9"/>
                    <a:pt x="1" y="18"/>
                  </a:cubicBezTo>
                  <a:cubicBezTo>
                    <a:pt x="322" y="1065"/>
                    <a:pt x="1072" y="1911"/>
                    <a:pt x="1596" y="2863"/>
                  </a:cubicBezTo>
                  <a:cubicBezTo>
                    <a:pt x="1600" y="2876"/>
                    <a:pt x="1611" y="2881"/>
                    <a:pt x="1622" y="2881"/>
                  </a:cubicBezTo>
                  <a:cubicBezTo>
                    <a:pt x="1642" y="2881"/>
                    <a:pt x="1663" y="2866"/>
                    <a:pt x="1656" y="2851"/>
                  </a:cubicBezTo>
                  <a:cubicBezTo>
                    <a:pt x="1620" y="2435"/>
                    <a:pt x="1322" y="2101"/>
                    <a:pt x="1084" y="1780"/>
                  </a:cubicBezTo>
                  <a:cubicBezTo>
                    <a:pt x="667" y="1208"/>
                    <a:pt x="358" y="613"/>
                    <a:pt x="24" y="6"/>
                  </a:cubicBezTo>
                  <a:cubicBezTo>
                    <a:pt x="24" y="2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59" name="Google Shape;3794;p4">
              <a:extLst>
                <a:ext uri="{FF2B5EF4-FFF2-40B4-BE49-F238E27FC236}">
                  <a16:creationId xmlns:a16="http://schemas.microsoft.com/office/drawing/2014/main" id="{04077FC9-71DB-2A93-75B2-A0213EFD0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5325" y="2455950"/>
              <a:ext cx="85900" cy="101400"/>
            </a:xfrm>
            <a:custGeom>
              <a:avLst/>
              <a:gdLst>
                <a:gd name="T0" fmla="*/ 156250 w 3436"/>
                <a:gd name="T1" fmla="*/ 0 h 4056"/>
                <a:gd name="T2" fmla="*/ 15625 w 3436"/>
                <a:gd name="T3" fmla="*/ 281250 h 4056"/>
                <a:gd name="T4" fmla="*/ 156250 w 3436"/>
                <a:gd name="T5" fmla="*/ 0 h 4056"/>
                <a:gd name="T6" fmla="*/ 15625 w 3436"/>
                <a:gd name="T7" fmla="*/ 281250 h 4056"/>
                <a:gd name="T8" fmla="*/ 5406250 w 3436"/>
                <a:gd name="T9" fmla="*/ 23718750 h 4056"/>
                <a:gd name="T10" fmla="*/ 17500000 w 3436"/>
                <a:gd name="T11" fmla="*/ 36187500 h 4056"/>
                <a:gd name="T12" fmla="*/ 30140625 w 3436"/>
                <a:gd name="T13" fmla="*/ 49953125 h 4056"/>
                <a:gd name="T14" fmla="*/ 50984375 w 3436"/>
                <a:gd name="T15" fmla="*/ 62968750 h 4056"/>
                <a:gd name="T16" fmla="*/ 51875000 w 3436"/>
                <a:gd name="T17" fmla="*/ 63359375 h 4056"/>
                <a:gd name="T18" fmla="*/ 52843750 w 3436"/>
                <a:gd name="T19" fmla="*/ 61109375 h 4056"/>
                <a:gd name="T20" fmla="*/ 39640625 w 3436"/>
                <a:gd name="T21" fmla="*/ 52562500 h 4056"/>
                <a:gd name="T22" fmla="*/ 20281250 w 3436"/>
                <a:gd name="T23" fmla="*/ 36187500 h 4056"/>
                <a:gd name="T24" fmla="*/ 4843750 w 3436"/>
                <a:gd name="T25" fmla="*/ 14609375 h 4056"/>
                <a:gd name="T26" fmla="*/ 15625 w 3436"/>
                <a:gd name="T27" fmla="*/ 281250 h 40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36" h="4056" extrusionOk="0">
                  <a:moveTo>
                    <a:pt x="10" y="0"/>
                  </a:moveTo>
                  <a:cubicBezTo>
                    <a:pt x="7" y="0"/>
                    <a:pt x="1" y="6"/>
                    <a:pt x="1" y="18"/>
                  </a:cubicBezTo>
                  <a:cubicBezTo>
                    <a:pt x="13" y="6"/>
                    <a:pt x="13" y="0"/>
                    <a:pt x="10" y="0"/>
                  </a:cubicBezTo>
                  <a:close/>
                  <a:moveTo>
                    <a:pt x="1" y="18"/>
                  </a:moveTo>
                  <a:cubicBezTo>
                    <a:pt x="203" y="494"/>
                    <a:pt x="120" y="1054"/>
                    <a:pt x="346" y="1518"/>
                  </a:cubicBezTo>
                  <a:cubicBezTo>
                    <a:pt x="525" y="1863"/>
                    <a:pt x="870" y="2054"/>
                    <a:pt x="1120" y="2316"/>
                  </a:cubicBezTo>
                  <a:cubicBezTo>
                    <a:pt x="1406" y="2613"/>
                    <a:pt x="1584" y="2959"/>
                    <a:pt x="1929" y="3197"/>
                  </a:cubicBezTo>
                  <a:cubicBezTo>
                    <a:pt x="2370" y="3506"/>
                    <a:pt x="2894" y="3614"/>
                    <a:pt x="3263" y="4030"/>
                  </a:cubicBezTo>
                  <a:cubicBezTo>
                    <a:pt x="3280" y="4048"/>
                    <a:pt x="3301" y="4055"/>
                    <a:pt x="3320" y="4055"/>
                  </a:cubicBezTo>
                  <a:cubicBezTo>
                    <a:pt x="3381" y="4055"/>
                    <a:pt x="3436" y="3983"/>
                    <a:pt x="3382" y="3911"/>
                  </a:cubicBezTo>
                  <a:cubicBezTo>
                    <a:pt x="3144" y="3661"/>
                    <a:pt x="2858" y="3506"/>
                    <a:pt x="2537" y="3364"/>
                  </a:cubicBezTo>
                  <a:cubicBezTo>
                    <a:pt x="2001" y="3090"/>
                    <a:pt x="1679" y="2768"/>
                    <a:pt x="1298" y="2316"/>
                  </a:cubicBezTo>
                  <a:cubicBezTo>
                    <a:pt x="870" y="1840"/>
                    <a:pt x="441" y="1637"/>
                    <a:pt x="310" y="935"/>
                  </a:cubicBezTo>
                  <a:cubicBezTo>
                    <a:pt x="263" y="566"/>
                    <a:pt x="274" y="280"/>
                    <a:pt x="1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0" name="Google Shape;3795;p4">
              <a:extLst>
                <a:ext uri="{FF2B5EF4-FFF2-40B4-BE49-F238E27FC236}">
                  <a16:creationId xmlns:a16="http://schemas.microsoft.com/office/drawing/2014/main" id="{F0B0B1C7-A926-9A36-B649-CB21C6D56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550" y="2317925"/>
              <a:ext cx="123675" cy="135000"/>
            </a:xfrm>
            <a:custGeom>
              <a:avLst/>
              <a:gdLst>
                <a:gd name="T0" fmla="*/ 4125000 w 4947"/>
                <a:gd name="T1" fmla="*/ 15625 h 5400"/>
                <a:gd name="T2" fmla="*/ 0 w 4947"/>
                <a:gd name="T3" fmla="*/ 4312500 h 5400"/>
                <a:gd name="T4" fmla="*/ 3718750 w 4947"/>
                <a:gd name="T5" fmla="*/ 1328125 h 5400"/>
                <a:gd name="T6" fmla="*/ 15453125 w 4947"/>
                <a:gd name="T7" fmla="*/ 18828125 h 5400"/>
                <a:gd name="T8" fmla="*/ 15437500 w 4947"/>
                <a:gd name="T9" fmla="*/ 18828125 h 5400"/>
                <a:gd name="T10" fmla="*/ 15437500 w 4947"/>
                <a:gd name="T11" fmla="*/ 18828125 h 5400"/>
                <a:gd name="T12" fmla="*/ 19531250 w 4947"/>
                <a:gd name="T13" fmla="*/ 29437500 h 5400"/>
                <a:gd name="T14" fmla="*/ 38140625 w 4947"/>
                <a:gd name="T15" fmla="*/ 48593750 h 5400"/>
                <a:gd name="T16" fmla="*/ 75906250 w 4947"/>
                <a:gd name="T17" fmla="*/ 84312500 h 5400"/>
                <a:gd name="T18" fmla="*/ 76203125 w 4947"/>
                <a:gd name="T19" fmla="*/ 84375000 h 5400"/>
                <a:gd name="T20" fmla="*/ 76468750 w 4947"/>
                <a:gd name="T21" fmla="*/ 82828125 h 5400"/>
                <a:gd name="T22" fmla="*/ 47250000 w 4947"/>
                <a:gd name="T23" fmla="*/ 56031250 h 5400"/>
                <a:gd name="T24" fmla="*/ 34984375 w 4947"/>
                <a:gd name="T25" fmla="*/ 41156250 h 5400"/>
                <a:gd name="T26" fmla="*/ 18421875 w 4947"/>
                <a:gd name="T27" fmla="*/ 22359375 h 5400"/>
                <a:gd name="T28" fmla="*/ 4125000 w 4947"/>
                <a:gd name="T29" fmla="*/ 15625 h 5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947" h="5400" extrusionOk="0">
                  <a:moveTo>
                    <a:pt x="264" y="1"/>
                  </a:moveTo>
                  <a:cubicBezTo>
                    <a:pt x="169" y="1"/>
                    <a:pt x="79" y="80"/>
                    <a:pt x="0" y="276"/>
                  </a:cubicBezTo>
                  <a:cubicBezTo>
                    <a:pt x="76" y="141"/>
                    <a:pt x="156" y="85"/>
                    <a:pt x="238" y="85"/>
                  </a:cubicBezTo>
                  <a:cubicBezTo>
                    <a:pt x="605" y="85"/>
                    <a:pt x="992" y="1205"/>
                    <a:pt x="989" y="1205"/>
                  </a:cubicBezTo>
                  <a:cubicBezTo>
                    <a:pt x="989" y="1205"/>
                    <a:pt x="988" y="1205"/>
                    <a:pt x="988" y="1205"/>
                  </a:cubicBezTo>
                  <a:cubicBezTo>
                    <a:pt x="1072" y="1443"/>
                    <a:pt x="1119" y="1681"/>
                    <a:pt x="1250" y="1884"/>
                  </a:cubicBezTo>
                  <a:cubicBezTo>
                    <a:pt x="1548" y="2336"/>
                    <a:pt x="2096" y="2681"/>
                    <a:pt x="2441" y="3110"/>
                  </a:cubicBezTo>
                  <a:cubicBezTo>
                    <a:pt x="3084" y="3896"/>
                    <a:pt x="3763" y="5158"/>
                    <a:pt x="4858" y="5396"/>
                  </a:cubicBezTo>
                  <a:cubicBezTo>
                    <a:pt x="4864" y="5399"/>
                    <a:pt x="4871" y="5400"/>
                    <a:pt x="4877" y="5400"/>
                  </a:cubicBezTo>
                  <a:cubicBezTo>
                    <a:pt x="4924" y="5400"/>
                    <a:pt x="4947" y="5322"/>
                    <a:pt x="4894" y="5301"/>
                  </a:cubicBezTo>
                  <a:cubicBezTo>
                    <a:pt x="4096" y="4884"/>
                    <a:pt x="3584" y="4265"/>
                    <a:pt x="3024" y="3586"/>
                  </a:cubicBezTo>
                  <a:cubicBezTo>
                    <a:pt x="2762" y="3277"/>
                    <a:pt x="2512" y="2931"/>
                    <a:pt x="2239" y="2634"/>
                  </a:cubicBezTo>
                  <a:cubicBezTo>
                    <a:pt x="1846" y="2217"/>
                    <a:pt x="1429" y="1979"/>
                    <a:pt x="1179" y="1431"/>
                  </a:cubicBezTo>
                  <a:cubicBezTo>
                    <a:pt x="1093" y="1260"/>
                    <a:pt x="643" y="1"/>
                    <a:pt x="2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1" name="Google Shape;3796;p4">
              <a:extLst>
                <a:ext uri="{FF2B5EF4-FFF2-40B4-BE49-F238E27FC236}">
                  <a16:creationId xmlns:a16="http://schemas.microsoft.com/office/drawing/2014/main" id="{E033580A-1B64-92FC-EA7A-99A97182E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1050" y="2247650"/>
              <a:ext cx="134175" cy="203775"/>
            </a:xfrm>
            <a:custGeom>
              <a:avLst/>
              <a:gdLst>
                <a:gd name="T0" fmla="*/ 1578125 w 5367"/>
                <a:gd name="T1" fmla="*/ 15625 h 8151"/>
                <a:gd name="T2" fmla="*/ 1125000 w 5367"/>
                <a:gd name="T3" fmla="*/ 421875 h 8151"/>
                <a:gd name="T4" fmla="*/ 30140625 w 5367"/>
                <a:gd name="T5" fmla="*/ 63125000 h 8151"/>
                <a:gd name="T6" fmla="*/ 57671875 w 5367"/>
                <a:gd name="T7" fmla="*/ 97531250 h 8151"/>
                <a:gd name="T8" fmla="*/ 82781250 w 5367"/>
                <a:gd name="T9" fmla="*/ 127125000 h 8151"/>
                <a:gd name="T10" fmla="*/ 83187500 w 5367"/>
                <a:gd name="T11" fmla="*/ 127359375 h 8151"/>
                <a:gd name="T12" fmla="*/ 83718750 w 5367"/>
                <a:gd name="T13" fmla="*/ 126750000 h 8151"/>
                <a:gd name="T14" fmla="*/ 63437500 w 5367"/>
                <a:gd name="T15" fmla="*/ 103125000 h 8151"/>
                <a:gd name="T16" fmla="*/ 42234375 w 5367"/>
                <a:gd name="T17" fmla="*/ 72609375 h 8151"/>
                <a:gd name="T18" fmla="*/ 15437500 w 5367"/>
                <a:gd name="T19" fmla="*/ 43218750 h 8151"/>
                <a:gd name="T20" fmla="*/ 2046875 w 5367"/>
                <a:gd name="T21" fmla="*/ 421875 h 8151"/>
                <a:gd name="T22" fmla="*/ 1578125 w 5367"/>
                <a:gd name="T23" fmla="*/ 15625 h 8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367" h="8151" extrusionOk="0">
                  <a:moveTo>
                    <a:pt x="101" y="1"/>
                  </a:moveTo>
                  <a:cubicBezTo>
                    <a:pt x="86" y="1"/>
                    <a:pt x="72" y="10"/>
                    <a:pt x="72" y="27"/>
                  </a:cubicBezTo>
                  <a:cubicBezTo>
                    <a:pt x="0" y="1623"/>
                    <a:pt x="798" y="2956"/>
                    <a:pt x="1929" y="4040"/>
                  </a:cubicBezTo>
                  <a:cubicBezTo>
                    <a:pt x="2643" y="4730"/>
                    <a:pt x="3155" y="5445"/>
                    <a:pt x="3691" y="6242"/>
                  </a:cubicBezTo>
                  <a:cubicBezTo>
                    <a:pt x="4167" y="6945"/>
                    <a:pt x="4917" y="7374"/>
                    <a:pt x="5298" y="8136"/>
                  </a:cubicBezTo>
                  <a:cubicBezTo>
                    <a:pt x="5306" y="8146"/>
                    <a:pt x="5315" y="8151"/>
                    <a:pt x="5324" y="8151"/>
                  </a:cubicBezTo>
                  <a:cubicBezTo>
                    <a:pt x="5346" y="8151"/>
                    <a:pt x="5366" y="8128"/>
                    <a:pt x="5358" y="8112"/>
                  </a:cubicBezTo>
                  <a:cubicBezTo>
                    <a:pt x="5096" y="7469"/>
                    <a:pt x="4501" y="7112"/>
                    <a:pt x="4060" y="6600"/>
                  </a:cubicBezTo>
                  <a:cubicBezTo>
                    <a:pt x="3536" y="5992"/>
                    <a:pt x="3239" y="5242"/>
                    <a:pt x="2703" y="4647"/>
                  </a:cubicBezTo>
                  <a:cubicBezTo>
                    <a:pt x="2119" y="4016"/>
                    <a:pt x="1453" y="3504"/>
                    <a:pt x="988" y="2766"/>
                  </a:cubicBezTo>
                  <a:cubicBezTo>
                    <a:pt x="453" y="1921"/>
                    <a:pt x="238" y="992"/>
                    <a:pt x="131" y="27"/>
                  </a:cubicBezTo>
                  <a:cubicBezTo>
                    <a:pt x="131" y="10"/>
                    <a:pt x="116" y="1"/>
                    <a:pt x="1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2" name="Google Shape;3797;p4">
              <a:extLst>
                <a:ext uri="{FF2B5EF4-FFF2-40B4-BE49-F238E27FC236}">
                  <a16:creationId xmlns:a16="http://schemas.microsoft.com/office/drawing/2014/main" id="{1357CA2F-BFFD-AB4C-8765-719E19960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225" y="2224500"/>
              <a:ext cx="23725" cy="24150"/>
            </a:xfrm>
            <a:custGeom>
              <a:avLst/>
              <a:gdLst>
                <a:gd name="T0" fmla="*/ 13890625 w 949"/>
                <a:gd name="T1" fmla="*/ 15625 h 966"/>
                <a:gd name="T2" fmla="*/ 125000 w 949"/>
                <a:gd name="T3" fmla="*/ 14343750 h 966"/>
                <a:gd name="T4" fmla="*/ 562500 w 949"/>
                <a:gd name="T5" fmla="*/ 15078125 h 966"/>
                <a:gd name="T6" fmla="*/ 875000 w 949"/>
                <a:gd name="T7" fmla="*/ 14890625 h 966"/>
                <a:gd name="T8" fmla="*/ 7015625 w 949"/>
                <a:gd name="T9" fmla="*/ 6718750 h 966"/>
                <a:gd name="T10" fmla="*/ 14453125 w 949"/>
                <a:gd name="T11" fmla="*/ 937500 h 966"/>
                <a:gd name="T12" fmla="*/ 13890625 w 949"/>
                <a:gd name="T13" fmla="*/ 15625 h 9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49" h="966" extrusionOk="0">
                  <a:moveTo>
                    <a:pt x="889" y="1"/>
                  </a:moveTo>
                  <a:cubicBezTo>
                    <a:pt x="485" y="84"/>
                    <a:pt x="127" y="549"/>
                    <a:pt x="8" y="918"/>
                  </a:cubicBezTo>
                  <a:cubicBezTo>
                    <a:pt x="0" y="949"/>
                    <a:pt x="19" y="965"/>
                    <a:pt x="36" y="965"/>
                  </a:cubicBezTo>
                  <a:cubicBezTo>
                    <a:pt x="44" y="965"/>
                    <a:pt x="52" y="961"/>
                    <a:pt x="56" y="953"/>
                  </a:cubicBezTo>
                  <a:cubicBezTo>
                    <a:pt x="163" y="763"/>
                    <a:pt x="282" y="584"/>
                    <a:pt x="449" y="430"/>
                  </a:cubicBezTo>
                  <a:cubicBezTo>
                    <a:pt x="592" y="299"/>
                    <a:pt x="770" y="191"/>
                    <a:pt x="925" y="60"/>
                  </a:cubicBezTo>
                  <a:cubicBezTo>
                    <a:pt x="949" y="49"/>
                    <a:pt x="925" y="1"/>
                    <a:pt x="88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3" name="Google Shape;3798;p4">
              <a:extLst>
                <a:ext uri="{FF2B5EF4-FFF2-40B4-BE49-F238E27FC236}">
                  <a16:creationId xmlns:a16="http://schemas.microsoft.com/office/drawing/2014/main" id="{7CCA320F-C729-E583-A9A2-E73D913D9A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950" y="2225175"/>
              <a:ext cx="131775" cy="155625"/>
            </a:xfrm>
            <a:custGeom>
              <a:avLst/>
              <a:gdLst>
                <a:gd name="T0" fmla="*/ 625000 w 5271"/>
                <a:gd name="T1" fmla="*/ 15625 h 6225"/>
                <a:gd name="T2" fmla="*/ 234375 w 5271"/>
                <a:gd name="T3" fmla="*/ 703125 h 6225"/>
                <a:gd name="T4" fmla="*/ 39859375 w 5271"/>
                <a:gd name="T5" fmla="*/ 60234375 h 6225"/>
                <a:gd name="T6" fmla="*/ 53812500 w 5271"/>
                <a:gd name="T7" fmla="*/ 74375000 h 6225"/>
                <a:gd name="T8" fmla="*/ 63671875 w 5271"/>
                <a:gd name="T9" fmla="*/ 90187500 h 6225"/>
                <a:gd name="T10" fmla="*/ 77125000 w 5271"/>
                <a:gd name="T11" fmla="*/ 97265625 h 6225"/>
                <a:gd name="T12" fmla="*/ 81343750 w 5271"/>
                <a:gd name="T13" fmla="*/ 96703125 h 6225"/>
                <a:gd name="T14" fmla="*/ 81156250 w 5271"/>
                <a:gd name="T15" fmla="*/ 95156250 h 6225"/>
                <a:gd name="T16" fmla="*/ 80796875 w 5271"/>
                <a:gd name="T17" fmla="*/ 95218750 h 6225"/>
                <a:gd name="T18" fmla="*/ 78890625 w 5271"/>
                <a:gd name="T19" fmla="*/ 95296875 h 6225"/>
                <a:gd name="T20" fmla="*/ 53812500 w 5271"/>
                <a:gd name="T21" fmla="*/ 69734375 h 6225"/>
                <a:gd name="T22" fmla="*/ 34656250 w 5271"/>
                <a:gd name="T23" fmla="*/ 52609375 h 6225"/>
                <a:gd name="T24" fmla="*/ 1359375 w 5271"/>
                <a:gd name="T25" fmla="*/ 343750 h 6225"/>
                <a:gd name="T26" fmla="*/ 625000 w 5271"/>
                <a:gd name="T27" fmla="*/ 15625 h 62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71" h="6225" extrusionOk="0">
                  <a:moveTo>
                    <a:pt x="40" y="1"/>
                  </a:moveTo>
                  <a:cubicBezTo>
                    <a:pt x="17" y="1"/>
                    <a:pt x="1" y="17"/>
                    <a:pt x="15" y="45"/>
                  </a:cubicBezTo>
                  <a:cubicBezTo>
                    <a:pt x="587" y="1569"/>
                    <a:pt x="1277" y="2796"/>
                    <a:pt x="2551" y="3855"/>
                  </a:cubicBezTo>
                  <a:cubicBezTo>
                    <a:pt x="2897" y="4141"/>
                    <a:pt x="3194" y="4403"/>
                    <a:pt x="3444" y="4760"/>
                  </a:cubicBezTo>
                  <a:cubicBezTo>
                    <a:pt x="3670" y="5094"/>
                    <a:pt x="3801" y="5475"/>
                    <a:pt x="4075" y="5772"/>
                  </a:cubicBezTo>
                  <a:cubicBezTo>
                    <a:pt x="4313" y="6048"/>
                    <a:pt x="4595" y="6225"/>
                    <a:pt x="4936" y="6225"/>
                  </a:cubicBezTo>
                  <a:cubicBezTo>
                    <a:pt x="5022" y="6225"/>
                    <a:pt x="5112" y="6213"/>
                    <a:pt x="5206" y="6189"/>
                  </a:cubicBezTo>
                  <a:cubicBezTo>
                    <a:pt x="5271" y="6178"/>
                    <a:pt x="5258" y="6090"/>
                    <a:pt x="5194" y="6090"/>
                  </a:cubicBezTo>
                  <a:cubicBezTo>
                    <a:pt x="5187" y="6090"/>
                    <a:pt x="5179" y="6091"/>
                    <a:pt x="5171" y="6094"/>
                  </a:cubicBezTo>
                  <a:cubicBezTo>
                    <a:pt x="5129" y="6098"/>
                    <a:pt x="5088" y="6099"/>
                    <a:pt x="5049" y="6099"/>
                  </a:cubicBezTo>
                  <a:cubicBezTo>
                    <a:pt x="4130" y="6099"/>
                    <a:pt x="3924" y="5056"/>
                    <a:pt x="3444" y="4463"/>
                  </a:cubicBezTo>
                  <a:cubicBezTo>
                    <a:pt x="3087" y="4034"/>
                    <a:pt x="2635" y="3724"/>
                    <a:pt x="2218" y="3367"/>
                  </a:cubicBezTo>
                  <a:cubicBezTo>
                    <a:pt x="1146" y="2462"/>
                    <a:pt x="753" y="1188"/>
                    <a:pt x="87" y="22"/>
                  </a:cubicBezTo>
                  <a:cubicBezTo>
                    <a:pt x="73" y="7"/>
                    <a:pt x="55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4" name="Google Shape;3799;p4">
              <a:extLst>
                <a:ext uri="{FF2B5EF4-FFF2-40B4-BE49-F238E27FC236}">
                  <a16:creationId xmlns:a16="http://schemas.microsoft.com/office/drawing/2014/main" id="{C64B0DD2-29A5-CD64-7C83-D366AD9E0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225" y="2192050"/>
              <a:ext cx="137550" cy="187350"/>
            </a:xfrm>
            <a:custGeom>
              <a:avLst/>
              <a:gdLst>
                <a:gd name="T0" fmla="*/ 33546875 w 5502"/>
                <a:gd name="T1" fmla="*/ 15625 h 7494"/>
                <a:gd name="T2" fmla="*/ 33125000 w 5502"/>
                <a:gd name="T3" fmla="*/ 203125 h 7494"/>
                <a:gd name="T4" fmla="*/ 34984375 w 5502"/>
                <a:gd name="T5" fmla="*/ 48015625 h 7494"/>
                <a:gd name="T6" fmla="*/ 58421875 w 5502"/>
                <a:gd name="T7" fmla="*/ 75921875 h 7494"/>
                <a:gd name="T8" fmla="*/ 82421875 w 5502"/>
                <a:gd name="T9" fmla="*/ 116843750 h 7494"/>
                <a:gd name="T10" fmla="*/ 82687500 w 5502"/>
                <a:gd name="T11" fmla="*/ 117093750 h 7494"/>
                <a:gd name="T12" fmla="*/ 83359375 w 5502"/>
                <a:gd name="T13" fmla="*/ 116468750 h 7494"/>
                <a:gd name="T14" fmla="*/ 34250000 w 5502"/>
                <a:gd name="T15" fmla="*/ 1140625 h 7494"/>
                <a:gd name="T16" fmla="*/ 33546875 w 5502"/>
                <a:gd name="T17" fmla="*/ 15625 h 74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502" h="7494" extrusionOk="0">
                  <a:moveTo>
                    <a:pt x="2147" y="1"/>
                  </a:moveTo>
                  <a:cubicBezTo>
                    <a:pt x="2136" y="1"/>
                    <a:pt x="2126" y="4"/>
                    <a:pt x="2120" y="13"/>
                  </a:cubicBezTo>
                  <a:cubicBezTo>
                    <a:pt x="1156" y="835"/>
                    <a:pt x="1608" y="2192"/>
                    <a:pt x="2239" y="3073"/>
                  </a:cubicBezTo>
                  <a:cubicBezTo>
                    <a:pt x="2704" y="3692"/>
                    <a:pt x="3239" y="4275"/>
                    <a:pt x="3739" y="4859"/>
                  </a:cubicBezTo>
                  <a:cubicBezTo>
                    <a:pt x="4394" y="5633"/>
                    <a:pt x="5263" y="6383"/>
                    <a:pt x="5275" y="7478"/>
                  </a:cubicBezTo>
                  <a:cubicBezTo>
                    <a:pt x="5270" y="7488"/>
                    <a:pt x="5280" y="7494"/>
                    <a:pt x="5292" y="7494"/>
                  </a:cubicBezTo>
                  <a:cubicBezTo>
                    <a:pt x="5310" y="7494"/>
                    <a:pt x="5335" y="7482"/>
                    <a:pt x="5335" y="7454"/>
                  </a:cubicBezTo>
                  <a:cubicBezTo>
                    <a:pt x="5502" y="4859"/>
                    <a:pt x="1" y="2728"/>
                    <a:pt x="2192" y="73"/>
                  </a:cubicBezTo>
                  <a:cubicBezTo>
                    <a:pt x="2228" y="37"/>
                    <a:pt x="2182" y="1"/>
                    <a:pt x="214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5" name="Google Shape;3800;p4">
              <a:extLst>
                <a:ext uri="{FF2B5EF4-FFF2-40B4-BE49-F238E27FC236}">
                  <a16:creationId xmlns:a16="http://schemas.microsoft.com/office/drawing/2014/main" id="{C4A548F6-1BFE-9964-C3D9-A6068A2CE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50" y="2185700"/>
              <a:ext cx="20675" cy="19725"/>
            </a:xfrm>
            <a:custGeom>
              <a:avLst/>
              <a:gdLst>
                <a:gd name="T0" fmla="*/ 11984375 w 827"/>
                <a:gd name="T1" fmla="*/ 0 h 789"/>
                <a:gd name="T2" fmla="*/ 11687500 w 827"/>
                <a:gd name="T3" fmla="*/ 78125 h 789"/>
                <a:gd name="T4" fmla="*/ 4609375 w 827"/>
                <a:gd name="T5" fmla="*/ 5109375 h 789"/>
                <a:gd name="T6" fmla="*/ 4984375 w 827"/>
                <a:gd name="T7" fmla="*/ 5468750 h 789"/>
                <a:gd name="T8" fmla="*/ 156250 w 827"/>
                <a:gd name="T9" fmla="*/ 11609375 h 789"/>
                <a:gd name="T10" fmla="*/ 562500 w 827"/>
                <a:gd name="T11" fmla="*/ 12328125 h 789"/>
                <a:gd name="T12" fmla="*/ 890625 w 827"/>
                <a:gd name="T13" fmla="*/ 12171875 h 789"/>
                <a:gd name="T14" fmla="*/ 6109375 w 827"/>
                <a:gd name="T15" fmla="*/ 6593750 h 789"/>
                <a:gd name="T16" fmla="*/ 11734375 w 827"/>
                <a:gd name="T17" fmla="*/ 1859375 h 789"/>
                <a:gd name="T18" fmla="*/ 11734375 w 827"/>
                <a:gd name="T19" fmla="*/ 1859375 h 789"/>
                <a:gd name="T20" fmla="*/ 12421875 w 827"/>
                <a:gd name="T21" fmla="*/ 1750000 h 789"/>
                <a:gd name="T22" fmla="*/ 12281250 w 827"/>
                <a:gd name="T23" fmla="*/ 1343750 h 789"/>
                <a:gd name="T24" fmla="*/ 12281250 w 827"/>
                <a:gd name="T25" fmla="*/ 1343750 h 789"/>
                <a:gd name="T26" fmla="*/ 12421875 w 827"/>
                <a:gd name="T27" fmla="*/ 1203125 h 789"/>
                <a:gd name="T28" fmla="*/ 11984375 w 827"/>
                <a:gd name="T29" fmla="*/ 0 h 7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27" h="789" extrusionOk="0">
                  <a:moveTo>
                    <a:pt x="767" y="0"/>
                  </a:moveTo>
                  <a:cubicBezTo>
                    <a:pt x="761" y="0"/>
                    <a:pt x="754" y="2"/>
                    <a:pt x="748" y="5"/>
                  </a:cubicBezTo>
                  <a:cubicBezTo>
                    <a:pt x="569" y="53"/>
                    <a:pt x="355" y="148"/>
                    <a:pt x="295" y="327"/>
                  </a:cubicBezTo>
                  <a:cubicBezTo>
                    <a:pt x="295" y="350"/>
                    <a:pt x="307" y="350"/>
                    <a:pt x="319" y="350"/>
                  </a:cubicBezTo>
                  <a:cubicBezTo>
                    <a:pt x="200" y="469"/>
                    <a:pt x="69" y="600"/>
                    <a:pt x="10" y="743"/>
                  </a:cubicBezTo>
                  <a:cubicBezTo>
                    <a:pt x="1" y="769"/>
                    <a:pt x="17" y="789"/>
                    <a:pt x="36" y="789"/>
                  </a:cubicBezTo>
                  <a:cubicBezTo>
                    <a:pt x="43" y="789"/>
                    <a:pt x="51" y="786"/>
                    <a:pt x="57" y="779"/>
                  </a:cubicBezTo>
                  <a:cubicBezTo>
                    <a:pt x="188" y="684"/>
                    <a:pt x="271" y="541"/>
                    <a:pt x="391" y="422"/>
                  </a:cubicBezTo>
                  <a:cubicBezTo>
                    <a:pt x="506" y="317"/>
                    <a:pt x="640" y="221"/>
                    <a:pt x="751" y="119"/>
                  </a:cubicBezTo>
                  <a:cubicBezTo>
                    <a:pt x="765" y="116"/>
                    <a:pt x="780" y="114"/>
                    <a:pt x="795" y="112"/>
                  </a:cubicBezTo>
                  <a:cubicBezTo>
                    <a:pt x="792" y="103"/>
                    <a:pt x="789" y="94"/>
                    <a:pt x="786" y="86"/>
                  </a:cubicBezTo>
                  <a:cubicBezTo>
                    <a:pt x="789" y="83"/>
                    <a:pt x="792" y="80"/>
                    <a:pt x="795" y="77"/>
                  </a:cubicBezTo>
                  <a:cubicBezTo>
                    <a:pt x="826" y="56"/>
                    <a:pt x="804" y="0"/>
                    <a:pt x="7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6" name="Google Shape;3801;p4">
              <a:extLst>
                <a:ext uri="{FF2B5EF4-FFF2-40B4-BE49-F238E27FC236}">
                  <a16:creationId xmlns:a16="http://schemas.microsoft.com/office/drawing/2014/main" id="{D490E026-A9DC-26C7-83FC-C8A7C2EFE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425" y="2184925"/>
              <a:ext cx="97650" cy="163125"/>
            </a:xfrm>
            <a:custGeom>
              <a:avLst/>
              <a:gdLst>
                <a:gd name="T0" fmla="*/ 0 w 3906"/>
                <a:gd name="T1" fmla="*/ 0 h 6525"/>
                <a:gd name="T2" fmla="*/ 13765625 w 3906"/>
                <a:gd name="T3" fmla="*/ 32375000 h 6525"/>
                <a:gd name="T4" fmla="*/ 23453125 w 3906"/>
                <a:gd name="T5" fmla="*/ 62890625 h 6525"/>
                <a:gd name="T6" fmla="*/ 58421875 w 3906"/>
                <a:gd name="T7" fmla="*/ 101953125 h 6525"/>
                <a:gd name="T8" fmla="*/ 59718750 w 3906"/>
                <a:gd name="T9" fmla="*/ 101765625 h 6525"/>
                <a:gd name="T10" fmla="*/ 60468750 w 3906"/>
                <a:gd name="T11" fmla="*/ 101015625 h 6525"/>
                <a:gd name="T12" fmla="*/ 60281250 w 3906"/>
                <a:gd name="T13" fmla="*/ 99156250 h 6525"/>
                <a:gd name="T14" fmla="*/ 60093750 w 3906"/>
                <a:gd name="T15" fmla="*/ 99156250 h 6525"/>
                <a:gd name="T16" fmla="*/ 59406250 w 3906"/>
                <a:gd name="T17" fmla="*/ 98921875 h 6525"/>
                <a:gd name="T18" fmla="*/ 58421875 w 3906"/>
                <a:gd name="T19" fmla="*/ 100468750 h 6525"/>
                <a:gd name="T20" fmla="*/ 50046875 w 3906"/>
                <a:gd name="T21" fmla="*/ 95437500 h 6525"/>
                <a:gd name="T22" fmla="*/ 42609375 w 3906"/>
                <a:gd name="T23" fmla="*/ 88375000 h 6525"/>
                <a:gd name="T24" fmla="*/ 34421875 w 3906"/>
                <a:gd name="T25" fmla="*/ 77031250 h 6525"/>
                <a:gd name="T26" fmla="*/ 21031250 w 3906"/>
                <a:gd name="T27" fmla="*/ 49125000 h 6525"/>
                <a:gd name="T28" fmla="*/ 0 w 3906"/>
                <a:gd name="T29" fmla="*/ 0 h 65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906" h="6525" extrusionOk="0">
                  <a:moveTo>
                    <a:pt x="0" y="0"/>
                  </a:moveTo>
                  <a:cubicBezTo>
                    <a:pt x="238" y="715"/>
                    <a:pt x="655" y="1358"/>
                    <a:pt x="881" y="2072"/>
                  </a:cubicBezTo>
                  <a:cubicBezTo>
                    <a:pt x="1084" y="2727"/>
                    <a:pt x="1203" y="3394"/>
                    <a:pt x="1501" y="4025"/>
                  </a:cubicBezTo>
                  <a:cubicBezTo>
                    <a:pt x="1965" y="4989"/>
                    <a:pt x="2608" y="6239"/>
                    <a:pt x="3739" y="6525"/>
                  </a:cubicBezTo>
                  <a:cubicBezTo>
                    <a:pt x="3763" y="6525"/>
                    <a:pt x="3798" y="6525"/>
                    <a:pt x="3822" y="6513"/>
                  </a:cubicBezTo>
                  <a:lnTo>
                    <a:pt x="3870" y="6465"/>
                  </a:lnTo>
                  <a:cubicBezTo>
                    <a:pt x="3906" y="6418"/>
                    <a:pt x="3906" y="6370"/>
                    <a:pt x="3858" y="6346"/>
                  </a:cubicBezTo>
                  <a:lnTo>
                    <a:pt x="3846" y="6346"/>
                  </a:lnTo>
                  <a:cubicBezTo>
                    <a:pt x="3832" y="6336"/>
                    <a:pt x="3817" y="6331"/>
                    <a:pt x="3802" y="6331"/>
                  </a:cubicBezTo>
                  <a:cubicBezTo>
                    <a:pt x="3750" y="6331"/>
                    <a:pt x="3702" y="6384"/>
                    <a:pt x="3739" y="6430"/>
                  </a:cubicBezTo>
                  <a:cubicBezTo>
                    <a:pt x="3584" y="6287"/>
                    <a:pt x="3406" y="6180"/>
                    <a:pt x="3203" y="6108"/>
                  </a:cubicBezTo>
                  <a:cubicBezTo>
                    <a:pt x="3025" y="5977"/>
                    <a:pt x="2858" y="5823"/>
                    <a:pt x="2727" y="5656"/>
                  </a:cubicBezTo>
                  <a:cubicBezTo>
                    <a:pt x="2536" y="5442"/>
                    <a:pt x="2370" y="5180"/>
                    <a:pt x="2203" y="4930"/>
                  </a:cubicBezTo>
                  <a:cubicBezTo>
                    <a:pt x="1846" y="4370"/>
                    <a:pt x="1548" y="3787"/>
                    <a:pt x="1346" y="3144"/>
                  </a:cubicBezTo>
                  <a:cubicBezTo>
                    <a:pt x="1000" y="2024"/>
                    <a:pt x="703" y="977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7" name="Google Shape;3802;p4">
              <a:extLst>
                <a:ext uri="{FF2B5EF4-FFF2-40B4-BE49-F238E27FC236}">
                  <a16:creationId xmlns:a16="http://schemas.microsoft.com/office/drawing/2014/main" id="{41354137-968A-AC71-0BDA-EAF2277CF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000" y="2311175"/>
              <a:ext cx="11325" cy="37375"/>
            </a:xfrm>
            <a:custGeom>
              <a:avLst/>
              <a:gdLst>
                <a:gd name="T0" fmla="*/ 671875 w 453"/>
                <a:gd name="T1" fmla="*/ 15625 h 1495"/>
                <a:gd name="T2" fmla="*/ 0 w 453"/>
                <a:gd name="T3" fmla="*/ 718750 h 1495"/>
                <a:gd name="T4" fmla="*/ 2421875 w 453"/>
                <a:gd name="T5" fmla="*/ 12250000 h 1495"/>
                <a:gd name="T6" fmla="*/ 375000 w 453"/>
                <a:gd name="T7" fmla="*/ 23046875 h 1495"/>
                <a:gd name="T8" fmla="*/ 859375 w 453"/>
                <a:gd name="T9" fmla="*/ 23359375 h 1495"/>
                <a:gd name="T10" fmla="*/ 1312500 w 453"/>
                <a:gd name="T11" fmla="*/ 23234375 h 1495"/>
                <a:gd name="T12" fmla="*/ 937500 w 453"/>
                <a:gd name="T13" fmla="*/ 171875 h 1495"/>
                <a:gd name="T14" fmla="*/ 671875 w 453"/>
                <a:gd name="T15" fmla="*/ 15625 h 149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3" h="1495" extrusionOk="0">
                  <a:moveTo>
                    <a:pt x="43" y="1"/>
                  </a:moveTo>
                  <a:cubicBezTo>
                    <a:pt x="25" y="1"/>
                    <a:pt x="0" y="21"/>
                    <a:pt x="0" y="46"/>
                  </a:cubicBezTo>
                  <a:cubicBezTo>
                    <a:pt x="84" y="296"/>
                    <a:pt x="167" y="523"/>
                    <a:pt x="155" y="784"/>
                  </a:cubicBezTo>
                  <a:cubicBezTo>
                    <a:pt x="155" y="1023"/>
                    <a:pt x="48" y="1237"/>
                    <a:pt x="24" y="1475"/>
                  </a:cubicBezTo>
                  <a:cubicBezTo>
                    <a:pt x="31" y="1489"/>
                    <a:pt x="42" y="1495"/>
                    <a:pt x="55" y="1495"/>
                  </a:cubicBezTo>
                  <a:cubicBezTo>
                    <a:pt x="64" y="1495"/>
                    <a:pt x="74" y="1492"/>
                    <a:pt x="84" y="1487"/>
                  </a:cubicBezTo>
                  <a:cubicBezTo>
                    <a:pt x="453" y="1142"/>
                    <a:pt x="357" y="368"/>
                    <a:pt x="60" y="11"/>
                  </a:cubicBezTo>
                  <a:cubicBezTo>
                    <a:pt x="56" y="4"/>
                    <a:pt x="50" y="1"/>
                    <a:pt x="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8" name="Google Shape;3803;p4">
              <a:extLst>
                <a:ext uri="{FF2B5EF4-FFF2-40B4-BE49-F238E27FC236}">
                  <a16:creationId xmlns:a16="http://schemas.microsoft.com/office/drawing/2014/main" id="{C25D17A0-D83A-8700-C285-131517289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200" y="2532150"/>
              <a:ext cx="40425" cy="30225"/>
            </a:xfrm>
            <a:custGeom>
              <a:avLst/>
              <a:gdLst>
                <a:gd name="T0" fmla="*/ 23437500 w 1617"/>
                <a:gd name="T1" fmla="*/ 0 h 1209"/>
                <a:gd name="T2" fmla="*/ 22703125 w 1617"/>
                <a:gd name="T3" fmla="*/ 281250 h 1209"/>
                <a:gd name="T4" fmla="*/ 11531250 w 1617"/>
                <a:gd name="T5" fmla="*/ 9953125 h 1209"/>
                <a:gd name="T6" fmla="*/ 375000 w 1617"/>
                <a:gd name="T7" fmla="*/ 17765625 h 1209"/>
                <a:gd name="T8" fmla="*/ 1125000 w 1617"/>
                <a:gd name="T9" fmla="*/ 18875000 h 1209"/>
                <a:gd name="T10" fmla="*/ 13031250 w 1617"/>
                <a:gd name="T11" fmla="*/ 12562500 h 1209"/>
                <a:gd name="T12" fmla="*/ 23906250 w 1617"/>
                <a:gd name="T13" fmla="*/ 2234375 h 1209"/>
                <a:gd name="T14" fmla="*/ 23906250 w 1617"/>
                <a:gd name="T15" fmla="*/ 2234375 h 1209"/>
                <a:gd name="T16" fmla="*/ 24375000 w 1617"/>
                <a:gd name="T17" fmla="*/ 1765625 h 1209"/>
                <a:gd name="T18" fmla="*/ 23437500 w 1617"/>
                <a:gd name="T19" fmla="*/ 0 h 1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17" h="1209" extrusionOk="0">
                  <a:moveTo>
                    <a:pt x="1500" y="0"/>
                  </a:moveTo>
                  <a:cubicBezTo>
                    <a:pt x="1484" y="0"/>
                    <a:pt x="1467" y="5"/>
                    <a:pt x="1453" y="18"/>
                  </a:cubicBezTo>
                  <a:cubicBezTo>
                    <a:pt x="1215" y="220"/>
                    <a:pt x="988" y="446"/>
                    <a:pt x="738" y="637"/>
                  </a:cubicBezTo>
                  <a:cubicBezTo>
                    <a:pt x="512" y="804"/>
                    <a:pt x="191" y="923"/>
                    <a:pt x="24" y="1137"/>
                  </a:cubicBezTo>
                  <a:cubicBezTo>
                    <a:pt x="0" y="1161"/>
                    <a:pt x="24" y="1208"/>
                    <a:pt x="72" y="1208"/>
                  </a:cubicBezTo>
                  <a:cubicBezTo>
                    <a:pt x="333" y="1208"/>
                    <a:pt x="619" y="958"/>
                    <a:pt x="834" y="804"/>
                  </a:cubicBezTo>
                  <a:cubicBezTo>
                    <a:pt x="1082" y="623"/>
                    <a:pt x="1341" y="399"/>
                    <a:pt x="1530" y="143"/>
                  </a:cubicBezTo>
                  <a:lnTo>
                    <a:pt x="1560" y="113"/>
                  </a:lnTo>
                  <a:cubicBezTo>
                    <a:pt x="1616" y="75"/>
                    <a:pt x="1561" y="0"/>
                    <a:pt x="15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69" name="Google Shape;3804;p4">
              <a:extLst>
                <a:ext uri="{FF2B5EF4-FFF2-40B4-BE49-F238E27FC236}">
                  <a16:creationId xmlns:a16="http://schemas.microsoft.com/office/drawing/2014/main" id="{0DCF8CE2-5CA0-A1A8-E01D-9AA61C3B2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7100" y="2511325"/>
              <a:ext cx="72550" cy="54500"/>
            </a:xfrm>
            <a:custGeom>
              <a:avLst/>
              <a:gdLst>
                <a:gd name="T0" fmla="*/ 44718750 w 2902"/>
                <a:gd name="T1" fmla="*/ 0 h 2180"/>
                <a:gd name="T2" fmla="*/ 44453125 w 2902"/>
                <a:gd name="T3" fmla="*/ 93750 h 2180"/>
                <a:gd name="T4" fmla="*/ 734375 w 2902"/>
                <a:gd name="T5" fmla="*/ 32078125 h 2180"/>
                <a:gd name="T6" fmla="*/ 1656250 w 2902"/>
                <a:gd name="T7" fmla="*/ 34046875 h 2180"/>
                <a:gd name="T8" fmla="*/ 2421875 w 2902"/>
                <a:gd name="T9" fmla="*/ 33765625 h 2180"/>
                <a:gd name="T10" fmla="*/ 25109375 w 2902"/>
                <a:gd name="T11" fmla="*/ 14406250 h 2180"/>
                <a:gd name="T12" fmla="*/ 25312500 w 2902"/>
                <a:gd name="T13" fmla="*/ 13656250 h 2180"/>
                <a:gd name="T14" fmla="*/ 25312500 w 2902"/>
                <a:gd name="T15" fmla="*/ 13656250 h 2180"/>
                <a:gd name="T16" fmla="*/ 45015625 w 2902"/>
                <a:gd name="T17" fmla="*/ 1015625 h 2180"/>
                <a:gd name="T18" fmla="*/ 44718750 w 2902"/>
                <a:gd name="T19" fmla="*/ 0 h 21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02" h="2180" extrusionOk="0">
                  <a:moveTo>
                    <a:pt x="2862" y="0"/>
                  </a:moveTo>
                  <a:cubicBezTo>
                    <a:pt x="2857" y="0"/>
                    <a:pt x="2851" y="2"/>
                    <a:pt x="2845" y="6"/>
                  </a:cubicBezTo>
                  <a:cubicBezTo>
                    <a:pt x="1810" y="387"/>
                    <a:pt x="762" y="1220"/>
                    <a:pt x="47" y="2053"/>
                  </a:cubicBezTo>
                  <a:cubicBezTo>
                    <a:pt x="1" y="2109"/>
                    <a:pt x="49" y="2179"/>
                    <a:pt x="106" y="2179"/>
                  </a:cubicBezTo>
                  <a:cubicBezTo>
                    <a:pt x="122" y="2179"/>
                    <a:pt x="139" y="2174"/>
                    <a:pt x="155" y="2161"/>
                  </a:cubicBezTo>
                  <a:cubicBezTo>
                    <a:pt x="643" y="1756"/>
                    <a:pt x="1131" y="1351"/>
                    <a:pt x="1607" y="922"/>
                  </a:cubicBezTo>
                  <a:cubicBezTo>
                    <a:pt x="1623" y="906"/>
                    <a:pt x="1626" y="889"/>
                    <a:pt x="1620" y="874"/>
                  </a:cubicBezTo>
                  <a:cubicBezTo>
                    <a:pt x="2041" y="600"/>
                    <a:pt x="2498" y="380"/>
                    <a:pt x="2881" y="65"/>
                  </a:cubicBezTo>
                  <a:cubicBezTo>
                    <a:pt x="2901" y="45"/>
                    <a:pt x="2888" y="0"/>
                    <a:pt x="28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0" name="Google Shape;3805;p4">
              <a:extLst>
                <a:ext uri="{FF2B5EF4-FFF2-40B4-BE49-F238E27FC236}">
                  <a16:creationId xmlns:a16="http://schemas.microsoft.com/office/drawing/2014/main" id="{8715448B-A9DF-657A-BA8F-4385AB72F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750" y="2504300"/>
              <a:ext cx="36400" cy="25950"/>
            </a:xfrm>
            <a:custGeom>
              <a:avLst/>
              <a:gdLst>
                <a:gd name="T0" fmla="*/ 22750000 w 1456"/>
                <a:gd name="T1" fmla="*/ 15625 h 1038"/>
                <a:gd name="T2" fmla="*/ 421875 w 1456"/>
                <a:gd name="T3" fmla="*/ 15265625 h 1038"/>
                <a:gd name="T4" fmla="*/ 656250 w 1456"/>
                <a:gd name="T5" fmla="*/ 16203125 h 1038"/>
                <a:gd name="T6" fmla="*/ 1171875 w 1456"/>
                <a:gd name="T7" fmla="*/ 16015625 h 1038"/>
                <a:gd name="T8" fmla="*/ 22750000 w 1456"/>
                <a:gd name="T9" fmla="*/ 15625 h 10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6" h="1038" extrusionOk="0">
                  <a:moveTo>
                    <a:pt x="1456" y="1"/>
                  </a:moveTo>
                  <a:cubicBezTo>
                    <a:pt x="967" y="263"/>
                    <a:pt x="432" y="596"/>
                    <a:pt x="27" y="977"/>
                  </a:cubicBezTo>
                  <a:cubicBezTo>
                    <a:pt x="0" y="1004"/>
                    <a:pt x="13" y="1037"/>
                    <a:pt x="42" y="1037"/>
                  </a:cubicBezTo>
                  <a:cubicBezTo>
                    <a:pt x="51" y="1037"/>
                    <a:pt x="63" y="1034"/>
                    <a:pt x="75" y="1025"/>
                  </a:cubicBezTo>
                  <a:cubicBezTo>
                    <a:pt x="563" y="775"/>
                    <a:pt x="1039" y="370"/>
                    <a:pt x="145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1" name="Google Shape;3806;p4">
              <a:extLst>
                <a:ext uri="{FF2B5EF4-FFF2-40B4-BE49-F238E27FC236}">
                  <a16:creationId xmlns:a16="http://schemas.microsoft.com/office/drawing/2014/main" id="{814EE426-C554-AEC2-7676-2F04882AA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400" y="2315575"/>
              <a:ext cx="53475" cy="85550"/>
            </a:xfrm>
            <a:custGeom>
              <a:avLst/>
              <a:gdLst>
                <a:gd name="T0" fmla="*/ 32406250 w 2139"/>
                <a:gd name="T1" fmla="*/ 0 h 3422"/>
                <a:gd name="T2" fmla="*/ 32203125 w 2139"/>
                <a:gd name="T3" fmla="*/ 15625 h 3422"/>
                <a:gd name="T4" fmla="*/ 20468750 w 2139"/>
                <a:gd name="T5" fmla="*/ 8953125 h 3422"/>
                <a:gd name="T6" fmla="*/ 8015625 w 2139"/>
                <a:gd name="T7" fmla="*/ 21234375 h 3422"/>
                <a:gd name="T8" fmla="*/ 8390625 w 2139"/>
                <a:gd name="T9" fmla="*/ 53218750 h 3422"/>
                <a:gd name="T10" fmla="*/ 8859375 w 2139"/>
                <a:gd name="T11" fmla="*/ 53468750 h 3422"/>
                <a:gd name="T12" fmla="*/ 9125000 w 2139"/>
                <a:gd name="T13" fmla="*/ 52859375 h 3422"/>
                <a:gd name="T14" fmla="*/ 12656250 w 2139"/>
                <a:gd name="T15" fmla="*/ 20671875 h 3422"/>
                <a:gd name="T16" fmla="*/ 32203125 w 2139"/>
                <a:gd name="T17" fmla="*/ 1687500 h 3422"/>
                <a:gd name="T18" fmla="*/ 32406250 w 2139"/>
                <a:gd name="T19" fmla="*/ 0 h 34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39" h="3422" extrusionOk="0">
                  <a:moveTo>
                    <a:pt x="2074" y="0"/>
                  </a:moveTo>
                  <a:cubicBezTo>
                    <a:pt x="2070" y="0"/>
                    <a:pt x="2065" y="0"/>
                    <a:pt x="2061" y="1"/>
                  </a:cubicBezTo>
                  <a:cubicBezTo>
                    <a:pt x="1668" y="61"/>
                    <a:pt x="1549" y="287"/>
                    <a:pt x="1310" y="573"/>
                  </a:cubicBezTo>
                  <a:cubicBezTo>
                    <a:pt x="1072" y="847"/>
                    <a:pt x="703" y="1049"/>
                    <a:pt x="513" y="1359"/>
                  </a:cubicBezTo>
                  <a:cubicBezTo>
                    <a:pt x="179" y="1882"/>
                    <a:pt x="1" y="2966"/>
                    <a:pt x="537" y="3406"/>
                  </a:cubicBezTo>
                  <a:cubicBezTo>
                    <a:pt x="547" y="3417"/>
                    <a:pt x="558" y="3422"/>
                    <a:pt x="567" y="3422"/>
                  </a:cubicBezTo>
                  <a:cubicBezTo>
                    <a:pt x="588" y="3422"/>
                    <a:pt x="601" y="3399"/>
                    <a:pt x="584" y="3383"/>
                  </a:cubicBezTo>
                  <a:cubicBezTo>
                    <a:pt x="275" y="2716"/>
                    <a:pt x="275" y="1859"/>
                    <a:pt x="810" y="1323"/>
                  </a:cubicBezTo>
                  <a:cubicBezTo>
                    <a:pt x="1144" y="989"/>
                    <a:pt x="1608" y="227"/>
                    <a:pt x="2061" y="108"/>
                  </a:cubicBezTo>
                  <a:cubicBezTo>
                    <a:pt x="2138" y="75"/>
                    <a:pt x="2133" y="0"/>
                    <a:pt x="207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2" name="Google Shape;3807;p4">
              <a:extLst>
                <a:ext uri="{FF2B5EF4-FFF2-40B4-BE49-F238E27FC236}">
                  <a16:creationId xmlns:a16="http://schemas.microsoft.com/office/drawing/2014/main" id="{D815AB5D-87AE-6E30-A56D-EBCB3360B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750" y="2369025"/>
              <a:ext cx="8250" cy="26150"/>
            </a:xfrm>
            <a:custGeom>
              <a:avLst/>
              <a:gdLst>
                <a:gd name="T0" fmla="*/ 1765625 w 330"/>
                <a:gd name="T1" fmla="*/ 0 h 1046"/>
                <a:gd name="T2" fmla="*/ 1296875 w 330"/>
                <a:gd name="T3" fmla="*/ 281250 h 1046"/>
                <a:gd name="T4" fmla="*/ 3906250 w 330"/>
                <a:gd name="T5" fmla="*/ 16093750 h 1046"/>
                <a:gd name="T6" fmla="*/ 4343750 w 330"/>
                <a:gd name="T7" fmla="*/ 16328125 h 1046"/>
                <a:gd name="T8" fmla="*/ 5031250 w 330"/>
                <a:gd name="T9" fmla="*/ 15546875 h 1046"/>
                <a:gd name="T10" fmla="*/ 2984375 w 330"/>
                <a:gd name="T11" fmla="*/ 8468750 h 1046"/>
                <a:gd name="T12" fmla="*/ 2234375 w 330"/>
                <a:gd name="T13" fmla="*/ 281250 h 1046"/>
                <a:gd name="T14" fmla="*/ 1765625 w 330"/>
                <a:gd name="T15" fmla="*/ 0 h 10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30" h="1046" extrusionOk="0">
                  <a:moveTo>
                    <a:pt x="113" y="0"/>
                  </a:moveTo>
                  <a:cubicBezTo>
                    <a:pt x="98" y="0"/>
                    <a:pt x="83" y="6"/>
                    <a:pt x="83" y="18"/>
                  </a:cubicBezTo>
                  <a:cubicBezTo>
                    <a:pt x="0" y="304"/>
                    <a:pt x="24" y="816"/>
                    <a:pt x="250" y="1030"/>
                  </a:cubicBezTo>
                  <a:cubicBezTo>
                    <a:pt x="257" y="1041"/>
                    <a:pt x="267" y="1045"/>
                    <a:pt x="278" y="1045"/>
                  </a:cubicBezTo>
                  <a:cubicBezTo>
                    <a:pt x="303" y="1045"/>
                    <a:pt x="330" y="1020"/>
                    <a:pt x="322" y="995"/>
                  </a:cubicBezTo>
                  <a:cubicBezTo>
                    <a:pt x="298" y="840"/>
                    <a:pt x="214" y="697"/>
                    <a:pt x="191" y="542"/>
                  </a:cubicBezTo>
                  <a:cubicBezTo>
                    <a:pt x="143" y="364"/>
                    <a:pt x="155" y="197"/>
                    <a:pt x="143" y="18"/>
                  </a:cubicBezTo>
                  <a:cubicBezTo>
                    <a:pt x="143" y="6"/>
                    <a:pt x="128" y="0"/>
                    <a:pt x="1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3" name="Google Shape;3808;p4">
              <a:extLst>
                <a:ext uri="{FF2B5EF4-FFF2-40B4-BE49-F238E27FC236}">
                  <a16:creationId xmlns:a16="http://schemas.microsoft.com/office/drawing/2014/main" id="{716FC656-6DFE-4034-8954-56161BBDD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7700" y="2368925"/>
              <a:ext cx="32475" cy="57500"/>
            </a:xfrm>
            <a:custGeom>
              <a:avLst/>
              <a:gdLst>
                <a:gd name="T0" fmla="*/ 7562500 w 1299"/>
                <a:gd name="T1" fmla="*/ 15625 h 2300"/>
                <a:gd name="T2" fmla="*/ 7265625 w 1299"/>
                <a:gd name="T3" fmla="*/ 156250 h 2300"/>
                <a:gd name="T4" fmla="*/ 19171875 w 1299"/>
                <a:gd name="T5" fmla="*/ 35687500 h 2300"/>
                <a:gd name="T6" fmla="*/ 19578125 w 1299"/>
                <a:gd name="T7" fmla="*/ 35937500 h 2300"/>
                <a:gd name="T8" fmla="*/ 20281250 w 1299"/>
                <a:gd name="T9" fmla="*/ 35328125 h 2300"/>
                <a:gd name="T10" fmla="*/ 8375000 w 1299"/>
                <a:gd name="T11" fmla="*/ 718750 h 2300"/>
                <a:gd name="T12" fmla="*/ 7562500 w 1299"/>
                <a:gd name="T13" fmla="*/ 15625 h 2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2300" extrusionOk="0">
                  <a:moveTo>
                    <a:pt x="484" y="1"/>
                  </a:moveTo>
                  <a:cubicBezTo>
                    <a:pt x="475" y="1"/>
                    <a:pt x="468" y="4"/>
                    <a:pt x="465" y="10"/>
                  </a:cubicBezTo>
                  <a:cubicBezTo>
                    <a:pt x="1" y="760"/>
                    <a:pt x="763" y="1713"/>
                    <a:pt x="1227" y="2284"/>
                  </a:cubicBezTo>
                  <a:cubicBezTo>
                    <a:pt x="1234" y="2295"/>
                    <a:pt x="1244" y="2300"/>
                    <a:pt x="1253" y="2300"/>
                  </a:cubicBezTo>
                  <a:cubicBezTo>
                    <a:pt x="1275" y="2300"/>
                    <a:pt x="1298" y="2277"/>
                    <a:pt x="1298" y="2261"/>
                  </a:cubicBezTo>
                  <a:cubicBezTo>
                    <a:pt x="1156" y="1439"/>
                    <a:pt x="239" y="999"/>
                    <a:pt x="536" y="46"/>
                  </a:cubicBezTo>
                  <a:cubicBezTo>
                    <a:pt x="536" y="20"/>
                    <a:pt x="505" y="1"/>
                    <a:pt x="4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4" name="Google Shape;3809;p4">
              <a:extLst>
                <a:ext uri="{FF2B5EF4-FFF2-40B4-BE49-F238E27FC236}">
                  <a16:creationId xmlns:a16="http://schemas.microsoft.com/office/drawing/2014/main" id="{FDCF639F-18D6-CF16-0426-3D8F655D8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7775" y="2466200"/>
              <a:ext cx="48175" cy="45325"/>
            </a:xfrm>
            <a:custGeom>
              <a:avLst/>
              <a:gdLst>
                <a:gd name="T0" fmla="*/ 15625 w 1927"/>
                <a:gd name="T1" fmla="*/ 15625 h 1813"/>
                <a:gd name="T2" fmla="*/ 15625 w 1927"/>
                <a:gd name="T3" fmla="*/ 15625 h 1813"/>
                <a:gd name="T4" fmla="*/ 29593750 w 1927"/>
                <a:gd name="T5" fmla="*/ 28296875 h 1813"/>
                <a:gd name="T6" fmla="*/ 29687500 w 1927"/>
                <a:gd name="T7" fmla="*/ 28328125 h 1813"/>
                <a:gd name="T8" fmla="*/ 29781250 w 1927"/>
                <a:gd name="T9" fmla="*/ 27921875 h 1813"/>
                <a:gd name="T10" fmla="*/ 15625 w 1927"/>
                <a:gd name="T11" fmla="*/ 15625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27" h="1813" extrusionOk="0">
                  <a:moveTo>
                    <a:pt x="1" y="1"/>
                  </a:moveTo>
                  <a:lnTo>
                    <a:pt x="1" y="1"/>
                  </a:lnTo>
                  <a:cubicBezTo>
                    <a:pt x="501" y="703"/>
                    <a:pt x="1168" y="1346"/>
                    <a:pt x="1894" y="1811"/>
                  </a:cubicBezTo>
                  <a:cubicBezTo>
                    <a:pt x="1896" y="1812"/>
                    <a:pt x="1898" y="1813"/>
                    <a:pt x="1900" y="1813"/>
                  </a:cubicBezTo>
                  <a:cubicBezTo>
                    <a:pt x="1912" y="1813"/>
                    <a:pt x="1926" y="1787"/>
                    <a:pt x="1906" y="1787"/>
                  </a:cubicBezTo>
                  <a:cubicBezTo>
                    <a:pt x="1192" y="1239"/>
                    <a:pt x="584" y="691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5" name="Google Shape;3810;p4">
              <a:extLst>
                <a:ext uri="{FF2B5EF4-FFF2-40B4-BE49-F238E27FC236}">
                  <a16:creationId xmlns:a16="http://schemas.microsoft.com/office/drawing/2014/main" id="{4CE0A4BC-6A36-70B9-AA72-4E582B8FF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400" y="2470075"/>
              <a:ext cx="40450" cy="37300"/>
            </a:xfrm>
            <a:custGeom>
              <a:avLst/>
              <a:gdLst>
                <a:gd name="T0" fmla="*/ 562500 w 1618"/>
                <a:gd name="T1" fmla="*/ 15625 h 1492"/>
                <a:gd name="T2" fmla="*/ 187500 w 1618"/>
                <a:gd name="T3" fmla="*/ 187500 h 1492"/>
                <a:gd name="T4" fmla="*/ 24937500 w 1618"/>
                <a:gd name="T5" fmla="*/ 23265625 h 1492"/>
                <a:gd name="T6" fmla="*/ 25015625 w 1618"/>
                <a:gd name="T7" fmla="*/ 23296875 h 1492"/>
                <a:gd name="T8" fmla="*/ 25125000 w 1618"/>
                <a:gd name="T9" fmla="*/ 22890625 h 1492"/>
                <a:gd name="T10" fmla="*/ 562500 w 1618"/>
                <a:gd name="T11" fmla="*/ 15625 h 1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18" h="1492" extrusionOk="0">
                  <a:moveTo>
                    <a:pt x="36" y="1"/>
                  </a:moveTo>
                  <a:cubicBezTo>
                    <a:pt x="12" y="1"/>
                    <a:pt x="0" y="12"/>
                    <a:pt x="12" y="12"/>
                  </a:cubicBezTo>
                  <a:cubicBezTo>
                    <a:pt x="417" y="584"/>
                    <a:pt x="953" y="1179"/>
                    <a:pt x="1596" y="1489"/>
                  </a:cubicBezTo>
                  <a:cubicBezTo>
                    <a:pt x="1597" y="1491"/>
                    <a:pt x="1599" y="1491"/>
                    <a:pt x="1601" y="1491"/>
                  </a:cubicBezTo>
                  <a:cubicBezTo>
                    <a:pt x="1611" y="1491"/>
                    <a:pt x="1618" y="1465"/>
                    <a:pt x="1608" y="1465"/>
                  </a:cubicBezTo>
                  <a:cubicBezTo>
                    <a:pt x="1024" y="1013"/>
                    <a:pt x="477" y="596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6" name="Google Shape;3811;p4">
              <a:extLst>
                <a:ext uri="{FF2B5EF4-FFF2-40B4-BE49-F238E27FC236}">
                  <a16:creationId xmlns:a16="http://schemas.microsoft.com/office/drawing/2014/main" id="{995AC007-A708-0B25-875C-0D6C21FE1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275" y="2473225"/>
              <a:ext cx="27750" cy="27075"/>
            </a:xfrm>
            <a:custGeom>
              <a:avLst/>
              <a:gdLst>
                <a:gd name="T0" fmla="*/ 421875 w 1110"/>
                <a:gd name="T1" fmla="*/ 15625 h 1083"/>
                <a:gd name="T2" fmla="*/ 281250 w 1110"/>
                <a:gd name="T3" fmla="*/ 265625 h 1083"/>
                <a:gd name="T4" fmla="*/ 8828125 w 1110"/>
                <a:gd name="T5" fmla="*/ 9203125 h 1083"/>
                <a:gd name="T6" fmla="*/ 17015625 w 1110"/>
                <a:gd name="T7" fmla="*/ 16828125 h 1083"/>
                <a:gd name="T8" fmla="*/ 17171875 w 1110"/>
                <a:gd name="T9" fmla="*/ 16906250 h 1083"/>
                <a:gd name="T10" fmla="*/ 17203125 w 1110"/>
                <a:gd name="T11" fmla="*/ 16640625 h 1083"/>
                <a:gd name="T12" fmla="*/ 9578125 w 1110"/>
                <a:gd name="T13" fmla="*/ 8640625 h 1083"/>
                <a:gd name="T14" fmla="*/ 656250 w 1110"/>
                <a:gd name="T15" fmla="*/ 93750 h 1083"/>
                <a:gd name="T16" fmla="*/ 421875 w 1110"/>
                <a:gd name="T17" fmla="*/ 15625 h 10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0" h="1083" extrusionOk="0">
                  <a:moveTo>
                    <a:pt x="27" y="1"/>
                  </a:moveTo>
                  <a:cubicBezTo>
                    <a:pt x="14" y="1"/>
                    <a:pt x="1" y="9"/>
                    <a:pt x="18" y="17"/>
                  </a:cubicBezTo>
                  <a:cubicBezTo>
                    <a:pt x="196" y="220"/>
                    <a:pt x="387" y="398"/>
                    <a:pt x="565" y="589"/>
                  </a:cubicBezTo>
                  <a:cubicBezTo>
                    <a:pt x="732" y="756"/>
                    <a:pt x="887" y="946"/>
                    <a:pt x="1089" y="1077"/>
                  </a:cubicBezTo>
                  <a:cubicBezTo>
                    <a:pt x="1093" y="1081"/>
                    <a:pt x="1096" y="1082"/>
                    <a:pt x="1099" y="1082"/>
                  </a:cubicBezTo>
                  <a:cubicBezTo>
                    <a:pt x="1106" y="1082"/>
                    <a:pt x="1110" y="1074"/>
                    <a:pt x="1101" y="1065"/>
                  </a:cubicBezTo>
                  <a:cubicBezTo>
                    <a:pt x="970" y="875"/>
                    <a:pt x="768" y="720"/>
                    <a:pt x="613" y="553"/>
                  </a:cubicBezTo>
                  <a:cubicBezTo>
                    <a:pt x="411" y="375"/>
                    <a:pt x="232" y="184"/>
                    <a:pt x="42" y="6"/>
                  </a:cubicBezTo>
                  <a:cubicBezTo>
                    <a:pt x="38" y="2"/>
                    <a:pt x="32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7" name="Google Shape;3812;p4">
              <a:extLst>
                <a:ext uri="{FF2B5EF4-FFF2-40B4-BE49-F238E27FC236}">
                  <a16:creationId xmlns:a16="http://schemas.microsoft.com/office/drawing/2014/main" id="{EB4C8966-E2DB-04DF-4962-52FDFD0DD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4125" y="2467725"/>
              <a:ext cx="25175" cy="28100"/>
            </a:xfrm>
            <a:custGeom>
              <a:avLst/>
              <a:gdLst>
                <a:gd name="T0" fmla="*/ 203125 w 1007"/>
                <a:gd name="T1" fmla="*/ 15625 h 1124"/>
                <a:gd name="T2" fmla="*/ 109375 w 1007"/>
                <a:gd name="T3" fmla="*/ 359375 h 1124"/>
                <a:gd name="T4" fmla="*/ 8109375 w 1007"/>
                <a:gd name="T5" fmla="*/ 8734375 h 1124"/>
                <a:gd name="T6" fmla="*/ 15171875 w 1007"/>
                <a:gd name="T7" fmla="*/ 17468750 h 1124"/>
                <a:gd name="T8" fmla="*/ 15453125 w 1007"/>
                <a:gd name="T9" fmla="*/ 17546875 h 1124"/>
                <a:gd name="T10" fmla="*/ 15734375 w 1007"/>
                <a:gd name="T11" fmla="*/ 17296875 h 1124"/>
                <a:gd name="T12" fmla="*/ 656250 w 1007"/>
                <a:gd name="T13" fmla="*/ 359375 h 1124"/>
                <a:gd name="T14" fmla="*/ 203125 w 1007"/>
                <a:gd name="T15" fmla="*/ 15625 h 11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07" h="1124" extrusionOk="0">
                  <a:moveTo>
                    <a:pt x="13" y="1"/>
                  </a:moveTo>
                  <a:cubicBezTo>
                    <a:pt x="4" y="1"/>
                    <a:pt x="0" y="10"/>
                    <a:pt x="7" y="23"/>
                  </a:cubicBezTo>
                  <a:cubicBezTo>
                    <a:pt x="185" y="202"/>
                    <a:pt x="352" y="356"/>
                    <a:pt x="519" y="559"/>
                  </a:cubicBezTo>
                  <a:cubicBezTo>
                    <a:pt x="673" y="737"/>
                    <a:pt x="816" y="940"/>
                    <a:pt x="971" y="1118"/>
                  </a:cubicBezTo>
                  <a:cubicBezTo>
                    <a:pt x="978" y="1122"/>
                    <a:pt x="984" y="1123"/>
                    <a:pt x="989" y="1123"/>
                  </a:cubicBezTo>
                  <a:cubicBezTo>
                    <a:pt x="1001" y="1123"/>
                    <a:pt x="1007" y="1115"/>
                    <a:pt x="1007" y="1107"/>
                  </a:cubicBezTo>
                  <a:cubicBezTo>
                    <a:pt x="780" y="690"/>
                    <a:pt x="376" y="321"/>
                    <a:pt x="42" y="23"/>
                  </a:cubicBezTo>
                  <a:cubicBezTo>
                    <a:pt x="32" y="7"/>
                    <a:pt x="21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8" name="Google Shape;3813;p4">
              <a:extLst>
                <a:ext uri="{FF2B5EF4-FFF2-40B4-BE49-F238E27FC236}">
                  <a16:creationId xmlns:a16="http://schemas.microsoft.com/office/drawing/2014/main" id="{E634D694-B62B-D8DB-057A-375848CF0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725" y="2465950"/>
              <a:ext cx="20775" cy="20825"/>
            </a:xfrm>
            <a:custGeom>
              <a:avLst/>
              <a:gdLst>
                <a:gd name="T0" fmla="*/ 250000 w 831"/>
                <a:gd name="T1" fmla="*/ 15625 h 833"/>
                <a:gd name="T2" fmla="*/ 140625 w 831"/>
                <a:gd name="T3" fmla="*/ 546875 h 833"/>
                <a:gd name="T4" fmla="*/ 6656250 w 831"/>
                <a:gd name="T5" fmla="*/ 7234375 h 833"/>
                <a:gd name="T6" fmla="*/ 12609375 w 831"/>
                <a:gd name="T7" fmla="*/ 13000000 h 833"/>
                <a:gd name="T8" fmla="*/ 12968750 w 831"/>
                <a:gd name="T9" fmla="*/ 12812500 h 833"/>
                <a:gd name="T10" fmla="*/ 7015625 w 831"/>
                <a:gd name="T11" fmla="*/ 6671875 h 833"/>
                <a:gd name="T12" fmla="*/ 328125 w 831"/>
                <a:gd name="T13" fmla="*/ 171875 h 833"/>
                <a:gd name="T14" fmla="*/ 250000 w 831"/>
                <a:gd name="T15" fmla="*/ 15625 h 8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31" h="833" extrusionOk="0">
                  <a:moveTo>
                    <a:pt x="16" y="1"/>
                  </a:moveTo>
                  <a:cubicBezTo>
                    <a:pt x="10" y="1"/>
                    <a:pt x="0" y="18"/>
                    <a:pt x="9" y="35"/>
                  </a:cubicBezTo>
                  <a:cubicBezTo>
                    <a:pt x="140" y="177"/>
                    <a:pt x="295" y="308"/>
                    <a:pt x="426" y="463"/>
                  </a:cubicBezTo>
                  <a:cubicBezTo>
                    <a:pt x="545" y="582"/>
                    <a:pt x="664" y="725"/>
                    <a:pt x="807" y="832"/>
                  </a:cubicBezTo>
                  <a:cubicBezTo>
                    <a:pt x="830" y="832"/>
                    <a:pt x="830" y="832"/>
                    <a:pt x="830" y="820"/>
                  </a:cubicBezTo>
                  <a:cubicBezTo>
                    <a:pt x="735" y="666"/>
                    <a:pt x="592" y="547"/>
                    <a:pt x="449" y="427"/>
                  </a:cubicBezTo>
                  <a:cubicBezTo>
                    <a:pt x="306" y="297"/>
                    <a:pt x="175" y="142"/>
                    <a:pt x="21" y="11"/>
                  </a:cubicBezTo>
                  <a:cubicBezTo>
                    <a:pt x="21" y="4"/>
                    <a:pt x="19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79" name="Google Shape;3814;p4">
              <a:extLst>
                <a:ext uri="{FF2B5EF4-FFF2-40B4-BE49-F238E27FC236}">
                  <a16:creationId xmlns:a16="http://schemas.microsoft.com/office/drawing/2014/main" id="{822D4C9E-71F4-876B-FAE7-4EF2F97C0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475" y="2466425"/>
              <a:ext cx="13925" cy="14950"/>
            </a:xfrm>
            <a:custGeom>
              <a:avLst/>
              <a:gdLst>
                <a:gd name="T0" fmla="*/ 265625 w 557"/>
                <a:gd name="T1" fmla="*/ 0 h 598"/>
                <a:gd name="T2" fmla="*/ 125000 w 557"/>
                <a:gd name="T3" fmla="*/ 421875 h 598"/>
                <a:gd name="T4" fmla="*/ 4218750 w 557"/>
                <a:gd name="T5" fmla="*/ 4515625 h 598"/>
                <a:gd name="T6" fmla="*/ 8312500 w 557"/>
                <a:gd name="T7" fmla="*/ 9171875 h 598"/>
                <a:gd name="T8" fmla="*/ 8484375 w 557"/>
                <a:gd name="T9" fmla="*/ 9328125 h 598"/>
                <a:gd name="T10" fmla="*/ 8687500 w 557"/>
                <a:gd name="T11" fmla="*/ 8984375 h 598"/>
                <a:gd name="T12" fmla="*/ 687500 w 557"/>
                <a:gd name="T13" fmla="*/ 250000 h 598"/>
                <a:gd name="T14" fmla="*/ 265625 w 557"/>
                <a:gd name="T15" fmla="*/ 0 h 5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7" h="598" extrusionOk="0">
                  <a:moveTo>
                    <a:pt x="17" y="0"/>
                  </a:moveTo>
                  <a:cubicBezTo>
                    <a:pt x="3" y="0"/>
                    <a:pt x="0" y="19"/>
                    <a:pt x="8" y="27"/>
                  </a:cubicBezTo>
                  <a:lnTo>
                    <a:pt x="270" y="289"/>
                  </a:lnTo>
                  <a:cubicBezTo>
                    <a:pt x="366" y="385"/>
                    <a:pt x="437" y="504"/>
                    <a:pt x="532" y="587"/>
                  </a:cubicBezTo>
                  <a:cubicBezTo>
                    <a:pt x="536" y="594"/>
                    <a:pt x="540" y="597"/>
                    <a:pt x="543" y="597"/>
                  </a:cubicBezTo>
                  <a:cubicBezTo>
                    <a:pt x="550" y="597"/>
                    <a:pt x="556" y="583"/>
                    <a:pt x="556" y="575"/>
                  </a:cubicBezTo>
                  <a:cubicBezTo>
                    <a:pt x="437" y="349"/>
                    <a:pt x="235" y="158"/>
                    <a:pt x="44" y="16"/>
                  </a:cubicBezTo>
                  <a:cubicBezTo>
                    <a:pt x="33" y="4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0" name="Google Shape;3815;p4">
              <a:extLst>
                <a:ext uri="{FF2B5EF4-FFF2-40B4-BE49-F238E27FC236}">
                  <a16:creationId xmlns:a16="http://schemas.microsoft.com/office/drawing/2014/main" id="{C2D61316-9426-0E01-7DB3-DDF823F81B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470350"/>
              <a:ext cx="8350" cy="12500"/>
            </a:xfrm>
            <a:custGeom>
              <a:avLst/>
              <a:gdLst>
                <a:gd name="T0" fmla="*/ 234375 w 334"/>
                <a:gd name="T1" fmla="*/ 15625 h 500"/>
                <a:gd name="T2" fmla="*/ 0 w 334"/>
                <a:gd name="T3" fmla="*/ 578125 h 500"/>
                <a:gd name="T4" fmla="*/ 4843750 w 334"/>
                <a:gd name="T5" fmla="*/ 7656250 h 500"/>
                <a:gd name="T6" fmla="*/ 5093750 w 334"/>
                <a:gd name="T7" fmla="*/ 7812500 h 500"/>
                <a:gd name="T8" fmla="*/ 5203125 w 334"/>
                <a:gd name="T9" fmla="*/ 7468750 h 500"/>
                <a:gd name="T10" fmla="*/ 562500 w 334"/>
                <a:gd name="T11" fmla="*/ 203125 h 500"/>
                <a:gd name="T12" fmla="*/ 234375 w 334"/>
                <a:gd name="T13" fmla="*/ 15625 h 5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4" h="500" extrusionOk="0">
                  <a:moveTo>
                    <a:pt x="15" y="1"/>
                  </a:moveTo>
                  <a:cubicBezTo>
                    <a:pt x="5" y="1"/>
                    <a:pt x="0" y="14"/>
                    <a:pt x="0" y="37"/>
                  </a:cubicBezTo>
                  <a:cubicBezTo>
                    <a:pt x="107" y="180"/>
                    <a:pt x="191" y="359"/>
                    <a:pt x="310" y="490"/>
                  </a:cubicBezTo>
                  <a:cubicBezTo>
                    <a:pt x="317" y="497"/>
                    <a:pt x="322" y="500"/>
                    <a:pt x="326" y="500"/>
                  </a:cubicBezTo>
                  <a:cubicBezTo>
                    <a:pt x="333" y="500"/>
                    <a:pt x="333" y="486"/>
                    <a:pt x="333" y="478"/>
                  </a:cubicBezTo>
                  <a:cubicBezTo>
                    <a:pt x="238" y="311"/>
                    <a:pt x="131" y="168"/>
                    <a:pt x="36" y="13"/>
                  </a:cubicBezTo>
                  <a:cubicBezTo>
                    <a:pt x="27" y="5"/>
                    <a:pt x="20" y="1"/>
                    <a:pt x="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1" name="Google Shape;3816;p4">
              <a:extLst>
                <a:ext uri="{FF2B5EF4-FFF2-40B4-BE49-F238E27FC236}">
                  <a16:creationId xmlns:a16="http://schemas.microsoft.com/office/drawing/2014/main" id="{349D9B25-204E-F00C-6CCE-0BCAB24A9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800" y="2466875"/>
              <a:ext cx="4175" cy="45250"/>
            </a:xfrm>
            <a:custGeom>
              <a:avLst/>
              <a:gdLst>
                <a:gd name="T0" fmla="*/ 2281250 w 167"/>
                <a:gd name="T1" fmla="*/ 15625 h 1810"/>
                <a:gd name="T2" fmla="*/ 2046875 w 167"/>
                <a:gd name="T3" fmla="*/ 140625 h 1810"/>
                <a:gd name="T4" fmla="*/ 937500 w 167"/>
                <a:gd name="T5" fmla="*/ 28046875 h 1810"/>
                <a:gd name="T6" fmla="*/ 1156250 w 167"/>
                <a:gd name="T7" fmla="*/ 28265625 h 1810"/>
                <a:gd name="T8" fmla="*/ 1312500 w 167"/>
                <a:gd name="T9" fmla="*/ 28046875 h 1810"/>
                <a:gd name="T10" fmla="*/ 2234375 w 167"/>
                <a:gd name="T11" fmla="*/ 140625 h 1810"/>
                <a:gd name="T12" fmla="*/ 2281250 w 167"/>
                <a:gd name="T13" fmla="*/ 15625 h 18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" h="1810" extrusionOk="0">
                  <a:moveTo>
                    <a:pt x="146" y="1"/>
                  </a:moveTo>
                  <a:cubicBezTo>
                    <a:pt x="140" y="1"/>
                    <a:pt x="131" y="4"/>
                    <a:pt x="131" y="9"/>
                  </a:cubicBezTo>
                  <a:cubicBezTo>
                    <a:pt x="48" y="569"/>
                    <a:pt x="0" y="1212"/>
                    <a:pt x="60" y="1795"/>
                  </a:cubicBezTo>
                  <a:cubicBezTo>
                    <a:pt x="60" y="1802"/>
                    <a:pt x="68" y="1809"/>
                    <a:pt x="74" y="1809"/>
                  </a:cubicBezTo>
                  <a:cubicBezTo>
                    <a:pt x="79" y="1809"/>
                    <a:pt x="84" y="1805"/>
                    <a:pt x="84" y="1795"/>
                  </a:cubicBezTo>
                  <a:cubicBezTo>
                    <a:pt x="143" y="1212"/>
                    <a:pt x="167" y="593"/>
                    <a:pt x="143" y="9"/>
                  </a:cubicBezTo>
                  <a:cubicBezTo>
                    <a:pt x="155" y="4"/>
                    <a:pt x="152" y="1"/>
                    <a:pt x="14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2" name="Google Shape;3817;p4">
              <a:extLst>
                <a:ext uri="{FF2B5EF4-FFF2-40B4-BE49-F238E27FC236}">
                  <a16:creationId xmlns:a16="http://schemas.microsoft.com/office/drawing/2014/main" id="{3DD1E1B9-7B3C-FD0F-E67C-1943A7D8F0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625" y="2470325"/>
              <a:ext cx="6150" cy="42500"/>
            </a:xfrm>
            <a:custGeom>
              <a:avLst/>
              <a:gdLst>
                <a:gd name="T0" fmla="*/ 1000000 w 246"/>
                <a:gd name="T1" fmla="*/ 15625 h 1700"/>
                <a:gd name="T2" fmla="*/ 859375 w 246"/>
                <a:gd name="T3" fmla="*/ 218750 h 1700"/>
                <a:gd name="T4" fmla="*/ 109375 w 246"/>
                <a:gd name="T5" fmla="*/ 25890625 h 1700"/>
                <a:gd name="T6" fmla="*/ 531250 w 246"/>
                <a:gd name="T7" fmla="*/ 26562500 h 1700"/>
                <a:gd name="T8" fmla="*/ 1046875 w 246"/>
                <a:gd name="T9" fmla="*/ 26078125 h 1700"/>
                <a:gd name="T10" fmla="*/ 1234375 w 246"/>
                <a:gd name="T11" fmla="*/ 218750 h 1700"/>
                <a:gd name="T12" fmla="*/ 1000000 w 246"/>
                <a:gd name="T13" fmla="*/ 15625 h 17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6" h="1700" extrusionOk="0">
                  <a:moveTo>
                    <a:pt x="64" y="1"/>
                  </a:moveTo>
                  <a:cubicBezTo>
                    <a:pt x="59" y="1"/>
                    <a:pt x="55" y="7"/>
                    <a:pt x="55" y="14"/>
                  </a:cubicBezTo>
                  <a:cubicBezTo>
                    <a:pt x="126" y="598"/>
                    <a:pt x="114" y="1074"/>
                    <a:pt x="7" y="1657"/>
                  </a:cubicBezTo>
                  <a:cubicBezTo>
                    <a:pt x="0" y="1684"/>
                    <a:pt x="16" y="1700"/>
                    <a:pt x="34" y="1700"/>
                  </a:cubicBezTo>
                  <a:cubicBezTo>
                    <a:pt x="47" y="1700"/>
                    <a:pt x="61" y="1690"/>
                    <a:pt x="67" y="1669"/>
                  </a:cubicBezTo>
                  <a:cubicBezTo>
                    <a:pt x="245" y="1145"/>
                    <a:pt x="245" y="538"/>
                    <a:pt x="79" y="14"/>
                  </a:cubicBezTo>
                  <a:cubicBezTo>
                    <a:pt x="74" y="4"/>
                    <a:pt x="69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3" name="Google Shape;3818;p4">
              <a:extLst>
                <a:ext uri="{FF2B5EF4-FFF2-40B4-BE49-F238E27FC236}">
                  <a16:creationId xmlns:a16="http://schemas.microsoft.com/office/drawing/2014/main" id="{F2D86EB7-A0B4-4DEB-F8DC-DB34CACFF9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465425"/>
              <a:ext cx="5100" cy="44350"/>
            </a:xfrm>
            <a:custGeom>
              <a:avLst/>
              <a:gdLst>
                <a:gd name="T0" fmla="*/ 1953125 w 204"/>
                <a:gd name="T1" fmla="*/ 0 h 1774"/>
                <a:gd name="T2" fmla="*/ 1687500 w 204"/>
                <a:gd name="T3" fmla="*/ 312500 h 1774"/>
                <a:gd name="T4" fmla="*/ 15625 w 204"/>
                <a:gd name="T5" fmla="*/ 27281250 h 1774"/>
                <a:gd name="T6" fmla="*/ 390625 w 204"/>
                <a:gd name="T7" fmla="*/ 27703125 h 1774"/>
                <a:gd name="T8" fmla="*/ 750000 w 204"/>
                <a:gd name="T9" fmla="*/ 27281250 h 1774"/>
                <a:gd name="T10" fmla="*/ 2250000 w 204"/>
                <a:gd name="T11" fmla="*/ 125000 h 1774"/>
                <a:gd name="T12" fmla="*/ 1953125 w 204"/>
                <a:gd name="T13" fmla="*/ 0 h 17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4" h="1774" extrusionOk="0">
                  <a:moveTo>
                    <a:pt x="125" y="0"/>
                  </a:moveTo>
                  <a:cubicBezTo>
                    <a:pt x="116" y="0"/>
                    <a:pt x="108" y="6"/>
                    <a:pt x="108" y="20"/>
                  </a:cubicBezTo>
                  <a:cubicBezTo>
                    <a:pt x="60" y="591"/>
                    <a:pt x="1" y="1187"/>
                    <a:pt x="1" y="1746"/>
                  </a:cubicBezTo>
                  <a:cubicBezTo>
                    <a:pt x="1" y="1764"/>
                    <a:pt x="13" y="1773"/>
                    <a:pt x="25" y="1773"/>
                  </a:cubicBezTo>
                  <a:cubicBezTo>
                    <a:pt x="36" y="1773"/>
                    <a:pt x="48" y="1764"/>
                    <a:pt x="48" y="1746"/>
                  </a:cubicBezTo>
                  <a:cubicBezTo>
                    <a:pt x="179" y="1210"/>
                    <a:pt x="203" y="556"/>
                    <a:pt x="144" y="8"/>
                  </a:cubicBezTo>
                  <a:cubicBezTo>
                    <a:pt x="139" y="3"/>
                    <a:pt x="132" y="0"/>
                    <a:pt x="1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4" name="Google Shape;3819;p4">
              <a:extLst>
                <a:ext uri="{FF2B5EF4-FFF2-40B4-BE49-F238E27FC236}">
                  <a16:creationId xmlns:a16="http://schemas.microsoft.com/office/drawing/2014/main" id="{01EDBB10-23A2-5C00-CB35-7F37B3E60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575" y="2469100"/>
              <a:ext cx="3900" cy="37975"/>
            </a:xfrm>
            <a:custGeom>
              <a:avLst/>
              <a:gdLst>
                <a:gd name="T0" fmla="*/ 1687500 w 156"/>
                <a:gd name="T1" fmla="*/ 15625 h 1519"/>
                <a:gd name="T2" fmla="*/ 1500000 w 156"/>
                <a:gd name="T3" fmla="*/ 437500 h 1519"/>
                <a:gd name="T4" fmla="*/ 750000 w 156"/>
                <a:gd name="T5" fmla="*/ 23312500 h 1519"/>
                <a:gd name="T6" fmla="*/ 937500 w 156"/>
                <a:gd name="T7" fmla="*/ 23734375 h 1519"/>
                <a:gd name="T8" fmla="*/ 1125000 w 156"/>
                <a:gd name="T9" fmla="*/ 23312500 h 1519"/>
                <a:gd name="T10" fmla="*/ 1875000 w 156"/>
                <a:gd name="T11" fmla="*/ 437500 h 1519"/>
                <a:gd name="T12" fmla="*/ 1687500 w 156"/>
                <a:gd name="T13" fmla="*/ 15625 h 15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6" h="1519" extrusionOk="0">
                  <a:moveTo>
                    <a:pt x="108" y="1"/>
                  </a:moveTo>
                  <a:cubicBezTo>
                    <a:pt x="102" y="1"/>
                    <a:pt x="96" y="10"/>
                    <a:pt x="96" y="28"/>
                  </a:cubicBezTo>
                  <a:cubicBezTo>
                    <a:pt x="48" y="504"/>
                    <a:pt x="1" y="1016"/>
                    <a:pt x="48" y="1492"/>
                  </a:cubicBezTo>
                  <a:cubicBezTo>
                    <a:pt x="48" y="1510"/>
                    <a:pt x="54" y="1519"/>
                    <a:pt x="60" y="1519"/>
                  </a:cubicBezTo>
                  <a:cubicBezTo>
                    <a:pt x="66" y="1519"/>
                    <a:pt x="72" y="1510"/>
                    <a:pt x="72" y="1492"/>
                  </a:cubicBezTo>
                  <a:cubicBezTo>
                    <a:pt x="155" y="1016"/>
                    <a:pt x="132" y="504"/>
                    <a:pt x="120" y="28"/>
                  </a:cubicBezTo>
                  <a:cubicBezTo>
                    <a:pt x="120" y="10"/>
                    <a:pt x="114" y="1"/>
                    <a:pt x="10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5" name="Google Shape;3820;p4">
              <a:extLst>
                <a:ext uri="{FF2B5EF4-FFF2-40B4-BE49-F238E27FC236}">
                  <a16:creationId xmlns:a16="http://schemas.microsoft.com/office/drawing/2014/main" id="{2B0FBB6A-D3A0-FB98-EFB6-091BBF1A5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0775" y="2449675"/>
              <a:ext cx="3150" cy="50650"/>
            </a:xfrm>
            <a:custGeom>
              <a:avLst/>
              <a:gdLst>
                <a:gd name="T0" fmla="*/ 1484375 w 126"/>
                <a:gd name="T1" fmla="*/ 15625 h 2026"/>
                <a:gd name="T2" fmla="*/ 1125000 w 126"/>
                <a:gd name="T3" fmla="*/ 296875 h 2026"/>
                <a:gd name="T4" fmla="*/ 328125 w 126"/>
                <a:gd name="T5" fmla="*/ 19703125 h 2026"/>
                <a:gd name="T6" fmla="*/ 328125 w 126"/>
                <a:gd name="T7" fmla="*/ 19703125 h 2026"/>
                <a:gd name="T8" fmla="*/ 0 w 126"/>
                <a:gd name="T9" fmla="*/ 31359375 h 2026"/>
                <a:gd name="T10" fmla="*/ 468750 w 126"/>
                <a:gd name="T11" fmla="*/ 31640625 h 2026"/>
                <a:gd name="T12" fmla="*/ 562500 w 126"/>
                <a:gd name="T13" fmla="*/ 31640625 h 2026"/>
                <a:gd name="T14" fmla="*/ 562500 w 126"/>
                <a:gd name="T15" fmla="*/ 31640625 h 2026"/>
                <a:gd name="T16" fmla="*/ 656250 w 126"/>
                <a:gd name="T17" fmla="*/ 31640625 h 2026"/>
                <a:gd name="T18" fmla="*/ 1125000 w 126"/>
                <a:gd name="T19" fmla="*/ 31359375 h 2026"/>
                <a:gd name="T20" fmla="*/ 1453125 w 126"/>
                <a:gd name="T21" fmla="*/ 17734375 h 2026"/>
                <a:gd name="T22" fmla="*/ 1453125 w 126"/>
                <a:gd name="T23" fmla="*/ 17734375 h 2026"/>
                <a:gd name="T24" fmla="*/ 1859375 w 126"/>
                <a:gd name="T25" fmla="*/ 296875 h 2026"/>
                <a:gd name="T26" fmla="*/ 1484375 w 126"/>
                <a:gd name="T27" fmla="*/ 15625 h 202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6" h="2026" extrusionOk="0">
                  <a:moveTo>
                    <a:pt x="95" y="1"/>
                  </a:moveTo>
                  <a:cubicBezTo>
                    <a:pt x="84" y="1"/>
                    <a:pt x="72" y="7"/>
                    <a:pt x="72" y="19"/>
                  </a:cubicBezTo>
                  <a:cubicBezTo>
                    <a:pt x="34" y="428"/>
                    <a:pt x="25" y="846"/>
                    <a:pt x="21" y="1261"/>
                  </a:cubicBezTo>
                  <a:cubicBezTo>
                    <a:pt x="6" y="1516"/>
                    <a:pt x="0" y="1764"/>
                    <a:pt x="0" y="2007"/>
                  </a:cubicBezTo>
                  <a:cubicBezTo>
                    <a:pt x="0" y="2019"/>
                    <a:pt x="15" y="2025"/>
                    <a:pt x="30" y="2025"/>
                  </a:cubicBezTo>
                  <a:cubicBezTo>
                    <a:pt x="32" y="2025"/>
                    <a:pt x="34" y="2025"/>
                    <a:pt x="36" y="2025"/>
                  </a:cubicBezTo>
                  <a:cubicBezTo>
                    <a:pt x="38" y="2025"/>
                    <a:pt x="40" y="2025"/>
                    <a:pt x="42" y="2025"/>
                  </a:cubicBezTo>
                  <a:cubicBezTo>
                    <a:pt x="57" y="2025"/>
                    <a:pt x="72" y="2019"/>
                    <a:pt x="72" y="2007"/>
                  </a:cubicBezTo>
                  <a:cubicBezTo>
                    <a:pt x="81" y="1711"/>
                    <a:pt x="97" y="1423"/>
                    <a:pt x="93" y="1135"/>
                  </a:cubicBezTo>
                  <a:cubicBezTo>
                    <a:pt x="110" y="765"/>
                    <a:pt x="126" y="392"/>
                    <a:pt x="119" y="19"/>
                  </a:cubicBezTo>
                  <a:cubicBezTo>
                    <a:pt x="119" y="7"/>
                    <a:pt x="107" y="1"/>
                    <a:pt x="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6" name="Google Shape;3821;p4">
              <a:extLst>
                <a:ext uri="{FF2B5EF4-FFF2-40B4-BE49-F238E27FC236}">
                  <a16:creationId xmlns:a16="http://schemas.microsoft.com/office/drawing/2014/main" id="{C88EBDCA-7294-7506-6323-691CE0E49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475" y="2170375"/>
              <a:ext cx="6675" cy="23425"/>
            </a:xfrm>
            <a:custGeom>
              <a:avLst/>
              <a:gdLst>
                <a:gd name="T0" fmla="*/ 3781250 w 267"/>
                <a:gd name="T1" fmla="*/ 15625 h 937"/>
                <a:gd name="T2" fmla="*/ 3531250 w 267"/>
                <a:gd name="T3" fmla="*/ 171875 h 937"/>
                <a:gd name="T4" fmla="*/ 750000 w 267"/>
                <a:gd name="T5" fmla="*/ 14500000 h 937"/>
                <a:gd name="T6" fmla="*/ 843750 w 267"/>
                <a:gd name="T7" fmla="*/ 14640625 h 937"/>
                <a:gd name="T8" fmla="*/ 937500 w 267"/>
                <a:gd name="T9" fmla="*/ 14500000 h 937"/>
                <a:gd name="T10" fmla="*/ 3906250 w 267"/>
                <a:gd name="T11" fmla="*/ 359375 h 937"/>
                <a:gd name="T12" fmla="*/ 3781250 w 267"/>
                <a:gd name="T13" fmla="*/ 15625 h 9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7" h="937" extrusionOk="0">
                  <a:moveTo>
                    <a:pt x="242" y="1"/>
                  </a:moveTo>
                  <a:cubicBezTo>
                    <a:pt x="236" y="1"/>
                    <a:pt x="230" y="4"/>
                    <a:pt x="226" y="11"/>
                  </a:cubicBezTo>
                  <a:cubicBezTo>
                    <a:pt x="72" y="285"/>
                    <a:pt x="0" y="618"/>
                    <a:pt x="48" y="928"/>
                  </a:cubicBezTo>
                  <a:cubicBezTo>
                    <a:pt x="48" y="934"/>
                    <a:pt x="51" y="937"/>
                    <a:pt x="54" y="937"/>
                  </a:cubicBezTo>
                  <a:cubicBezTo>
                    <a:pt x="57" y="937"/>
                    <a:pt x="60" y="934"/>
                    <a:pt x="60" y="928"/>
                  </a:cubicBezTo>
                  <a:cubicBezTo>
                    <a:pt x="60" y="606"/>
                    <a:pt x="119" y="320"/>
                    <a:pt x="250" y="23"/>
                  </a:cubicBezTo>
                  <a:cubicBezTo>
                    <a:pt x="267" y="15"/>
                    <a:pt x="255" y="1"/>
                    <a:pt x="24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7" name="Google Shape;3822;p4">
              <a:extLst>
                <a:ext uri="{FF2B5EF4-FFF2-40B4-BE49-F238E27FC236}">
                  <a16:creationId xmlns:a16="http://schemas.microsoft.com/office/drawing/2014/main" id="{49C505EC-E674-CF70-973A-834633D7A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950" y="2206825"/>
              <a:ext cx="37925" cy="110000"/>
            </a:xfrm>
            <a:custGeom>
              <a:avLst/>
              <a:gdLst>
                <a:gd name="T0" fmla="*/ 375000 w 1517"/>
                <a:gd name="T1" fmla="*/ 0 h 4400"/>
                <a:gd name="T2" fmla="*/ 265625 w 1517"/>
                <a:gd name="T3" fmla="*/ 78125 h 4400"/>
                <a:gd name="T4" fmla="*/ 22765625 w 1517"/>
                <a:gd name="T5" fmla="*/ 68546875 h 4400"/>
                <a:gd name="T6" fmla="*/ 23046875 w 1517"/>
                <a:gd name="T7" fmla="*/ 68734375 h 4400"/>
                <a:gd name="T8" fmla="*/ 23703125 w 1517"/>
                <a:gd name="T9" fmla="*/ 68171875 h 4400"/>
                <a:gd name="T10" fmla="*/ 640625 w 1517"/>
                <a:gd name="T11" fmla="*/ 78125 h 4400"/>
                <a:gd name="T12" fmla="*/ 375000 w 1517"/>
                <a:gd name="T13" fmla="*/ 0 h 44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17" h="4400" extrusionOk="0">
                  <a:moveTo>
                    <a:pt x="24" y="0"/>
                  </a:moveTo>
                  <a:cubicBezTo>
                    <a:pt x="11" y="0"/>
                    <a:pt x="1" y="5"/>
                    <a:pt x="17" y="5"/>
                  </a:cubicBezTo>
                  <a:cubicBezTo>
                    <a:pt x="517" y="1470"/>
                    <a:pt x="1184" y="2839"/>
                    <a:pt x="1457" y="4387"/>
                  </a:cubicBezTo>
                  <a:cubicBezTo>
                    <a:pt x="1457" y="4395"/>
                    <a:pt x="1465" y="4399"/>
                    <a:pt x="1475" y="4399"/>
                  </a:cubicBezTo>
                  <a:cubicBezTo>
                    <a:pt x="1492" y="4399"/>
                    <a:pt x="1517" y="4386"/>
                    <a:pt x="1517" y="4363"/>
                  </a:cubicBezTo>
                  <a:cubicBezTo>
                    <a:pt x="1338" y="2863"/>
                    <a:pt x="684" y="1363"/>
                    <a:pt x="41" y="5"/>
                  </a:cubicBezTo>
                  <a:cubicBezTo>
                    <a:pt x="37" y="1"/>
                    <a:pt x="30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8" name="Google Shape;3823;p4">
              <a:extLst>
                <a:ext uri="{FF2B5EF4-FFF2-40B4-BE49-F238E27FC236}">
                  <a16:creationId xmlns:a16="http://schemas.microsoft.com/office/drawing/2014/main" id="{8E20E228-EFED-0FCB-C305-A30CDEC20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7900" y="2152975"/>
              <a:ext cx="61350" cy="17675"/>
            </a:xfrm>
            <a:custGeom>
              <a:avLst/>
              <a:gdLst>
                <a:gd name="T0" fmla="*/ 35046875 w 2454"/>
                <a:gd name="T1" fmla="*/ 15625 h 707"/>
                <a:gd name="T2" fmla="*/ 203125 w 2454"/>
                <a:gd name="T3" fmla="*/ 10671875 h 707"/>
                <a:gd name="T4" fmla="*/ 562500 w 2454"/>
                <a:gd name="T5" fmla="*/ 11046875 h 707"/>
                <a:gd name="T6" fmla="*/ 37781250 w 2454"/>
                <a:gd name="T7" fmla="*/ 1000000 h 707"/>
                <a:gd name="T8" fmla="*/ 37781250 w 2454"/>
                <a:gd name="T9" fmla="*/ 62500 h 707"/>
                <a:gd name="T10" fmla="*/ 35046875 w 2454"/>
                <a:gd name="T11" fmla="*/ 15625 h 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54" h="707" extrusionOk="0">
                  <a:moveTo>
                    <a:pt x="2243" y="1"/>
                  </a:moveTo>
                  <a:cubicBezTo>
                    <a:pt x="1474" y="1"/>
                    <a:pt x="610" y="219"/>
                    <a:pt x="13" y="683"/>
                  </a:cubicBezTo>
                  <a:cubicBezTo>
                    <a:pt x="1" y="683"/>
                    <a:pt x="13" y="707"/>
                    <a:pt x="36" y="707"/>
                  </a:cubicBezTo>
                  <a:cubicBezTo>
                    <a:pt x="834" y="326"/>
                    <a:pt x="1501" y="88"/>
                    <a:pt x="2418" y="64"/>
                  </a:cubicBezTo>
                  <a:cubicBezTo>
                    <a:pt x="2453" y="64"/>
                    <a:pt x="2453" y="4"/>
                    <a:pt x="2418" y="4"/>
                  </a:cubicBezTo>
                  <a:cubicBezTo>
                    <a:pt x="2360" y="2"/>
                    <a:pt x="2302" y="1"/>
                    <a:pt x="2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89" name="Google Shape;3824;p4">
              <a:extLst>
                <a:ext uri="{FF2B5EF4-FFF2-40B4-BE49-F238E27FC236}">
                  <a16:creationId xmlns:a16="http://schemas.microsoft.com/office/drawing/2014/main" id="{EA2FF379-574E-51F1-0770-8C20B9D9D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125" y="2190875"/>
              <a:ext cx="6575" cy="61500"/>
            </a:xfrm>
            <a:custGeom>
              <a:avLst/>
              <a:gdLst>
                <a:gd name="T0" fmla="*/ 4093750 w 263"/>
                <a:gd name="T1" fmla="*/ 15625 h 2460"/>
                <a:gd name="T2" fmla="*/ 4093750 w 263"/>
                <a:gd name="T3" fmla="*/ 15625 h 2460"/>
                <a:gd name="T4" fmla="*/ 0 w 263"/>
                <a:gd name="T5" fmla="*/ 38140625 h 2460"/>
                <a:gd name="T6" fmla="*/ 93750 w 263"/>
                <a:gd name="T7" fmla="*/ 38421875 h 2460"/>
                <a:gd name="T8" fmla="*/ 187500 w 263"/>
                <a:gd name="T9" fmla="*/ 38140625 h 2460"/>
                <a:gd name="T10" fmla="*/ 4093750 w 263"/>
                <a:gd name="T11" fmla="*/ 15625 h 24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63" h="2460" extrusionOk="0">
                  <a:moveTo>
                    <a:pt x="262" y="1"/>
                  </a:moveTo>
                  <a:lnTo>
                    <a:pt x="262" y="1"/>
                  </a:lnTo>
                  <a:cubicBezTo>
                    <a:pt x="155" y="810"/>
                    <a:pt x="48" y="1632"/>
                    <a:pt x="0" y="2441"/>
                  </a:cubicBezTo>
                  <a:cubicBezTo>
                    <a:pt x="0" y="2453"/>
                    <a:pt x="3" y="2459"/>
                    <a:pt x="6" y="2459"/>
                  </a:cubicBezTo>
                  <a:cubicBezTo>
                    <a:pt x="9" y="2459"/>
                    <a:pt x="12" y="2453"/>
                    <a:pt x="12" y="2441"/>
                  </a:cubicBezTo>
                  <a:cubicBezTo>
                    <a:pt x="143" y="1644"/>
                    <a:pt x="203" y="810"/>
                    <a:pt x="26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0" name="Google Shape;3825;p4">
              <a:extLst>
                <a:ext uri="{FF2B5EF4-FFF2-40B4-BE49-F238E27FC236}">
                  <a16:creationId xmlns:a16="http://schemas.microsoft.com/office/drawing/2014/main" id="{5D4204D5-532C-5454-7930-A0A2F4D25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227600"/>
              <a:ext cx="4200" cy="27825"/>
            </a:xfrm>
            <a:custGeom>
              <a:avLst/>
              <a:gdLst>
                <a:gd name="T0" fmla="*/ 1734375 w 168"/>
                <a:gd name="T1" fmla="*/ 0 h 1113"/>
                <a:gd name="T2" fmla="*/ 1500000 w 168"/>
                <a:gd name="T3" fmla="*/ 125000 h 1113"/>
                <a:gd name="T4" fmla="*/ 15625 w 168"/>
                <a:gd name="T5" fmla="*/ 16859375 h 1113"/>
                <a:gd name="T6" fmla="*/ 515625 w 168"/>
                <a:gd name="T7" fmla="*/ 17390625 h 1113"/>
                <a:gd name="T8" fmla="*/ 937500 w 168"/>
                <a:gd name="T9" fmla="*/ 17046875 h 1113"/>
                <a:gd name="T10" fmla="*/ 2062500 w 168"/>
                <a:gd name="T11" fmla="*/ 312500 h 1113"/>
                <a:gd name="T12" fmla="*/ 1734375 w 168"/>
                <a:gd name="T13" fmla="*/ 0 h 11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113" extrusionOk="0">
                  <a:moveTo>
                    <a:pt x="111" y="0"/>
                  </a:moveTo>
                  <a:cubicBezTo>
                    <a:pt x="106" y="0"/>
                    <a:pt x="101" y="3"/>
                    <a:pt x="96" y="8"/>
                  </a:cubicBezTo>
                  <a:cubicBezTo>
                    <a:pt x="72" y="365"/>
                    <a:pt x="48" y="722"/>
                    <a:pt x="1" y="1079"/>
                  </a:cubicBezTo>
                  <a:cubicBezTo>
                    <a:pt x="1" y="1100"/>
                    <a:pt x="17" y="1113"/>
                    <a:pt x="33" y="1113"/>
                  </a:cubicBezTo>
                  <a:cubicBezTo>
                    <a:pt x="44" y="1113"/>
                    <a:pt x="55" y="1106"/>
                    <a:pt x="60" y="1091"/>
                  </a:cubicBezTo>
                  <a:cubicBezTo>
                    <a:pt x="132" y="734"/>
                    <a:pt x="167" y="377"/>
                    <a:pt x="132" y="20"/>
                  </a:cubicBezTo>
                  <a:cubicBezTo>
                    <a:pt x="125" y="6"/>
                    <a:pt x="118" y="0"/>
                    <a:pt x="1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1" name="Google Shape;3826;p4">
              <a:extLst>
                <a:ext uri="{FF2B5EF4-FFF2-40B4-BE49-F238E27FC236}">
                  <a16:creationId xmlns:a16="http://schemas.microsoft.com/office/drawing/2014/main" id="{F6FAACBF-B333-691A-758F-64A311529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125" y="2230250"/>
              <a:ext cx="4800" cy="23825"/>
            </a:xfrm>
            <a:custGeom>
              <a:avLst/>
              <a:gdLst>
                <a:gd name="T0" fmla="*/ 2750000 w 192"/>
                <a:gd name="T1" fmla="*/ 0 h 953"/>
                <a:gd name="T2" fmla="*/ 2421875 w 192"/>
                <a:gd name="T3" fmla="*/ 140625 h 953"/>
                <a:gd name="T4" fmla="*/ 15625 w 192"/>
                <a:gd name="T5" fmla="*/ 14468750 h 953"/>
                <a:gd name="T6" fmla="*/ 375000 w 192"/>
                <a:gd name="T7" fmla="*/ 14890625 h 953"/>
                <a:gd name="T8" fmla="*/ 750000 w 192"/>
                <a:gd name="T9" fmla="*/ 14468750 h 953"/>
                <a:gd name="T10" fmla="*/ 2796875 w 192"/>
                <a:gd name="T11" fmla="*/ 140625 h 953"/>
                <a:gd name="T12" fmla="*/ 2750000 w 192"/>
                <a:gd name="T13" fmla="*/ 0 h 9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2" h="953" extrusionOk="0">
                  <a:moveTo>
                    <a:pt x="176" y="0"/>
                  </a:moveTo>
                  <a:cubicBezTo>
                    <a:pt x="167" y="0"/>
                    <a:pt x="155" y="3"/>
                    <a:pt x="155" y="9"/>
                  </a:cubicBezTo>
                  <a:cubicBezTo>
                    <a:pt x="96" y="307"/>
                    <a:pt x="24" y="616"/>
                    <a:pt x="1" y="926"/>
                  </a:cubicBezTo>
                  <a:cubicBezTo>
                    <a:pt x="1" y="944"/>
                    <a:pt x="13" y="953"/>
                    <a:pt x="24" y="953"/>
                  </a:cubicBezTo>
                  <a:cubicBezTo>
                    <a:pt x="36" y="953"/>
                    <a:pt x="48" y="944"/>
                    <a:pt x="48" y="926"/>
                  </a:cubicBezTo>
                  <a:cubicBezTo>
                    <a:pt x="120" y="628"/>
                    <a:pt x="155" y="319"/>
                    <a:pt x="179" y="9"/>
                  </a:cubicBezTo>
                  <a:cubicBezTo>
                    <a:pt x="191" y="3"/>
                    <a:pt x="185" y="0"/>
                    <a:pt x="1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2" name="Google Shape;3827;p4">
              <a:extLst>
                <a:ext uri="{FF2B5EF4-FFF2-40B4-BE49-F238E27FC236}">
                  <a16:creationId xmlns:a16="http://schemas.microsoft.com/office/drawing/2014/main" id="{BA39AF37-6B31-57A0-379E-A9A4C73E4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0" y="2169450"/>
              <a:ext cx="17325" cy="27475"/>
            </a:xfrm>
            <a:custGeom>
              <a:avLst/>
              <a:gdLst>
                <a:gd name="T0" fmla="*/ 0 w 693"/>
                <a:gd name="T1" fmla="*/ 0 h 1099"/>
                <a:gd name="T2" fmla="*/ 0 w 693"/>
                <a:gd name="T3" fmla="*/ 0 h 1099"/>
                <a:gd name="T4" fmla="*/ 9671875 w 693"/>
                <a:gd name="T5" fmla="*/ 16750000 h 1099"/>
                <a:gd name="T6" fmla="*/ 10265625 w 693"/>
                <a:gd name="T7" fmla="*/ 17156250 h 1099"/>
                <a:gd name="T8" fmla="*/ 10609375 w 693"/>
                <a:gd name="T9" fmla="*/ 16562500 h 1099"/>
                <a:gd name="T10" fmla="*/ 0 w 693"/>
                <a:gd name="T11" fmla="*/ 0 h 10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93" h="1099" extrusionOk="0">
                  <a:moveTo>
                    <a:pt x="0" y="0"/>
                  </a:moveTo>
                  <a:lnTo>
                    <a:pt x="0" y="0"/>
                  </a:lnTo>
                  <a:cubicBezTo>
                    <a:pt x="310" y="298"/>
                    <a:pt x="500" y="655"/>
                    <a:pt x="619" y="1072"/>
                  </a:cubicBezTo>
                  <a:cubicBezTo>
                    <a:pt x="629" y="1091"/>
                    <a:pt x="644" y="1098"/>
                    <a:pt x="657" y="1098"/>
                  </a:cubicBezTo>
                  <a:cubicBezTo>
                    <a:pt x="677" y="1098"/>
                    <a:pt x="693" y="1081"/>
                    <a:pt x="679" y="1060"/>
                  </a:cubicBezTo>
                  <a:cubicBezTo>
                    <a:pt x="583" y="619"/>
                    <a:pt x="345" y="26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3" name="Google Shape;3828;p4">
              <a:extLst>
                <a:ext uri="{FF2B5EF4-FFF2-40B4-BE49-F238E27FC236}">
                  <a16:creationId xmlns:a16="http://schemas.microsoft.com/office/drawing/2014/main" id="{33DAA581-8422-06C7-5C53-1BE08B220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3725" y="2157750"/>
              <a:ext cx="22500" cy="43150"/>
            </a:xfrm>
            <a:custGeom>
              <a:avLst/>
              <a:gdLst>
                <a:gd name="T0" fmla="*/ 3468750 w 900"/>
                <a:gd name="T1" fmla="*/ 2406250 h 1726"/>
                <a:gd name="T2" fmla="*/ 8953125 w 900"/>
                <a:gd name="T3" fmla="*/ 10156250 h 1726"/>
                <a:gd name="T4" fmla="*/ 8953125 w 900"/>
                <a:gd name="T5" fmla="*/ 10156250 h 1726"/>
                <a:gd name="T6" fmla="*/ 5203125 w 900"/>
                <a:gd name="T7" fmla="*/ 5031250 h 1726"/>
                <a:gd name="T8" fmla="*/ 5203125 w 900"/>
                <a:gd name="T9" fmla="*/ 5031250 h 1726"/>
                <a:gd name="T10" fmla="*/ 3468750 w 900"/>
                <a:gd name="T11" fmla="*/ 2406250 h 1726"/>
                <a:gd name="T12" fmla="*/ 1203125 w 900"/>
                <a:gd name="T13" fmla="*/ 15625 h 1726"/>
                <a:gd name="T14" fmla="*/ 468750 w 900"/>
                <a:gd name="T15" fmla="*/ 984375 h 1726"/>
                <a:gd name="T16" fmla="*/ 1281250 w 900"/>
                <a:gd name="T17" fmla="*/ 2109375 h 1726"/>
                <a:gd name="T18" fmla="*/ 1281250 w 900"/>
                <a:gd name="T19" fmla="*/ 2109375 h 1726"/>
                <a:gd name="T20" fmla="*/ 1406250 w 900"/>
                <a:gd name="T21" fmla="*/ 2484375 h 1726"/>
                <a:gd name="T22" fmla="*/ 2093750 w 900"/>
                <a:gd name="T23" fmla="*/ 3296875 h 1726"/>
                <a:gd name="T24" fmla="*/ 2093750 w 900"/>
                <a:gd name="T25" fmla="*/ 3296875 h 1726"/>
                <a:gd name="T26" fmla="*/ 11703125 w 900"/>
                <a:gd name="T27" fmla="*/ 24250000 h 1726"/>
                <a:gd name="T28" fmla="*/ 11703125 w 900"/>
                <a:gd name="T29" fmla="*/ 24250000 h 1726"/>
                <a:gd name="T30" fmla="*/ 12000000 w 900"/>
                <a:gd name="T31" fmla="*/ 25546875 h 1726"/>
                <a:gd name="T32" fmla="*/ 12046875 w 900"/>
                <a:gd name="T33" fmla="*/ 25656250 h 1726"/>
                <a:gd name="T34" fmla="*/ 12046875 w 900"/>
                <a:gd name="T35" fmla="*/ 25656250 h 1726"/>
                <a:gd name="T36" fmla="*/ 12187500 w 900"/>
                <a:gd name="T37" fmla="*/ 26296875 h 1726"/>
                <a:gd name="T38" fmla="*/ 13203125 w 900"/>
                <a:gd name="T39" fmla="*/ 26968750 h 1726"/>
                <a:gd name="T40" fmla="*/ 14046875 w 900"/>
                <a:gd name="T41" fmla="*/ 26109375 h 1726"/>
                <a:gd name="T42" fmla="*/ 14031250 w 900"/>
                <a:gd name="T43" fmla="*/ 25921875 h 1726"/>
                <a:gd name="T44" fmla="*/ 14031250 w 900"/>
                <a:gd name="T45" fmla="*/ 25921875 h 1726"/>
                <a:gd name="T46" fmla="*/ 14046875 w 900"/>
                <a:gd name="T47" fmla="*/ 25921875 h 1726"/>
                <a:gd name="T48" fmla="*/ 14015625 w 900"/>
                <a:gd name="T49" fmla="*/ 25781250 h 1726"/>
                <a:gd name="T50" fmla="*/ 14015625 w 900"/>
                <a:gd name="T51" fmla="*/ 25781250 h 1726"/>
                <a:gd name="T52" fmla="*/ 12375000 w 900"/>
                <a:gd name="T53" fmla="*/ 17843750 h 1726"/>
                <a:gd name="T54" fmla="*/ 12375000 w 900"/>
                <a:gd name="T55" fmla="*/ 17843750 h 1726"/>
                <a:gd name="T56" fmla="*/ 1859375 w 900"/>
                <a:gd name="T57" fmla="*/ 187500 h 1726"/>
                <a:gd name="T58" fmla="*/ 1859375 w 900"/>
                <a:gd name="T59" fmla="*/ 187500 h 1726"/>
                <a:gd name="T60" fmla="*/ 1781250 w 900"/>
                <a:gd name="T61" fmla="*/ 62500 h 1726"/>
                <a:gd name="T62" fmla="*/ 1734375 w 900"/>
                <a:gd name="T63" fmla="*/ 125000 h 1726"/>
                <a:gd name="T64" fmla="*/ 1734375 w 900"/>
                <a:gd name="T65" fmla="*/ 125000 h 1726"/>
                <a:gd name="T66" fmla="*/ 1593750 w 900"/>
                <a:gd name="T67" fmla="*/ 62500 h 1726"/>
                <a:gd name="T68" fmla="*/ 1203125 w 900"/>
                <a:gd name="T69" fmla="*/ 15625 h 172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00" h="1726" extrusionOk="0">
                  <a:moveTo>
                    <a:pt x="222" y="154"/>
                  </a:moveTo>
                  <a:cubicBezTo>
                    <a:pt x="401" y="272"/>
                    <a:pt x="506" y="449"/>
                    <a:pt x="573" y="650"/>
                  </a:cubicBezTo>
                  <a:cubicBezTo>
                    <a:pt x="504" y="534"/>
                    <a:pt x="424" y="424"/>
                    <a:pt x="333" y="322"/>
                  </a:cubicBezTo>
                  <a:cubicBezTo>
                    <a:pt x="297" y="265"/>
                    <a:pt x="260" y="209"/>
                    <a:pt x="222" y="154"/>
                  </a:cubicBezTo>
                  <a:close/>
                  <a:moveTo>
                    <a:pt x="77" y="1"/>
                  </a:moveTo>
                  <a:cubicBezTo>
                    <a:pt x="36" y="1"/>
                    <a:pt x="1" y="24"/>
                    <a:pt x="30" y="63"/>
                  </a:cubicBezTo>
                  <a:cubicBezTo>
                    <a:pt x="48" y="87"/>
                    <a:pt x="65" y="111"/>
                    <a:pt x="82" y="135"/>
                  </a:cubicBezTo>
                  <a:cubicBezTo>
                    <a:pt x="82" y="142"/>
                    <a:pt x="84" y="150"/>
                    <a:pt x="90" y="159"/>
                  </a:cubicBezTo>
                  <a:cubicBezTo>
                    <a:pt x="105" y="176"/>
                    <a:pt x="120" y="194"/>
                    <a:pt x="134" y="211"/>
                  </a:cubicBezTo>
                  <a:cubicBezTo>
                    <a:pt x="413" y="622"/>
                    <a:pt x="625" y="1067"/>
                    <a:pt x="749" y="1552"/>
                  </a:cubicBezTo>
                  <a:cubicBezTo>
                    <a:pt x="755" y="1580"/>
                    <a:pt x="761" y="1608"/>
                    <a:pt x="768" y="1635"/>
                  </a:cubicBezTo>
                  <a:cubicBezTo>
                    <a:pt x="769" y="1637"/>
                    <a:pt x="770" y="1640"/>
                    <a:pt x="771" y="1642"/>
                  </a:cubicBezTo>
                  <a:cubicBezTo>
                    <a:pt x="774" y="1655"/>
                    <a:pt x="777" y="1669"/>
                    <a:pt x="780" y="1683"/>
                  </a:cubicBezTo>
                  <a:cubicBezTo>
                    <a:pt x="792" y="1711"/>
                    <a:pt x="819" y="1726"/>
                    <a:pt x="845" y="1726"/>
                  </a:cubicBezTo>
                  <a:cubicBezTo>
                    <a:pt x="873" y="1726"/>
                    <a:pt x="899" y="1708"/>
                    <a:pt x="899" y="1671"/>
                  </a:cubicBezTo>
                  <a:cubicBezTo>
                    <a:pt x="899" y="1667"/>
                    <a:pt x="899" y="1663"/>
                    <a:pt x="898" y="1659"/>
                  </a:cubicBezTo>
                  <a:cubicBezTo>
                    <a:pt x="899" y="1659"/>
                    <a:pt x="899" y="1659"/>
                    <a:pt x="899" y="1659"/>
                  </a:cubicBezTo>
                  <a:cubicBezTo>
                    <a:pt x="899" y="1656"/>
                    <a:pt x="898" y="1653"/>
                    <a:pt x="897" y="1650"/>
                  </a:cubicBezTo>
                  <a:cubicBezTo>
                    <a:pt x="879" y="1477"/>
                    <a:pt x="844" y="1306"/>
                    <a:pt x="792" y="1142"/>
                  </a:cubicBezTo>
                  <a:cubicBezTo>
                    <a:pt x="728" y="678"/>
                    <a:pt x="535" y="201"/>
                    <a:pt x="119" y="12"/>
                  </a:cubicBezTo>
                  <a:cubicBezTo>
                    <a:pt x="117" y="9"/>
                    <a:pt x="115" y="7"/>
                    <a:pt x="114" y="4"/>
                  </a:cubicBezTo>
                  <a:cubicBezTo>
                    <a:pt x="113" y="5"/>
                    <a:pt x="112" y="7"/>
                    <a:pt x="111" y="8"/>
                  </a:cubicBezTo>
                  <a:cubicBezTo>
                    <a:pt x="108" y="7"/>
                    <a:pt x="105" y="5"/>
                    <a:pt x="102" y="4"/>
                  </a:cubicBezTo>
                  <a:cubicBezTo>
                    <a:pt x="93" y="2"/>
                    <a:pt x="85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4" name="Google Shape;3829;p4">
              <a:extLst>
                <a:ext uri="{FF2B5EF4-FFF2-40B4-BE49-F238E27FC236}">
                  <a16:creationId xmlns:a16="http://schemas.microsoft.com/office/drawing/2014/main" id="{A0C71674-A4F7-9F01-5050-9F3DE76E41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9775" y="2177525"/>
              <a:ext cx="7350" cy="30050"/>
            </a:xfrm>
            <a:custGeom>
              <a:avLst/>
              <a:gdLst>
                <a:gd name="T0" fmla="*/ 468750 w 294"/>
                <a:gd name="T1" fmla="*/ 15625 h 1202"/>
                <a:gd name="T2" fmla="*/ 109375 w 294"/>
                <a:gd name="T3" fmla="*/ 531250 h 1202"/>
                <a:gd name="T4" fmla="*/ 2531250 w 294"/>
                <a:gd name="T5" fmla="*/ 18218750 h 1202"/>
                <a:gd name="T6" fmla="*/ 3015625 w 294"/>
                <a:gd name="T7" fmla="*/ 18765625 h 1202"/>
                <a:gd name="T8" fmla="*/ 3656250 w 294"/>
                <a:gd name="T9" fmla="*/ 18218750 h 1202"/>
                <a:gd name="T10" fmla="*/ 1046875 w 294"/>
                <a:gd name="T11" fmla="*/ 359375 h 1202"/>
                <a:gd name="T12" fmla="*/ 468750 w 294"/>
                <a:gd name="T13" fmla="*/ 15625 h 12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4" h="1202" extrusionOk="0">
                  <a:moveTo>
                    <a:pt x="30" y="1"/>
                  </a:moveTo>
                  <a:cubicBezTo>
                    <a:pt x="14" y="1"/>
                    <a:pt x="0" y="14"/>
                    <a:pt x="7" y="34"/>
                  </a:cubicBezTo>
                  <a:cubicBezTo>
                    <a:pt x="138" y="404"/>
                    <a:pt x="186" y="761"/>
                    <a:pt x="162" y="1166"/>
                  </a:cubicBezTo>
                  <a:cubicBezTo>
                    <a:pt x="162" y="1189"/>
                    <a:pt x="177" y="1201"/>
                    <a:pt x="193" y="1201"/>
                  </a:cubicBezTo>
                  <a:cubicBezTo>
                    <a:pt x="210" y="1201"/>
                    <a:pt x="228" y="1189"/>
                    <a:pt x="234" y="1166"/>
                  </a:cubicBezTo>
                  <a:cubicBezTo>
                    <a:pt x="293" y="773"/>
                    <a:pt x="234" y="380"/>
                    <a:pt x="67" y="23"/>
                  </a:cubicBezTo>
                  <a:cubicBezTo>
                    <a:pt x="57" y="8"/>
                    <a:pt x="43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5" name="Google Shape;3830;p4">
              <a:extLst>
                <a:ext uri="{FF2B5EF4-FFF2-40B4-BE49-F238E27FC236}">
                  <a16:creationId xmlns:a16="http://schemas.microsoft.com/office/drawing/2014/main" id="{26176108-173B-8B97-2FD2-BFCE1F868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400" y="2422625"/>
              <a:ext cx="22050" cy="49550"/>
            </a:xfrm>
            <a:custGeom>
              <a:avLst/>
              <a:gdLst>
                <a:gd name="T0" fmla="*/ 13265625 w 882"/>
                <a:gd name="T1" fmla="*/ 15625 h 1982"/>
                <a:gd name="T2" fmla="*/ 13031250 w 882"/>
                <a:gd name="T3" fmla="*/ 78125 h 1982"/>
                <a:gd name="T4" fmla="*/ 2625000 w 882"/>
                <a:gd name="T5" fmla="*/ 14781250 h 1982"/>
                <a:gd name="T6" fmla="*/ 3171875 w 882"/>
                <a:gd name="T7" fmla="*/ 30968750 h 1982"/>
                <a:gd name="T8" fmla="*/ 3546875 w 882"/>
                <a:gd name="T9" fmla="*/ 30968750 h 1982"/>
                <a:gd name="T10" fmla="*/ 5218750 w 882"/>
                <a:gd name="T11" fmla="*/ 11984375 h 1982"/>
                <a:gd name="T12" fmla="*/ 13781250 w 882"/>
                <a:gd name="T13" fmla="*/ 265625 h 1982"/>
                <a:gd name="T14" fmla="*/ 13265625 w 882"/>
                <a:gd name="T15" fmla="*/ 15625 h 19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2" h="1982" extrusionOk="0">
                  <a:moveTo>
                    <a:pt x="849" y="1"/>
                  </a:moveTo>
                  <a:cubicBezTo>
                    <a:pt x="843" y="1"/>
                    <a:pt x="838" y="2"/>
                    <a:pt x="834" y="5"/>
                  </a:cubicBezTo>
                  <a:cubicBezTo>
                    <a:pt x="608" y="303"/>
                    <a:pt x="334" y="613"/>
                    <a:pt x="168" y="946"/>
                  </a:cubicBezTo>
                  <a:cubicBezTo>
                    <a:pt x="1" y="1291"/>
                    <a:pt x="96" y="1649"/>
                    <a:pt x="203" y="1982"/>
                  </a:cubicBezTo>
                  <a:lnTo>
                    <a:pt x="227" y="1982"/>
                  </a:lnTo>
                  <a:cubicBezTo>
                    <a:pt x="120" y="1541"/>
                    <a:pt x="49" y="1172"/>
                    <a:pt x="334" y="767"/>
                  </a:cubicBezTo>
                  <a:cubicBezTo>
                    <a:pt x="489" y="517"/>
                    <a:pt x="703" y="279"/>
                    <a:pt x="882" y="17"/>
                  </a:cubicBezTo>
                  <a:cubicBezTo>
                    <a:pt x="882" y="9"/>
                    <a:pt x="864" y="1"/>
                    <a:pt x="8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6" name="Google Shape;3831;p4">
              <a:extLst>
                <a:ext uri="{FF2B5EF4-FFF2-40B4-BE49-F238E27FC236}">
                  <a16:creationId xmlns:a16="http://schemas.microsoft.com/office/drawing/2014/main" id="{7C97DAF8-3918-D5C3-FF20-F250755E3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250" y="2482275"/>
              <a:ext cx="140525" cy="189925"/>
            </a:xfrm>
            <a:custGeom>
              <a:avLst/>
              <a:gdLst>
                <a:gd name="T0" fmla="*/ 15625 w 5621"/>
                <a:gd name="T1" fmla="*/ 15625 h 7597"/>
                <a:gd name="T2" fmla="*/ 15625 w 5621"/>
                <a:gd name="T3" fmla="*/ 15625 h 7597"/>
                <a:gd name="T4" fmla="*/ 17312500 w 5621"/>
                <a:gd name="T5" fmla="*/ 33687500 h 7597"/>
                <a:gd name="T6" fmla="*/ 45031250 w 5621"/>
                <a:gd name="T7" fmla="*/ 67171875 h 7597"/>
                <a:gd name="T8" fmla="*/ 67171875 w 5621"/>
                <a:gd name="T9" fmla="*/ 100468750 h 7597"/>
                <a:gd name="T10" fmla="*/ 87312500 w 5621"/>
                <a:gd name="T11" fmla="*/ 118703125 h 7597"/>
                <a:gd name="T12" fmla="*/ 87453125 w 5621"/>
                <a:gd name="T13" fmla="*/ 118703125 h 7597"/>
                <a:gd name="T14" fmla="*/ 87812500 w 5621"/>
                <a:gd name="T15" fmla="*/ 118140625 h 7597"/>
                <a:gd name="T16" fmla="*/ 87812500 w 5621"/>
                <a:gd name="T17" fmla="*/ 117031250 h 7597"/>
                <a:gd name="T18" fmla="*/ 87453125 w 5621"/>
                <a:gd name="T19" fmla="*/ 116468750 h 7597"/>
                <a:gd name="T20" fmla="*/ 86515625 w 5621"/>
                <a:gd name="T21" fmla="*/ 116468750 h 7597"/>
                <a:gd name="T22" fmla="*/ 86265625 w 5621"/>
                <a:gd name="T23" fmla="*/ 116968750 h 7597"/>
                <a:gd name="T24" fmla="*/ 86265625 w 5621"/>
                <a:gd name="T25" fmla="*/ 116968750 h 7597"/>
                <a:gd name="T26" fmla="*/ 72000000 w 5621"/>
                <a:gd name="T27" fmla="*/ 104000000 h 7597"/>
                <a:gd name="T28" fmla="*/ 59921875 w 5621"/>
                <a:gd name="T29" fmla="*/ 90421875 h 7597"/>
                <a:gd name="T30" fmla="*/ 41500000 w 5621"/>
                <a:gd name="T31" fmla="*/ 60093750 h 7597"/>
                <a:gd name="T32" fmla="*/ 18062500 w 5621"/>
                <a:gd name="T33" fmla="*/ 33312500 h 7597"/>
                <a:gd name="T34" fmla="*/ 15625 w 5621"/>
                <a:gd name="T35" fmla="*/ 15625 h 75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5621" h="7597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775"/>
                    <a:pt x="632" y="1501"/>
                    <a:pt x="1108" y="2156"/>
                  </a:cubicBezTo>
                  <a:cubicBezTo>
                    <a:pt x="1644" y="2918"/>
                    <a:pt x="2418" y="3501"/>
                    <a:pt x="2882" y="4299"/>
                  </a:cubicBezTo>
                  <a:cubicBezTo>
                    <a:pt x="3311" y="5073"/>
                    <a:pt x="3704" y="5763"/>
                    <a:pt x="4299" y="6430"/>
                  </a:cubicBezTo>
                  <a:cubicBezTo>
                    <a:pt x="4547" y="6714"/>
                    <a:pt x="5172" y="7597"/>
                    <a:pt x="5588" y="7597"/>
                  </a:cubicBezTo>
                  <a:cubicBezTo>
                    <a:pt x="5591" y="7597"/>
                    <a:pt x="5594" y="7597"/>
                    <a:pt x="5597" y="7597"/>
                  </a:cubicBezTo>
                  <a:cubicBezTo>
                    <a:pt x="5609" y="7597"/>
                    <a:pt x="5620" y="7573"/>
                    <a:pt x="5620" y="7561"/>
                  </a:cubicBezTo>
                  <a:lnTo>
                    <a:pt x="5620" y="7490"/>
                  </a:lnTo>
                  <a:cubicBezTo>
                    <a:pt x="5620" y="7478"/>
                    <a:pt x="5609" y="7454"/>
                    <a:pt x="5597" y="7454"/>
                  </a:cubicBezTo>
                  <a:lnTo>
                    <a:pt x="5537" y="7454"/>
                  </a:lnTo>
                  <a:cubicBezTo>
                    <a:pt x="5518" y="7454"/>
                    <a:pt x="5507" y="7477"/>
                    <a:pt x="5521" y="7486"/>
                  </a:cubicBezTo>
                  <a:cubicBezTo>
                    <a:pt x="5192" y="7401"/>
                    <a:pt x="4831" y="6879"/>
                    <a:pt x="4608" y="6656"/>
                  </a:cubicBezTo>
                  <a:cubicBezTo>
                    <a:pt x="4347" y="6371"/>
                    <a:pt x="4073" y="6085"/>
                    <a:pt x="3835" y="5787"/>
                  </a:cubicBezTo>
                  <a:cubicBezTo>
                    <a:pt x="3358" y="5180"/>
                    <a:pt x="3120" y="4454"/>
                    <a:pt x="2656" y="3846"/>
                  </a:cubicBezTo>
                  <a:cubicBezTo>
                    <a:pt x="2215" y="3227"/>
                    <a:pt x="1608" y="2751"/>
                    <a:pt x="1156" y="2132"/>
                  </a:cubicBezTo>
                  <a:cubicBezTo>
                    <a:pt x="679" y="1477"/>
                    <a:pt x="334" y="763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7" name="Google Shape;3832;p4">
              <a:extLst>
                <a:ext uri="{FF2B5EF4-FFF2-40B4-BE49-F238E27FC236}">
                  <a16:creationId xmlns:a16="http://schemas.microsoft.com/office/drawing/2014/main" id="{ACD1D9FC-0275-0C4C-4B71-03C1B12AD3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200" y="2649275"/>
              <a:ext cx="27375" cy="21800"/>
            </a:xfrm>
            <a:custGeom>
              <a:avLst/>
              <a:gdLst>
                <a:gd name="T0" fmla="*/ 187500 w 1095"/>
                <a:gd name="T1" fmla="*/ 0 h 872"/>
                <a:gd name="T2" fmla="*/ 937500 w 1095"/>
                <a:gd name="T3" fmla="*/ 1671875 h 872"/>
                <a:gd name="T4" fmla="*/ 1125000 w 1095"/>
                <a:gd name="T5" fmla="*/ 937500 h 872"/>
                <a:gd name="T6" fmla="*/ 2046875 w 1095"/>
                <a:gd name="T7" fmla="*/ 1859375 h 872"/>
                <a:gd name="T8" fmla="*/ 4093750 w 1095"/>
                <a:gd name="T9" fmla="*/ 3531250 h 872"/>
                <a:gd name="T10" fmla="*/ 7812500 w 1095"/>
                <a:gd name="T11" fmla="*/ 6515625 h 872"/>
                <a:gd name="T12" fmla="*/ 16750000 w 1095"/>
                <a:gd name="T13" fmla="*/ 13578125 h 872"/>
                <a:gd name="T14" fmla="*/ 16828125 w 1095"/>
                <a:gd name="T15" fmla="*/ 13625000 h 872"/>
                <a:gd name="T16" fmla="*/ 16937500 w 1095"/>
                <a:gd name="T17" fmla="*/ 13203125 h 872"/>
                <a:gd name="T18" fmla="*/ 375000 w 1095"/>
                <a:gd name="T19" fmla="*/ 0 h 872"/>
                <a:gd name="T20" fmla="*/ 187500 w 1095"/>
                <a:gd name="T21" fmla="*/ 0 h 8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95" h="872" extrusionOk="0">
                  <a:moveTo>
                    <a:pt x="12" y="0"/>
                  </a:moveTo>
                  <a:cubicBezTo>
                    <a:pt x="0" y="48"/>
                    <a:pt x="12" y="83"/>
                    <a:pt x="60" y="107"/>
                  </a:cubicBezTo>
                  <a:cubicBezTo>
                    <a:pt x="60" y="95"/>
                    <a:pt x="72" y="83"/>
                    <a:pt x="72" y="60"/>
                  </a:cubicBezTo>
                  <a:cubicBezTo>
                    <a:pt x="84" y="83"/>
                    <a:pt x="119" y="95"/>
                    <a:pt x="131" y="119"/>
                  </a:cubicBezTo>
                  <a:cubicBezTo>
                    <a:pt x="179" y="155"/>
                    <a:pt x="227" y="191"/>
                    <a:pt x="262" y="226"/>
                  </a:cubicBezTo>
                  <a:cubicBezTo>
                    <a:pt x="346" y="286"/>
                    <a:pt x="429" y="345"/>
                    <a:pt x="500" y="417"/>
                  </a:cubicBezTo>
                  <a:cubicBezTo>
                    <a:pt x="703" y="572"/>
                    <a:pt x="881" y="738"/>
                    <a:pt x="1072" y="869"/>
                  </a:cubicBezTo>
                  <a:cubicBezTo>
                    <a:pt x="1074" y="871"/>
                    <a:pt x="1075" y="872"/>
                    <a:pt x="1077" y="872"/>
                  </a:cubicBezTo>
                  <a:cubicBezTo>
                    <a:pt x="1087" y="872"/>
                    <a:pt x="1094" y="845"/>
                    <a:pt x="1084" y="845"/>
                  </a:cubicBezTo>
                  <a:cubicBezTo>
                    <a:pt x="751" y="536"/>
                    <a:pt x="381" y="274"/>
                    <a:pt x="24" y="0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8" name="Google Shape;3833;p4">
              <a:extLst>
                <a:ext uri="{FF2B5EF4-FFF2-40B4-BE49-F238E27FC236}">
                  <a16:creationId xmlns:a16="http://schemas.microsoft.com/office/drawing/2014/main" id="{50489837-4F4C-3525-FA14-977D8CCDB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6525" y="2642975"/>
              <a:ext cx="31200" cy="28850"/>
            </a:xfrm>
            <a:custGeom>
              <a:avLst/>
              <a:gdLst>
                <a:gd name="T0" fmla="*/ 125000 w 1248"/>
                <a:gd name="T1" fmla="*/ 0 h 1154"/>
                <a:gd name="T2" fmla="*/ 0 w 1248"/>
                <a:gd name="T3" fmla="*/ 218750 h 1154"/>
                <a:gd name="T4" fmla="*/ 9859375 w 1248"/>
                <a:gd name="T5" fmla="*/ 9890625 h 1154"/>
                <a:gd name="T6" fmla="*/ 19171875 w 1248"/>
                <a:gd name="T7" fmla="*/ 17890625 h 1154"/>
                <a:gd name="T8" fmla="*/ 19296875 w 1248"/>
                <a:gd name="T9" fmla="*/ 18015625 h 1154"/>
                <a:gd name="T10" fmla="*/ 19359375 w 1248"/>
                <a:gd name="T11" fmla="*/ 17515625 h 1154"/>
                <a:gd name="T12" fmla="*/ 9484375 w 1248"/>
                <a:gd name="T13" fmla="*/ 8218750 h 1154"/>
                <a:gd name="T14" fmla="*/ 187500 w 1248"/>
                <a:gd name="T15" fmla="*/ 218750 h 1154"/>
                <a:gd name="T16" fmla="*/ 125000 w 1248"/>
                <a:gd name="T17" fmla="*/ 0 h 11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8" h="1154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191" y="228"/>
                    <a:pt x="417" y="419"/>
                    <a:pt x="631" y="633"/>
                  </a:cubicBezTo>
                  <a:cubicBezTo>
                    <a:pt x="822" y="812"/>
                    <a:pt x="1000" y="1002"/>
                    <a:pt x="1227" y="1145"/>
                  </a:cubicBezTo>
                  <a:cubicBezTo>
                    <a:pt x="1229" y="1151"/>
                    <a:pt x="1232" y="1153"/>
                    <a:pt x="1235" y="1153"/>
                  </a:cubicBezTo>
                  <a:cubicBezTo>
                    <a:pt x="1243" y="1153"/>
                    <a:pt x="1248" y="1130"/>
                    <a:pt x="1239" y="1121"/>
                  </a:cubicBezTo>
                  <a:cubicBezTo>
                    <a:pt x="1060" y="895"/>
                    <a:pt x="822" y="705"/>
                    <a:pt x="607" y="526"/>
                  </a:cubicBezTo>
                  <a:cubicBezTo>
                    <a:pt x="417" y="347"/>
                    <a:pt x="226" y="169"/>
                    <a:pt x="12" y="14"/>
                  </a:cubicBez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399" name="Google Shape;3834;p4">
              <a:extLst>
                <a:ext uri="{FF2B5EF4-FFF2-40B4-BE49-F238E27FC236}">
                  <a16:creationId xmlns:a16="http://schemas.microsoft.com/office/drawing/2014/main" id="{21B3566D-EBF4-2274-4BE1-3885CC8AD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635575"/>
              <a:ext cx="29125" cy="26125"/>
            </a:xfrm>
            <a:custGeom>
              <a:avLst/>
              <a:gdLst>
                <a:gd name="T0" fmla="*/ 1125000 w 1165"/>
                <a:gd name="T1" fmla="*/ 0 h 1045"/>
                <a:gd name="T2" fmla="*/ 937500 w 1165"/>
                <a:gd name="T3" fmla="*/ 187500 h 1045"/>
                <a:gd name="T4" fmla="*/ 6890625 w 1165"/>
                <a:gd name="T5" fmla="*/ 8375000 h 1045"/>
                <a:gd name="T6" fmla="*/ 17687500 w 1165"/>
                <a:gd name="T7" fmla="*/ 16187500 h 1045"/>
                <a:gd name="T8" fmla="*/ 17906250 w 1165"/>
                <a:gd name="T9" fmla="*/ 16312500 h 1045"/>
                <a:gd name="T10" fmla="*/ 18062500 w 1165"/>
                <a:gd name="T11" fmla="*/ 15640625 h 1045"/>
                <a:gd name="T12" fmla="*/ 9500000 w 1165"/>
                <a:gd name="T13" fmla="*/ 8937500 h 1045"/>
                <a:gd name="T14" fmla="*/ 1843750 w 1165"/>
                <a:gd name="T15" fmla="*/ 1015625 h 1045"/>
                <a:gd name="T16" fmla="*/ 1843750 w 1165"/>
                <a:gd name="T17" fmla="*/ 1015625 h 1045"/>
                <a:gd name="T18" fmla="*/ 1875000 w 1165"/>
                <a:gd name="T19" fmla="*/ 937500 h 1045"/>
                <a:gd name="T20" fmla="*/ 1875000 w 1165"/>
                <a:gd name="T21" fmla="*/ 937500 h 1045"/>
                <a:gd name="T22" fmla="*/ 1875000 w 1165"/>
                <a:gd name="T23" fmla="*/ 937500 h 1045"/>
                <a:gd name="T24" fmla="*/ 2062500 w 1165"/>
                <a:gd name="T25" fmla="*/ 750000 h 1045"/>
                <a:gd name="T26" fmla="*/ 2062500 w 1165"/>
                <a:gd name="T27" fmla="*/ 375000 h 1045"/>
                <a:gd name="T28" fmla="*/ 1125000 w 1165"/>
                <a:gd name="T29" fmla="*/ 0 h 10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65" h="1045" extrusionOk="0">
                  <a:moveTo>
                    <a:pt x="72" y="0"/>
                  </a:moveTo>
                  <a:cubicBezTo>
                    <a:pt x="72" y="0"/>
                    <a:pt x="60" y="0"/>
                    <a:pt x="60" y="12"/>
                  </a:cubicBezTo>
                  <a:cubicBezTo>
                    <a:pt x="1" y="191"/>
                    <a:pt x="334" y="429"/>
                    <a:pt x="441" y="536"/>
                  </a:cubicBezTo>
                  <a:cubicBezTo>
                    <a:pt x="632" y="715"/>
                    <a:pt x="870" y="953"/>
                    <a:pt x="1132" y="1036"/>
                  </a:cubicBezTo>
                  <a:cubicBezTo>
                    <a:pt x="1137" y="1042"/>
                    <a:pt x="1142" y="1044"/>
                    <a:pt x="1146" y="1044"/>
                  </a:cubicBezTo>
                  <a:cubicBezTo>
                    <a:pt x="1160" y="1044"/>
                    <a:pt x="1165" y="1019"/>
                    <a:pt x="1156" y="1001"/>
                  </a:cubicBezTo>
                  <a:cubicBezTo>
                    <a:pt x="989" y="834"/>
                    <a:pt x="787" y="715"/>
                    <a:pt x="608" y="572"/>
                  </a:cubicBezTo>
                  <a:cubicBezTo>
                    <a:pt x="538" y="537"/>
                    <a:pt x="87" y="179"/>
                    <a:pt x="118" y="65"/>
                  </a:cubicBezTo>
                  <a:cubicBezTo>
                    <a:pt x="119" y="64"/>
                    <a:pt x="120" y="62"/>
                    <a:pt x="120" y="60"/>
                  </a:cubicBezTo>
                  <a:cubicBezTo>
                    <a:pt x="120" y="60"/>
                    <a:pt x="120" y="60"/>
                    <a:pt x="120" y="60"/>
                  </a:cubicBezTo>
                  <a:cubicBezTo>
                    <a:pt x="120" y="60"/>
                    <a:pt x="120" y="48"/>
                    <a:pt x="132" y="48"/>
                  </a:cubicBezTo>
                  <a:lnTo>
                    <a:pt x="132" y="24"/>
                  </a:lnTo>
                  <a:cubicBezTo>
                    <a:pt x="96" y="0"/>
                    <a:pt x="120" y="0"/>
                    <a:pt x="7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0" name="Google Shape;3835;p4">
              <a:extLst>
                <a:ext uri="{FF2B5EF4-FFF2-40B4-BE49-F238E27FC236}">
                  <a16:creationId xmlns:a16="http://schemas.microsoft.com/office/drawing/2014/main" id="{E4EC3CAE-AC85-EE94-E28A-FD82102FA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5100" y="2629375"/>
              <a:ext cx="42400" cy="36275"/>
            </a:xfrm>
            <a:custGeom>
              <a:avLst/>
              <a:gdLst>
                <a:gd name="T0" fmla="*/ 453125 w 1696"/>
                <a:gd name="T1" fmla="*/ 0 h 1451"/>
                <a:gd name="T2" fmla="*/ 265625 w 1696"/>
                <a:gd name="T3" fmla="*/ 343750 h 1451"/>
                <a:gd name="T4" fmla="*/ 25937500 w 1696"/>
                <a:gd name="T5" fmla="*/ 22671875 h 1451"/>
                <a:gd name="T6" fmla="*/ 26312500 w 1696"/>
                <a:gd name="T7" fmla="*/ 22296875 h 1451"/>
                <a:gd name="T8" fmla="*/ 11796875 w 1696"/>
                <a:gd name="T9" fmla="*/ 12062500 h 1451"/>
                <a:gd name="T10" fmla="*/ 812500 w 1696"/>
                <a:gd name="T11" fmla="*/ 156250 h 1451"/>
                <a:gd name="T12" fmla="*/ 453125 w 1696"/>
                <a:gd name="T13" fmla="*/ 0 h 14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96" h="1451" extrusionOk="0">
                  <a:moveTo>
                    <a:pt x="29" y="0"/>
                  </a:moveTo>
                  <a:cubicBezTo>
                    <a:pt x="12" y="0"/>
                    <a:pt x="0" y="14"/>
                    <a:pt x="17" y="22"/>
                  </a:cubicBezTo>
                  <a:cubicBezTo>
                    <a:pt x="386" y="606"/>
                    <a:pt x="993" y="1213"/>
                    <a:pt x="1660" y="1451"/>
                  </a:cubicBezTo>
                  <a:cubicBezTo>
                    <a:pt x="1684" y="1451"/>
                    <a:pt x="1696" y="1439"/>
                    <a:pt x="1684" y="1427"/>
                  </a:cubicBezTo>
                  <a:cubicBezTo>
                    <a:pt x="1362" y="1201"/>
                    <a:pt x="1041" y="1022"/>
                    <a:pt x="755" y="772"/>
                  </a:cubicBezTo>
                  <a:cubicBezTo>
                    <a:pt x="493" y="546"/>
                    <a:pt x="279" y="284"/>
                    <a:pt x="52" y="10"/>
                  </a:cubicBezTo>
                  <a:cubicBezTo>
                    <a:pt x="45" y="3"/>
                    <a:pt x="37" y="0"/>
                    <a:pt x="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1" name="Google Shape;3836;p4">
              <a:extLst>
                <a:ext uri="{FF2B5EF4-FFF2-40B4-BE49-F238E27FC236}">
                  <a16:creationId xmlns:a16="http://schemas.microsoft.com/office/drawing/2014/main" id="{EAA3E173-9EE7-AA65-B5F3-ACF78CF62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675" y="2644500"/>
              <a:ext cx="36300" cy="30750"/>
            </a:xfrm>
            <a:custGeom>
              <a:avLst/>
              <a:gdLst>
                <a:gd name="T0" fmla="*/ 15625 w 1452"/>
                <a:gd name="T1" fmla="*/ 15625 h 1230"/>
                <a:gd name="T2" fmla="*/ 15625 w 1452"/>
                <a:gd name="T3" fmla="*/ 15625 h 1230"/>
                <a:gd name="T4" fmla="*/ 11171875 w 1452"/>
                <a:gd name="T5" fmla="*/ 10796875 h 1230"/>
                <a:gd name="T6" fmla="*/ 22343750 w 1452"/>
                <a:gd name="T7" fmla="*/ 19171875 h 1230"/>
                <a:gd name="T8" fmla="*/ 22421875 w 1452"/>
                <a:gd name="T9" fmla="*/ 19203125 h 1230"/>
                <a:gd name="T10" fmla="*/ 22531250 w 1452"/>
                <a:gd name="T11" fmla="*/ 18609375 h 1230"/>
                <a:gd name="T12" fmla="*/ 10625000 w 1452"/>
                <a:gd name="T13" fmla="*/ 8937500 h 1230"/>
                <a:gd name="T14" fmla="*/ 15625 w 1452"/>
                <a:gd name="T15" fmla="*/ 15625 h 12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52" h="1230" extrusionOk="0">
                  <a:moveTo>
                    <a:pt x="1" y="1"/>
                  </a:moveTo>
                  <a:lnTo>
                    <a:pt x="1" y="1"/>
                  </a:lnTo>
                  <a:cubicBezTo>
                    <a:pt x="203" y="251"/>
                    <a:pt x="465" y="477"/>
                    <a:pt x="715" y="691"/>
                  </a:cubicBezTo>
                  <a:cubicBezTo>
                    <a:pt x="942" y="882"/>
                    <a:pt x="1180" y="1084"/>
                    <a:pt x="1430" y="1227"/>
                  </a:cubicBezTo>
                  <a:cubicBezTo>
                    <a:pt x="1431" y="1229"/>
                    <a:pt x="1433" y="1229"/>
                    <a:pt x="1435" y="1229"/>
                  </a:cubicBezTo>
                  <a:cubicBezTo>
                    <a:pt x="1444" y="1229"/>
                    <a:pt x="1452" y="1201"/>
                    <a:pt x="1442" y="1191"/>
                  </a:cubicBezTo>
                  <a:cubicBezTo>
                    <a:pt x="1203" y="953"/>
                    <a:pt x="918" y="775"/>
                    <a:pt x="680" y="572"/>
                  </a:cubicBezTo>
                  <a:cubicBezTo>
                    <a:pt x="465" y="394"/>
                    <a:pt x="239" y="179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2" name="Google Shape;3837;p4">
              <a:extLst>
                <a:ext uri="{FF2B5EF4-FFF2-40B4-BE49-F238E27FC236}">
                  <a16:creationId xmlns:a16="http://schemas.microsoft.com/office/drawing/2014/main" id="{679A51AD-3515-476E-AE9E-236EEFCE1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300" y="2655825"/>
              <a:ext cx="25850" cy="20025"/>
            </a:xfrm>
            <a:custGeom>
              <a:avLst/>
              <a:gdLst>
                <a:gd name="T0" fmla="*/ 187500 w 1034"/>
                <a:gd name="T1" fmla="*/ 0 h 801"/>
                <a:gd name="T2" fmla="*/ 0 w 1034"/>
                <a:gd name="T3" fmla="*/ 187500 h 801"/>
                <a:gd name="T4" fmla="*/ 15453125 w 1034"/>
                <a:gd name="T5" fmla="*/ 12468750 h 801"/>
                <a:gd name="T6" fmla="*/ 15656250 w 1034"/>
                <a:gd name="T7" fmla="*/ 12515625 h 801"/>
                <a:gd name="T8" fmla="*/ 16000000 w 1034"/>
                <a:gd name="T9" fmla="*/ 12093750 h 801"/>
                <a:gd name="T10" fmla="*/ 187500 w 1034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34" h="801" extrusionOk="0">
                  <a:moveTo>
                    <a:pt x="12" y="0"/>
                  </a:moveTo>
                  <a:lnTo>
                    <a:pt x="0" y="12"/>
                  </a:lnTo>
                  <a:cubicBezTo>
                    <a:pt x="310" y="274"/>
                    <a:pt x="631" y="595"/>
                    <a:pt x="989" y="798"/>
                  </a:cubicBezTo>
                  <a:cubicBezTo>
                    <a:pt x="993" y="800"/>
                    <a:pt x="998" y="801"/>
                    <a:pt x="1002" y="801"/>
                  </a:cubicBezTo>
                  <a:cubicBezTo>
                    <a:pt x="1020" y="801"/>
                    <a:pt x="1034" y="784"/>
                    <a:pt x="1024" y="774"/>
                  </a:cubicBezTo>
                  <a:cubicBezTo>
                    <a:pt x="727" y="476"/>
                    <a:pt x="35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3" name="Google Shape;3838;p4">
              <a:extLst>
                <a:ext uri="{FF2B5EF4-FFF2-40B4-BE49-F238E27FC236}">
                  <a16:creationId xmlns:a16="http://schemas.microsoft.com/office/drawing/2014/main" id="{9931E9A9-4F09-C23A-EBE7-4F42376ED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8250" y="2660350"/>
              <a:ext cx="20200" cy="16675"/>
            </a:xfrm>
            <a:custGeom>
              <a:avLst/>
              <a:gdLst>
                <a:gd name="T0" fmla="*/ 78125 w 808"/>
                <a:gd name="T1" fmla="*/ 15625 h 667"/>
                <a:gd name="T2" fmla="*/ 0 w 808"/>
                <a:gd name="T3" fmla="*/ 156250 h 667"/>
                <a:gd name="T4" fmla="*/ 78125 w 808"/>
                <a:gd name="T5" fmla="*/ 15625 h 667"/>
                <a:gd name="T6" fmla="*/ 0 w 808"/>
                <a:gd name="T7" fmla="*/ 156250 h 667"/>
                <a:gd name="T8" fmla="*/ 0 w 808"/>
                <a:gd name="T9" fmla="*/ 156250 h 667"/>
                <a:gd name="T10" fmla="*/ 12093750 w 808"/>
                <a:gd name="T11" fmla="*/ 10375000 h 667"/>
                <a:gd name="T12" fmla="*/ 12218750 w 808"/>
                <a:gd name="T13" fmla="*/ 10406250 h 667"/>
                <a:gd name="T14" fmla="*/ 12281250 w 808"/>
                <a:gd name="T15" fmla="*/ 9640625 h 667"/>
                <a:gd name="T16" fmla="*/ 5781250 w 808"/>
                <a:gd name="T17" fmla="*/ 5359375 h 667"/>
                <a:gd name="T18" fmla="*/ 0 w 808"/>
                <a:gd name="T19" fmla="*/ 156250 h 6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08" h="667" extrusionOk="0">
                  <a:moveTo>
                    <a:pt x="5" y="1"/>
                  </a:moveTo>
                  <a:cubicBezTo>
                    <a:pt x="3" y="1"/>
                    <a:pt x="0" y="4"/>
                    <a:pt x="0" y="10"/>
                  </a:cubicBezTo>
                  <a:cubicBezTo>
                    <a:pt x="6" y="4"/>
                    <a:pt x="6" y="1"/>
                    <a:pt x="5" y="1"/>
                  </a:cubicBezTo>
                  <a:close/>
                  <a:moveTo>
                    <a:pt x="0" y="10"/>
                  </a:moveTo>
                  <a:lnTo>
                    <a:pt x="0" y="10"/>
                  </a:lnTo>
                  <a:cubicBezTo>
                    <a:pt x="131" y="271"/>
                    <a:pt x="489" y="569"/>
                    <a:pt x="774" y="664"/>
                  </a:cubicBezTo>
                  <a:cubicBezTo>
                    <a:pt x="777" y="666"/>
                    <a:pt x="779" y="666"/>
                    <a:pt x="782" y="666"/>
                  </a:cubicBezTo>
                  <a:cubicBezTo>
                    <a:pt x="800" y="666"/>
                    <a:pt x="807" y="627"/>
                    <a:pt x="786" y="617"/>
                  </a:cubicBezTo>
                  <a:cubicBezTo>
                    <a:pt x="655" y="522"/>
                    <a:pt x="500" y="450"/>
                    <a:pt x="370" y="343"/>
                  </a:cubicBezTo>
                  <a:cubicBezTo>
                    <a:pt x="250" y="236"/>
                    <a:pt x="143" y="93"/>
                    <a:pt x="0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4" name="Google Shape;3839;p4">
              <a:extLst>
                <a:ext uri="{FF2B5EF4-FFF2-40B4-BE49-F238E27FC236}">
                  <a16:creationId xmlns:a16="http://schemas.microsoft.com/office/drawing/2014/main" id="{437CCDC2-0E1D-C554-5602-7E575857F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1825" y="2665050"/>
              <a:ext cx="26225" cy="16375"/>
            </a:xfrm>
            <a:custGeom>
              <a:avLst/>
              <a:gdLst>
                <a:gd name="T0" fmla="*/ 750000 w 1049"/>
                <a:gd name="T1" fmla="*/ 0 h 655"/>
                <a:gd name="T2" fmla="*/ 187500 w 1049"/>
                <a:gd name="T3" fmla="*/ 375000 h 655"/>
                <a:gd name="T4" fmla="*/ 15812500 w 1049"/>
                <a:gd name="T5" fmla="*/ 10234375 h 655"/>
                <a:gd name="T6" fmla="*/ 16000000 w 1049"/>
                <a:gd name="T7" fmla="*/ 9671875 h 655"/>
                <a:gd name="T8" fmla="*/ 8375000 w 1049"/>
                <a:gd name="T9" fmla="*/ 5765625 h 655"/>
                <a:gd name="T10" fmla="*/ 750000 w 1049"/>
                <a:gd name="T11" fmla="*/ 0 h 6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655" extrusionOk="0">
                  <a:moveTo>
                    <a:pt x="48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274" y="298"/>
                    <a:pt x="631" y="584"/>
                    <a:pt x="1012" y="655"/>
                  </a:cubicBezTo>
                  <a:cubicBezTo>
                    <a:pt x="1024" y="655"/>
                    <a:pt x="1048" y="631"/>
                    <a:pt x="1024" y="619"/>
                  </a:cubicBezTo>
                  <a:cubicBezTo>
                    <a:pt x="869" y="536"/>
                    <a:pt x="703" y="476"/>
                    <a:pt x="536" y="369"/>
                  </a:cubicBezTo>
                  <a:cubicBezTo>
                    <a:pt x="357" y="262"/>
                    <a:pt x="191" y="131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5" name="Google Shape;3840;p4">
              <a:extLst>
                <a:ext uri="{FF2B5EF4-FFF2-40B4-BE49-F238E27FC236}">
                  <a16:creationId xmlns:a16="http://schemas.microsoft.com/office/drawing/2014/main" id="{808A9891-14D3-A73B-F300-583103E8C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7175" y="2667125"/>
              <a:ext cx="26225" cy="13425"/>
            </a:xfrm>
            <a:custGeom>
              <a:avLst/>
              <a:gdLst>
                <a:gd name="T0" fmla="*/ 375000 w 1049"/>
                <a:gd name="T1" fmla="*/ 0 h 537"/>
                <a:gd name="T2" fmla="*/ 203125 w 1049"/>
                <a:gd name="T3" fmla="*/ 562500 h 537"/>
                <a:gd name="T4" fmla="*/ 16187500 w 1049"/>
                <a:gd name="T5" fmla="*/ 8375000 h 537"/>
                <a:gd name="T6" fmla="*/ 16375000 w 1049"/>
                <a:gd name="T7" fmla="*/ 8000000 h 537"/>
                <a:gd name="T8" fmla="*/ 8015625 w 1049"/>
                <a:gd name="T9" fmla="*/ 4656250 h 537"/>
                <a:gd name="T10" fmla="*/ 375000 w 1049"/>
                <a:gd name="T11" fmla="*/ 0 h 5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49" h="537" extrusionOk="0">
                  <a:moveTo>
                    <a:pt x="24" y="0"/>
                  </a:moveTo>
                  <a:cubicBezTo>
                    <a:pt x="24" y="0"/>
                    <a:pt x="1" y="36"/>
                    <a:pt x="13" y="36"/>
                  </a:cubicBezTo>
                  <a:cubicBezTo>
                    <a:pt x="298" y="262"/>
                    <a:pt x="679" y="512"/>
                    <a:pt x="1036" y="536"/>
                  </a:cubicBezTo>
                  <a:cubicBezTo>
                    <a:pt x="1048" y="536"/>
                    <a:pt x="1048" y="524"/>
                    <a:pt x="1048" y="512"/>
                  </a:cubicBezTo>
                  <a:cubicBezTo>
                    <a:pt x="894" y="417"/>
                    <a:pt x="691" y="381"/>
                    <a:pt x="513" y="298"/>
                  </a:cubicBezTo>
                  <a:cubicBezTo>
                    <a:pt x="334" y="215"/>
                    <a:pt x="191" y="12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6" name="Google Shape;3841;p4">
              <a:extLst>
                <a:ext uri="{FF2B5EF4-FFF2-40B4-BE49-F238E27FC236}">
                  <a16:creationId xmlns:a16="http://schemas.microsoft.com/office/drawing/2014/main" id="{34BB136B-C00D-C6CF-61B8-F064F98DD5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9250" y="2669500"/>
              <a:ext cx="107875" cy="49325"/>
            </a:xfrm>
            <a:custGeom>
              <a:avLst/>
              <a:gdLst>
                <a:gd name="T0" fmla="*/ 578125 w 4315"/>
                <a:gd name="T1" fmla="*/ 15625 h 1973"/>
                <a:gd name="T2" fmla="*/ 203125 w 4315"/>
                <a:gd name="T3" fmla="*/ 390625 h 1973"/>
                <a:gd name="T4" fmla="*/ 29968750 w 4315"/>
                <a:gd name="T5" fmla="*/ 10609375 h 1973"/>
                <a:gd name="T6" fmla="*/ 66250000 w 4315"/>
                <a:gd name="T7" fmla="*/ 30703125 h 1973"/>
                <a:gd name="T8" fmla="*/ 66625000 w 4315"/>
                <a:gd name="T9" fmla="*/ 30828125 h 1973"/>
                <a:gd name="T10" fmla="*/ 66984375 w 4315"/>
                <a:gd name="T11" fmla="*/ 29968750 h 1973"/>
                <a:gd name="T12" fmla="*/ 41500000 w 4315"/>
                <a:gd name="T13" fmla="*/ 13031250 h 1973"/>
                <a:gd name="T14" fmla="*/ 578125 w 4315"/>
                <a:gd name="T15" fmla="*/ 15625 h 19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15" h="1973" extrusionOk="0">
                  <a:moveTo>
                    <a:pt x="37" y="1"/>
                  </a:moveTo>
                  <a:cubicBezTo>
                    <a:pt x="13" y="13"/>
                    <a:pt x="1" y="25"/>
                    <a:pt x="13" y="25"/>
                  </a:cubicBezTo>
                  <a:cubicBezTo>
                    <a:pt x="596" y="406"/>
                    <a:pt x="1251" y="501"/>
                    <a:pt x="1918" y="679"/>
                  </a:cubicBezTo>
                  <a:cubicBezTo>
                    <a:pt x="2811" y="918"/>
                    <a:pt x="3573" y="1358"/>
                    <a:pt x="4240" y="1965"/>
                  </a:cubicBezTo>
                  <a:cubicBezTo>
                    <a:pt x="4248" y="1971"/>
                    <a:pt x="4256" y="1973"/>
                    <a:pt x="4264" y="1973"/>
                  </a:cubicBezTo>
                  <a:cubicBezTo>
                    <a:pt x="4293" y="1973"/>
                    <a:pt x="4315" y="1945"/>
                    <a:pt x="4287" y="1918"/>
                  </a:cubicBezTo>
                  <a:cubicBezTo>
                    <a:pt x="3811" y="1453"/>
                    <a:pt x="3263" y="1084"/>
                    <a:pt x="2656" y="834"/>
                  </a:cubicBezTo>
                  <a:cubicBezTo>
                    <a:pt x="1787" y="477"/>
                    <a:pt x="846" y="441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7" name="Google Shape;3842;p4">
              <a:extLst>
                <a:ext uri="{FF2B5EF4-FFF2-40B4-BE49-F238E27FC236}">
                  <a16:creationId xmlns:a16="http://schemas.microsoft.com/office/drawing/2014/main" id="{E0DA1E94-D705-A03B-70ED-6D4F3C5CC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350" y="2689325"/>
              <a:ext cx="47050" cy="27900"/>
            </a:xfrm>
            <a:custGeom>
              <a:avLst/>
              <a:gdLst>
                <a:gd name="T0" fmla="*/ 171875 w 1882"/>
                <a:gd name="T1" fmla="*/ 0 h 1116"/>
                <a:gd name="T2" fmla="*/ 265625 w 1882"/>
                <a:gd name="T3" fmla="*/ 78125 h 1116"/>
                <a:gd name="T4" fmla="*/ 171875 w 1882"/>
                <a:gd name="T5" fmla="*/ 0 h 1116"/>
                <a:gd name="T6" fmla="*/ 265625 w 1882"/>
                <a:gd name="T7" fmla="*/ 78125 h 1116"/>
                <a:gd name="T8" fmla="*/ 28718750 w 1882"/>
                <a:gd name="T9" fmla="*/ 17390625 h 1116"/>
                <a:gd name="T10" fmla="*/ 28921875 w 1882"/>
                <a:gd name="T11" fmla="*/ 17437500 h 1116"/>
                <a:gd name="T12" fmla="*/ 29093750 w 1882"/>
                <a:gd name="T13" fmla="*/ 16828125 h 1116"/>
                <a:gd name="T14" fmla="*/ 265625 w 1882"/>
                <a:gd name="T15" fmla="*/ 78125 h 1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2" h="1116" extrusionOk="0">
                  <a:moveTo>
                    <a:pt x="11" y="0"/>
                  </a:moveTo>
                  <a:cubicBezTo>
                    <a:pt x="6" y="0"/>
                    <a:pt x="1" y="5"/>
                    <a:pt x="17" y="5"/>
                  </a:cubicBezTo>
                  <a:cubicBezTo>
                    <a:pt x="17" y="1"/>
                    <a:pt x="14" y="0"/>
                    <a:pt x="11" y="0"/>
                  </a:cubicBezTo>
                  <a:close/>
                  <a:moveTo>
                    <a:pt x="17" y="5"/>
                  </a:moveTo>
                  <a:cubicBezTo>
                    <a:pt x="636" y="351"/>
                    <a:pt x="1231" y="767"/>
                    <a:pt x="1838" y="1113"/>
                  </a:cubicBezTo>
                  <a:cubicBezTo>
                    <a:pt x="1843" y="1115"/>
                    <a:pt x="1847" y="1116"/>
                    <a:pt x="1851" y="1116"/>
                  </a:cubicBezTo>
                  <a:cubicBezTo>
                    <a:pt x="1869" y="1116"/>
                    <a:pt x="1882" y="1096"/>
                    <a:pt x="1862" y="1077"/>
                  </a:cubicBezTo>
                  <a:cubicBezTo>
                    <a:pt x="1338" y="636"/>
                    <a:pt x="648" y="279"/>
                    <a:pt x="1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8" name="Google Shape;3843;p4">
              <a:extLst>
                <a:ext uri="{FF2B5EF4-FFF2-40B4-BE49-F238E27FC236}">
                  <a16:creationId xmlns:a16="http://schemas.microsoft.com/office/drawing/2014/main" id="{C45B4ED5-7A84-03E2-87DB-D493C70A0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775" y="2687925"/>
              <a:ext cx="62025" cy="41925"/>
            </a:xfrm>
            <a:custGeom>
              <a:avLst/>
              <a:gdLst>
                <a:gd name="T0" fmla="*/ 6765625 w 2481"/>
                <a:gd name="T1" fmla="*/ 4656250 h 1677"/>
                <a:gd name="T2" fmla="*/ 20468750 w 2481"/>
                <a:gd name="T3" fmla="*/ 13234375 h 1677"/>
                <a:gd name="T4" fmla="*/ 20468750 w 2481"/>
                <a:gd name="T5" fmla="*/ 13234375 h 1677"/>
                <a:gd name="T6" fmla="*/ 13500000 w 2481"/>
                <a:gd name="T7" fmla="*/ 8953125 h 1677"/>
                <a:gd name="T8" fmla="*/ 6765625 w 2481"/>
                <a:gd name="T9" fmla="*/ 4656250 h 1677"/>
                <a:gd name="T10" fmla="*/ 29515625 w 2481"/>
                <a:gd name="T11" fmla="*/ 18750000 h 1677"/>
                <a:gd name="T12" fmla="*/ 29515625 w 2481"/>
                <a:gd name="T13" fmla="*/ 18750000 h 1677"/>
                <a:gd name="T14" fmla="*/ 29500000 w 2481"/>
                <a:gd name="T15" fmla="*/ 18812500 h 1677"/>
                <a:gd name="T16" fmla="*/ 29515625 w 2481"/>
                <a:gd name="T17" fmla="*/ 18750000 h 1677"/>
                <a:gd name="T18" fmla="*/ 29140625 w 2481"/>
                <a:gd name="T19" fmla="*/ 18718750 h 1677"/>
                <a:gd name="T20" fmla="*/ 31546875 w 2481"/>
                <a:gd name="T21" fmla="*/ 20500000 h 1677"/>
                <a:gd name="T22" fmla="*/ 31625000 w 2481"/>
                <a:gd name="T23" fmla="*/ 20546875 h 1677"/>
                <a:gd name="T24" fmla="*/ 31625000 w 2481"/>
                <a:gd name="T25" fmla="*/ 20546875 h 1677"/>
                <a:gd name="T26" fmla="*/ 34140625 w 2481"/>
                <a:gd name="T27" fmla="*/ 22906250 h 1677"/>
                <a:gd name="T28" fmla="*/ 34375000 w 2481"/>
                <a:gd name="T29" fmla="*/ 23171875 h 1677"/>
                <a:gd name="T30" fmla="*/ 34375000 w 2481"/>
                <a:gd name="T31" fmla="*/ 23171875 h 1677"/>
                <a:gd name="T32" fmla="*/ 29140625 w 2481"/>
                <a:gd name="T33" fmla="*/ 18718750 h 1677"/>
                <a:gd name="T34" fmla="*/ 35296875 w 2481"/>
                <a:gd name="T35" fmla="*/ 24250000 h 1677"/>
                <a:gd name="T36" fmla="*/ 35562500 w 2481"/>
                <a:gd name="T37" fmla="*/ 24781250 h 1677"/>
                <a:gd name="T38" fmla="*/ 35078125 w 2481"/>
                <a:gd name="T39" fmla="*/ 24515625 h 1677"/>
                <a:gd name="T40" fmla="*/ 35078125 w 2481"/>
                <a:gd name="T41" fmla="*/ 24515625 h 1677"/>
                <a:gd name="T42" fmla="*/ 35296875 w 2481"/>
                <a:gd name="T43" fmla="*/ 24250000 h 1677"/>
                <a:gd name="T44" fmla="*/ 1031250 w 2481"/>
                <a:gd name="T45" fmla="*/ 0 h 1677"/>
                <a:gd name="T46" fmla="*/ 609375 w 2481"/>
                <a:gd name="T47" fmla="*/ 1296875 h 1677"/>
                <a:gd name="T48" fmla="*/ 609375 w 2481"/>
                <a:gd name="T49" fmla="*/ 1296875 h 1677"/>
                <a:gd name="T50" fmla="*/ 656250 w 2481"/>
                <a:gd name="T51" fmla="*/ 1890625 h 1677"/>
                <a:gd name="T52" fmla="*/ 3359375 w 2481"/>
                <a:gd name="T53" fmla="*/ 3062500 h 1677"/>
                <a:gd name="T54" fmla="*/ 3359375 w 2481"/>
                <a:gd name="T55" fmla="*/ 3062500 h 1677"/>
                <a:gd name="T56" fmla="*/ 27281250 w 2481"/>
                <a:gd name="T57" fmla="*/ 19031250 h 1677"/>
                <a:gd name="T58" fmla="*/ 27281250 w 2481"/>
                <a:gd name="T59" fmla="*/ 19031250 h 1677"/>
                <a:gd name="T60" fmla="*/ 34921875 w 2481"/>
                <a:gd name="T61" fmla="*/ 24453125 h 1677"/>
                <a:gd name="T62" fmla="*/ 34921875 w 2481"/>
                <a:gd name="T63" fmla="*/ 24453125 h 1677"/>
                <a:gd name="T64" fmla="*/ 35046875 w 2481"/>
                <a:gd name="T65" fmla="*/ 24531250 h 1677"/>
                <a:gd name="T66" fmla="*/ 35046875 w 2481"/>
                <a:gd name="T67" fmla="*/ 24531250 h 1677"/>
                <a:gd name="T68" fmla="*/ 35046875 w 2481"/>
                <a:gd name="T69" fmla="*/ 24531250 h 1677"/>
                <a:gd name="T70" fmla="*/ 37859375 w 2481"/>
                <a:gd name="T71" fmla="*/ 26078125 h 1677"/>
                <a:gd name="T72" fmla="*/ 38203125 w 2481"/>
                <a:gd name="T73" fmla="*/ 26187500 h 1677"/>
                <a:gd name="T74" fmla="*/ 38609375 w 2481"/>
                <a:gd name="T75" fmla="*/ 25328125 h 1677"/>
                <a:gd name="T76" fmla="*/ 11078125 w 2481"/>
                <a:gd name="T77" fmla="*/ 4500000 h 1677"/>
                <a:gd name="T78" fmla="*/ 10843750 w 2481"/>
                <a:gd name="T79" fmla="*/ 4421875 h 1677"/>
                <a:gd name="T80" fmla="*/ 10796875 w 2481"/>
                <a:gd name="T81" fmla="*/ 4421875 h 1677"/>
                <a:gd name="T82" fmla="*/ 10796875 w 2481"/>
                <a:gd name="T83" fmla="*/ 4421875 h 1677"/>
                <a:gd name="T84" fmla="*/ 1218750 w 2481"/>
                <a:gd name="T85" fmla="*/ 31250 h 1677"/>
                <a:gd name="T86" fmla="*/ 1031250 w 2481"/>
                <a:gd name="T87" fmla="*/ 0 h 16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481" h="1677" extrusionOk="0">
                  <a:moveTo>
                    <a:pt x="433" y="298"/>
                  </a:moveTo>
                  <a:cubicBezTo>
                    <a:pt x="748" y="453"/>
                    <a:pt x="1040" y="631"/>
                    <a:pt x="1310" y="847"/>
                  </a:cubicBezTo>
                  <a:cubicBezTo>
                    <a:pt x="1160" y="748"/>
                    <a:pt x="1003" y="664"/>
                    <a:pt x="864" y="573"/>
                  </a:cubicBezTo>
                  <a:cubicBezTo>
                    <a:pt x="738" y="479"/>
                    <a:pt x="576" y="395"/>
                    <a:pt x="433" y="298"/>
                  </a:cubicBezTo>
                  <a:close/>
                  <a:moveTo>
                    <a:pt x="1889" y="1200"/>
                  </a:moveTo>
                  <a:lnTo>
                    <a:pt x="1889" y="1200"/>
                  </a:lnTo>
                  <a:cubicBezTo>
                    <a:pt x="1889" y="1201"/>
                    <a:pt x="1888" y="1203"/>
                    <a:pt x="1888" y="1204"/>
                  </a:cubicBezTo>
                  <a:cubicBezTo>
                    <a:pt x="1888" y="1203"/>
                    <a:pt x="1889" y="1201"/>
                    <a:pt x="1889" y="1200"/>
                  </a:cubicBezTo>
                  <a:close/>
                  <a:moveTo>
                    <a:pt x="1865" y="1198"/>
                  </a:moveTo>
                  <a:cubicBezTo>
                    <a:pt x="1917" y="1236"/>
                    <a:pt x="1968" y="1274"/>
                    <a:pt x="2019" y="1312"/>
                  </a:cubicBezTo>
                  <a:cubicBezTo>
                    <a:pt x="2020" y="1313"/>
                    <a:pt x="2022" y="1314"/>
                    <a:pt x="2024" y="1315"/>
                  </a:cubicBezTo>
                  <a:cubicBezTo>
                    <a:pt x="2080" y="1365"/>
                    <a:pt x="2135" y="1416"/>
                    <a:pt x="2185" y="1466"/>
                  </a:cubicBezTo>
                  <a:cubicBezTo>
                    <a:pt x="2191" y="1472"/>
                    <a:pt x="2196" y="1478"/>
                    <a:pt x="2200" y="1483"/>
                  </a:cubicBezTo>
                  <a:cubicBezTo>
                    <a:pt x="2094" y="1382"/>
                    <a:pt x="1981" y="1289"/>
                    <a:pt x="1865" y="1198"/>
                  </a:cubicBezTo>
                  <a:close/>
                  <a:moveTo>
                    <a:pt x="2259" y="1552"/>
                  </a:moveTo>
                  <a:cubicBezTo>
                    <a:pt x="2278" y="1576"/>
                    <a:pt x="2282" y="1586"/>
                    <a:pt x="2276" y="1586"/>
                  </a:cubicBezTo>
                  <a:cubicBezTo>
                    <a:pt x="2272" y="1586"/>
                    <a:pt x="2260" y="1580"/>
                    <a:pt x="2245" y="1569"/>
                  </a:cubicBezTo>
                  <a:cubicBezTo>
                    <a:pt x="2252" y="1568"/>
                    <a:pt x="2257" y="1560"/>
                    <a:pt x="2259" y="1552"/>
                  </a:cubicBezTo>
                  <a:close/>
                  <a:moveTo>
                    <a:pt x="66" y="0"/>
                  </a:moveTo>
                  <a:cubicBezTo>
                    <a:pt x="26" y="0"/>
                    <a:pt x="0" y="50"/>
                    <a:pt x="39" y="83"/>
                  </a:cubicBezTo>
                  <a:cubicBezTo>
                    <a:pt x="31" y="98"/>
                    <a:pt x="34" y="113"/>
                    <a:pt x="42" y="121"/>
                  </a:cubicBezTo>
                  <a:cubicBezTo>
                    <a:pt x="100" y="145"/>
                    <a:pt x="158" y="170"/>
                    <a:pt x="215" y="196"/>
                  </a:cubicBezTo>
                  <a:cubicBezTo>
                    <a:pt x="727" y="527"/>
                    <a:pt x="1232" y="881"/>
                    <a:pt x="1746" y="1218"/>
                  </a:cubicBezTo>
                  <a:cubicBezTo>
                    <a:pt x="1897" y="1347"/>
                    <a:pt x="2060" y="1462"/>
                    <a:pt x="2235" y="1565"/>
                  </a:cubicBezTo>
                  <a:cubicBezTo>
                    <a:pt x="2237" y="1568"/>
                    <a:pt x="2240" y="1570"/>
                    <a:pt x="2243" y="1570"/>
                  </a:cubicBezTo>
                  <a:cubicBezTo>
                    <a:pt x="2243" y="1570"/>
                    <a:pt x="2243" y="1570"/>
                    <a:pt x="2243" y="1570"/>
                  </a:cubicBezTo>
                  <a:cubicBezTo>
                    <a:pt x="2302" y="1604"/>
                    <a:pt x="2362" y="1637"/>
                    <a:pt x="2423" y="1669"/>
                  </a:cubicBezTo>
                  <a:cubicBezTo>
                    <a:pt x="2431" y="1674"/>
                    <a:pt x="2439" y="1676"/>
                    <a:pt x="2445" y="1676"/>
                  </a:cubicBezTo>
                  <a:cubicBezTo>
                    <a:pt x="2468" y="1676"/>
                    <a:pt x="2480" y="1649"/>
                    <a:pt x="2471" y="1621"/>
                  </a:cubicBezTo>
                  <a:cubicBezTo>
                    <a:pt x="1983" y="1073"/>
                    <a:pt x="1388" y="633"/>
                    <a:pt x="709" y="288"/>
                  </a:cubicBezTo>
                  <a:cubicBezTo>
                    <a:pt x="704" y="284"/>
                    <a:pt x="699" y="283"/>
                    <a:pt x="694" y="283"/>
                  </a:cubicBezTo>
                  <a:cubicBezTo>
                    <a:pt x="693" y="283"/>
                    <a:pt x="692" y="283"/>
                    <a:pt x="691" y="283"/>
                  </a:cubicBezTo>
                  <a:cubicBezTo>
                    <a:pt x="492" y="180"/>
                    <a:pt x="287" y="86"/>
                    <a:pt x="78" y="2"/>
                  </a:cubicBezTo>
                  <a:cubicBezTo>
                    <a:pt x="74" y="1"/>
                    <a:pt x="70" y="0"/>
                    <a:pt x="6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09" name="Google Shape;3844;p4">
              <a:extLst>
                <a:ext uri="{FF2B5EF4-FFF2-40B4-BE49-F238E27FC236}">
                  <a16:creationId xmlns:a16="http://schemas.microsoft.com/office/drawing/2014/main" id="{BEB6E3C5-A226-50DE-111D-1ED12BB1C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050" y="2714750"/>
              <a:ext cx="25475" cy="19075"/>
            </a:xfrm>
            <a:custGeom>
              <a:avLst/>
              <a:gdLst>
                <a:gd name="T0" fmla="*/ 1343750 w 1019"/>
                <a:gd name="T1" fmla="*/ 0 h 763"/>
                <a:gd name="T2" fmla="*/ 1656250 w 1019"/>
                <a:gd name="T3" fmla="*/ 1453125 h 763"/>
                <a:gd name="T4" fmla="*/ 1656250 w 1019"/>
                <a:gd name="T5" fmla="*/ 1453125 h 763"/>
                <a:gd name="T6" fmla="*/ 3390625 w 1019"/>
                <a:gd name="T7" fmla="*/ 3171875 h 763"/>
                <a:gd name="T8" fmla="*/ 7296875 w 1019"/>
                <a:gd name="T9" fmla="*/ 6140625 h 763"/>
                <a:gd name="T10" fmla="*/ 14734375 w 1019"/>
                <a:gd name="T11" fmla="*/ 11906250 h 763"/>
                <a:gd name="T12" fmla="*/ 14890625 w 1019"/>
                <a:gd name="T13" fmla="*/ 11796875 h 763"/>
                <a:gd name="T14" fmla="*/ 14890625 w 1019"/>
                <a:gd name="T15" fmla="*/ 11796875 h 763"/>
                <a:gd name="T16" fmla="*/ 15125000 w 1019"/>
                <a:gd name="T17" fmla="*/ 11843750 h 763"/>
                <a:gd name="T18" fmla="*/ 15484375 w 1019"/>
                <a:gd name="T19" fmla="*/ 10984375 h 763"/>
                <a:gd name="T20" fmla="*/ 8593750 w 1019"/>
                <a:gd name="T21" fmla="*/ 5406250 h 763"/>
                <a:gd name="T22" fmla="*/ 4515625 w 1019"/>
                <a:gd name="T23" fmla="*/ 2421875 h 763"/>
                <a:gd name="T24" fmla="*/ 1343750 w 1019"/>
                <a:gd name="T25" fmla="*/ 0 h 76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9" h="763" extrusionOk="0">
                  <a:moveTo>
                    <a:pt x="86" y="0"/>
                  </a:moveTo>
                  <a:cubicBezTo>
                    <a:pt x="1" y="0"/>
                    <a:pt x="30" y="77"/>
                    <a:pt x="106" y="93"/>
                  </a:cubicBezTo>
                  <a:cubicBezTo>
                    <a:pt x="119" y="117"/>
                    <a:pt x="207" y="184"/>
                    <a:pt x="217" y="203"/>
                  </a:cubicBezTo>
                  <a:cubicBezTo>
                    <a:pt x="312" y="262"/>
                    <a:pt x="384" y="334"/>
                    <a:pt x="467" y="393"/>
                  </a:cubicBezTo>
                  <a:cubicBezTo>
                    <a:pt x="634" y="512"/>
                    <a:pt x="789" y="643"/>
                    <a:pt x="943" y="762"/>
                  </a:cubicBezTo>
                  <a:cubicBezTo>
                    <a:pt x="947" y="761"/>
                    <a:pt x="950" y="758"/>
                    <a:pt x="953" y="755"/>
                  </a:cubicBezTo>
                  <a:cubicBezTo>
                    <a:pt x="958" y="757"/>
                    <a:pt x="963" y="758"/>
                    <a:pt x="968" y="758"/>
                  </a:cubicBezTo>
                  <a:cubicBezTo>
                    <a:pt x="996" y="758"/>
                    <a:pt x="1019" y="731"/>
                    <a:pt x="991" y="703"/>
                  </a:cubicBezTo>
                  <a:lnTo>
                    <a:pt x="550" y="346"/>
                  </a:lnTo>
                  <a:cubicBezTo>
                    <a:pt x="455" y="286"/>
                    <a:pt x="384" y="215"/>
                    <a:pt x="289" y="155"/>
                  </a:cubicBezTo>
                  <a:cubicBezTo>
                    <a:pt x="253" y="120"/>
                    <a:pt x="146" y="0"/>
                    <a:pt x="8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0" name="Google Shape;3845;p4">
              <a:extLst>
                <a:ext uri="{FF2B5EF4-FFF2-40B4-BE49-F238E27FC236}">
                  <a16:creationId xmlns:a16="http://schemas.microsoft.com/office/drawing/2014/main" id="{E3496235-7E78-AF70-9060-819893DAA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100" y="2716200"/>
              <a:ext cx="26950" cy="19200"/>
            </a:xfrm>
            <a:custGeom>
              <a:avLst/>
              <a:gdLst>
                <a:gd name="T0" fmla="*/ 750000 w 1078"/>
                <a:gd name="T1" fmla="*/ 0 h 768"/>
                <a:gd name="T2" fmla="*/ 500000 w 1078"/>
                <a:gd name="T3" fmla="*/ 781250 h 768"/>
                <a:gd name="T4" fmla="*/ 3765625 w 1078"/>
                <a:gd name="T5" fmla="*/ 3046875 h 768"/>
                <a:gd name="T6" fmla="*/ 3765625 w 1078"/>
                <a:gd name="T7" fmla="*/ 3046875 h 768"/>
                <a:gd name="T8" fmla="*/ 4218750 w 1078"/>
                <a:gd name="T9" fmla="*/ 3375000 h 768"/>
                <a:gd name="T10" fmla="*/ 4296875 w 1078"/>
                <a:gd name="T11" fmla="*/ 3421875 h 768"/>
                <a:gd name="T12" fmla="*/ 4296875 w 1078"/>
                <a:gd name="T13" fmla="*/ 3421875 h 768"/>
                <a:gd name="T14" fmla="*/ 15937500 w 1078"/>
                <a:gd name="T15" fmla="*/ 11937500 h 768"/>
                <a:gd name="T16" fmla="*/ 16218750 w 1078"/>
                <a:gd name="T17" fmla="*/ 11984375 h 768"/>
                <a:gd name="T18" fmla="*/ 16687500 w 1078"/>
                <a:gd name="T19" fmla="*/ 11187500 h 768"/>
                <a:gd name="T20" fmla="*/ 875000 w 1078"/>
                <a:gd name="T21" fmla="*/ 31250 h 768"/>
                <a:gd name="T22" fmla="*/ 750000 w 1078"/>
                <a:gd name="T23" fmla="*/ 0 h 7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8" h="768" extrusionOk="0">
                  <a:moveTo>
                    <a:pt x="48" y="0"/>
                  </a:moveTo>
                  <a:cubicBezTo>
                    <a:pt x="25" y="0"/>
                    <a:pt x="0" y="39"/>
                    <a:pt x="32" y="50"/>
                  </a:cubicBezTo>
                  <a:cubicBezTo>
                    <a:pt x="102" y="97"/>
                    <a:pt x="172" y="146"/>
                    <a:pt x="241" y="195"/>
                  </a:cubicBezTo>
                  <a:cubicBezTo>
                    <a:pt x="251" y="202"/>
                    <a:pt x="260" y="209"/>
                    <a:pt x="270" y="216"/>
                  </a:cubicBezTo>
                  <a:cubicBezTo>
                    <a:pt x="272" y="218"/>
                    <a:pt x="273" y="219"/>
                    <a:pt x="275" y="219"/>
                  </a:cubicBezTo>
                  <a:cubicBezTo>
                    <a:pt x="523" y="397"/>
                    <a:pt x="768" y="584"/>
                    <a:pt x="1020" y="764"/>
                  </a:cubicBezTo>
                  <a:cubicBezTo>
                    <a:pt x="1027" y="766"/>
                    <a:pt x="1033" y="767"/>
                    <a:pt x="1038" y="767"/>
                  </a:cubicBezTo>
                  <a:cubicBezTo>
                    <a:pt x="1063" y="767"/>
                    <a:pt x="1078" y="746"/>
                    <a:pt x="1068" y="716"/>
                  </a:cubicBezTo>
                  <a:cubicBezTo>
                    <a:pt x="782" y="443"/>
                    <a:pt x="413" y="204"/>
                    <a:pt x="56" y="2"/>
                  </a:cubicBezTo>
                  <a:cubicBezTo>
                    <a:pt x="53" y="1"/>
                    <a:pt x="51" y="0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1" name="Google Shape;3846;p4">
              <a:extLst>
                <a:ext uri="{FF2B5EF4-FFF2-40B4-BE49-F238E27FC236}">
                  <a16:creationId xmlns:a16="http://schemas.microsoft.com/office/drawing/2014/main" id="{316AFB3C-4024-0718-292A-01CC4C473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6900" y="2715875"/>
              <a:ext cx="24375" cy="18900"/>
            </a:xfrm>
            <a:custGeom>
              <a:avLst/>
              <a:gdLst>
                <a:gd name="T0" fmla="*/ 781250 w 975"/>
                <a:gd name="T1" fmla="*/ 0 h 756"/>
                <a:gd name="T2" fmla="*/ 187500 w 975"/>
                <a:gd name="T3" fmla="*/ 46875 h 756"/>
                <a:gd name="T4" fmla="*/ 0 w 975"/>
                <a:gd name="T5" fmla="*/ 609375 h 756"/>
                <a:gd name="T6" fmla="*/ 14515625 w 975"/>
                <a:gd name="T7" fmla="*/ 11765625 h 756"/>
                <a:gd name="T8" fmla="*/ 14671875 w 975"/>
                <a:gd name="T9" fmla="*/ 11812500 h 756"/>
                <a:gd name="T10" fmla="*/ 15078125 w 975"/>
                <a:gd name="T11" fmla="*/ 11203125 h 756"/>
                <a:gd name="T12" fmla="*/ 8375000 w 975"/>
                <a:gd name="T13" fmla="*/ 5812500 h 756"/>
                <a:gd name="T14" fmla="*/ 4656250 w 975"/>
                <a:gd name="T15" fmla="*/ 3031250 h 756"/>
                <a:gd name="T16" fmla="*/ 2875000 w 975"/>
                <a:gd name="T17" fmla="*/ 1781250 h 756"/>
                <a:gd name="T18" fmla="*/ 2875000 w 975"/>
                <a:gd name="T19" fmla="*/ 1781250 h 756"/>
                <a:gd name="T20" fmla="*/ 2984375 w 975"/>
                <a:gd name="T21" fmla="*/ 1531250 h 756"/>
                <a:gd name="T22" fmla="*/ 781250 w 975"/>
                <a:gd name="T23" fmla="*/ 0 h 7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75" h="756" extrusionOk="0">
                  <a:moveTo>
                    <a:pt x="50" y="0"/>
                  </a:moveTo>
                  <a:cubicBezTo>
                    <a:pt x="38" y="0"/>
                    <a:pt x="25" y="1"/>
                    <a:pt x="12" y="3"/>
                  </a:cubicBezTo>
                  <a:cubicBezTo>
                    <a:pt x="0" y="3"/>
                    <a:pt x="0" y="39"/>
                    <a:pt x="0" y="39"/>
                  </a:cubicBezTo>
                  <a:cubicBezTo>
                    <a:pt x="298" y="289"/>
                    <a:pt x="607" y="551"/>
                    <a:pt x="929" y="753"/>
                  </a:cubicBezTo>
                  <a:cubicBezTo>
                    <a:pt x="932" y="755"/>
                    <a:pt x="936" y="756"/>
                    <a:pt x="939" y="756"/>
                  </a:cubicBezTo>
                  <a:cubicBezTo>
                    <a:pt x="959" y="756"/>
                    <a:pt x="975" y="728"/>
                    <a:pt x="965" y="717"/>
                  </a:cubicBezTo>
                  <a:cubicBezTo>
                    <a:pt x="834" y="586"/>
                    <a:pt x="679" y="479"/>
                    <a:pt x="536" y="372"/>
                  </a:cubicBezTo>
                  <a:cubicBezTo>
                    <a:pt x="453" y="313"/>
                    <a:pt x="369" y="253"/>
                    <a:pt x="298" y="194"/>
                  </a:cubicBezTo>
                  <a:cubicBezTo>
                    <a:pt x="253" y="171"/>
                    <a:pt x="218" y="138"/>
                    <a:pt x="184" y="114"/>
                  </a:cubicBezTo>
                  <a:cubicBezTo>
                    <a:pt x="193" y="111"/>
                    <a:pt x="197" y="105"/>
                    <a:pt x="191" y="98"/>
                  </a:cubicBezTo>
                  <a:cubicBezTo>
                    <a:pt x="161" y="28"/>
                    <a:pt x="114" y="0"/>
                    <a:pt x="5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2" name="Google Shape;3847;p4">
              <a:extLst>
                <a:ext uri="{FF2B5EF4-FFF2-40B4-BE49-F238E27FC236}">
                  <a16:creationId xmlns:a16="http://schemas.microsoft.com/office/drawing/2014/main" id="{A618DD6C-99D2-B71A-551C-A88ECB6418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6775" y="2502425"/>
              <a:ext cx="57550" cy="46000"/>
            </a:xfrm>
            <a:custGeom>
              <a:avLst/>
              <a:gdLst>
                <a:gd name="T0" fmla="*/ 35062500 w 2302"/>
                <a:gd name="T1" fmla="*/ 0 h 1840"/>
                <a:gd name="T2" fmla="*/ 33906250 w 2302"/>
                <a:gd name="T3" fmla="*/ 250000 h 1840"/>
                <a:gd name="T4" fmla="*/ 22937500 w 2302"/>
                <a:gd name="T5" fmla="*/ 9000000 h 1840"/>
                <a:gd name="T6" fmla="*/ 421875 w 2302"/>
                <a:gd name="T7" fmla="*/ 28156250 h 1840"/>
                <a:gd name="T8" fmla="*/ 562500 w 2302"/>
                <a:gd name="T9" fmla="*/ 28734375 h 1840"/>
                <a:gd name="T10" fmla="*/ 796875 w 2302"/>
                <a:gd name="T11" fmla="*/ 28531250 h 1840"/>
                <a:gd name="T12" fmla="*/ 17546875 w 2302"/>
                <a:gd name="T13" fmla="*/ 14578125 h 1840"/>
                <a:gd name="T14" fmla="*/ 25546875 w 2302"/>
                <a:gd name="T15" fmla="*/ 7875000 h 1840"/>
                <a:gd name="T16" fmla="*/ 35906250 w 2302"/>
                <a:gd name="T17" fmla="*/ 968750 h 1840"/>
                <a:gd name="T18" fmla="*/ 35953125 w 2302"/>
                <a:gd name="T19" fmla="*/ 1000000 h 1840"/>
                <a:gd name="T20" fmla="*/ 35953125 w 2302"/>
                <a:gd name="T21" fmla="*/ 437500 h 1840"/>
                <a:gd name="T22" fmla="*/ 35953125 w 2302"/>
                <a:gd name="T23" fmla="*/ 250000 h 1840"/>
                <a:gd name="T24" fmla="*/ 35062500 w 2302"/>
                <a:gd name="T25" fmla="*/ 0 h 18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02" h="1840" extrusionOk="0">
                  <a:moveTo>
                    <a:pt x="2244" y="0"/>
                  </a:moveTo>
                  <a:cubicBezTo>
                    <a:pt x="2223" y="0"/>
                    <a:pt x="2226" y="16"/>
                    <a:pt x="2170" y="16"/>
                  </a:cubicBezTo>
                  <a:cubicBezTo>
                    <a:pt x="1992" y="28"/>
                    <a:pt x="1587" y="481"/>
                    <a:pt x="1468" y="576"/>
                  </a:cubicBezTo>
                  <a:cubicBezTo>
                    <a:pt x="992" y="981"/>
                    <a:pt x="480" y="1374"/>
                    <a:pt x="27" y="1802"/>
                  </a:cubicBezTo>
                  <a:cubicBezTo>
                    <a:pt x="1" y="1811"/>
                    <a:pt x="20" y="1839"/>
                    <a:pt x="36" y="1839"/>
                  </a:cubicBezTo>
                  <a:cubicBezTo>
                    <a:pt x="42" y="1839"/>
                    <a:pt x="48" y="1835"/>
                    <a:pt x="51" y="1826"/>
                  </a:cubicBezTo>
                  <a:cubicBezTo>
                    <a:pt x="420" y="1552"/>
                    <a:pt x="765" y="1231"/>
                    <a:pt x="1123" y="933"/>
                  </a:cubicBezTo>
                  <a:cubicBezTo>
                    <a:pt x="1289" y="790"/>
                    <a:pt x="1456" y="659"/>
                    <a:pt x="1635" y="504"/>
                  </a:cubicBezTo>
                  <a:cubicBezTo>
                    <a:pt x="1692" y="481"/>
                    <a:pt x="2245" y="62"/>
                    <a:pt x="2298" y="62"/>
                  </a:cubicBezTo>
                  <a:cubicBezTo>
                    <a:pt x="2300" y="62"/>
                    <a:pt x="2301" y="63"/>
                    <a:pt x="2301" y="64"/>
                  </a:cubicBezTo>
                  <a:lnTo>
                    <a:pt x="2301" y="28"/>
                  </a:lnTo>
                  <a:lnTo>
                    <a:pt x="2301" y="16"/>
                  </a:lnTo>
                  <a:cubicBezTo>
                    <a:pt x="2270" y="4"/>
                    <a:pt x="2254" y="0"/>
                    <a:pt x="224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3" name="Google Shape;3848;p4">
              <a:extLst>
                <a:ext uri="{FF2B5EF4-FFF2-40B4-BE49-F238E27FC236}">
                  <a16:creationId xmlns:a16="http://schemas.microsoft.com/office/drawing/2014/main" id="{4A8A0FA0-BDB3-321A-15BA-517F0779EE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025" y="2523825"/>
              <a:ext cx="35725" cy="31150"/>
            </a:xfrm>
            <a:custGeom>
              <a:avLst/>
              <a:gdLst>
                <a:gd name="T0" fmla="*/ 22015625 w 1429"/>
                <a:gd name="T1" fmla="*/ 15625 h 1246"/>
                <a:gd name="T2" fmla="*/ 21953125 w 1429"/>
                <a:gd name="T3" fmla="*/ 93750 h 1246"/>
                <a:gd name="T4" fmla="*/ 11531250 w 1429"/>
                <a:gd name="T5" fmla="*/ 8640625 h 1246"/>
                <a:gd name="T6" fmla="*/ 171875 w 1429"/>
                <a:gd name="T7" fmla="*/ 18687500 h 1246"/>
                <a:gd name="T8" fmla="*/ 437500 w 1429"/>
                <a:gd name="T9" fmla="*/ 19468750 h 1246"/>
                <a:gd name="T10" fmla="*/ 546875 w 1429"/>
                <a:gd name="T11" fmla="*/ 19437500 h 1246"/>
                <a:gd name="T12" fmla="*/ 11156250 w 1429"/>
                <a:gd name="T13" fmla="*/ 10500000 h 1246"/>
                <a:gd name="T14" fmla="*/ 22312500 w 1429"/>
                <a:gd name="T15" fmla="*/ 265625 h 1246"/>
                <a:gd name="T16" fmla="*/ 22015625 w 1429"/>
                <a:gd name="T17" fmla="*/ 15625 h 12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429" h="1246" extrusionOk="0">
                  <a:moveTo>
                    <a:pt x="1409" y="1"/>
                  </a:moveTo>
                  <a:cubicBezTo>
                    <a:pt x="1407" y="1"/>
                    <a:pt x="1405" y="2"/>
                    <a:pt x="1405" y="6"/>
                  </a:cubicBezTo>
                  <a:cubicBezTo>
                    <a:pt x="1166" y="172"/>
                    <a:pt x="952" y="363"/>
                    <a:pt x="738" y="553"/>
                  </a:cubicBezTo>
                  <a:cubicBezTo>
                    <a:pt x="500" y="768"/>
                    <a:pt x="238" y="958"/>
                    <a:pt x="11" y="1196"/>
                  </a:cubicBezTo>
                  <a:cubicBezTo>
                    <a:pt x="1" y="1207"/>
                    <a:pt x="9" y="1246"/>
                    <a:pt x="28" y="1246"/>
                  </a:cubicBezTo>
                  <a:cubicBezTo>
                    <a:pt x="30" y="1246"/>
                    <a:pt x="33" y="1245"/>
                    <a:pt x="35" y="1244"/>
                  </a:cubicBezTo>
                  <a:cubicBezTo>
                    <a:pt x="273" y="1077"/>
                    <a:pt x="488" y="875"/>
                    <a:pt x="714" y="672"/>
                  </a:cubicBezTo>
                  <a:cubicBezTo>
                    <a:pt x="952" y="470"/>
                    <a:pt x="1202" y="256"/>
                    <a:pt x="1428" y="17"/>
                  </a:cubicBezTo>
                  <a:cubicBezTo>
                    <a:pt x="1428" y="9"/>
                    <a:pt x="1416" y="1"/>
                    <a:pt x="14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4" name="Google Shape;3849;p4">
              <a:extLst>
                <a:ext uri="{FF2B5EF4-FFF2-40B4-BE49-F238E27FC236}">
                  <a16:creationId xmlns:a16="http://schemas.microsoft.com/office/drawing/2014/main" id="{9DFD51A6-8695-726E-3455-56FA1CAB7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7025" y="2524600"/>
              <a:ext cx="33350" cy="32425"/>
            </a:xfrm>
            <a:custGeom>
              <a:avLst/>
              <a:gdLst>
                <a:gd name="T0" fmla="*/ 20546875 w 1334"/>
                <a:gd name="T1" fmla="*/ 0 h 1297"/>
                <a:gd name="T2" fmla="*/ 20468750 w 1334"/>
                <a:gd name="T3" fmla="*/ 156250 h 1297"/>
                <a:gd name="T4" fmla="*/ 11171875 w 1334"/>
                <a:gd name="T5" fmla="*/ 10578125 h 1297"/>
                <a:gd name="T6" fmla="*/ 187500 w 1334"/>
                <a:gd name="T7" fmla="*/ 19687500 h 1297"/>
                <a:gd name="T8" fmla="*/ 562500 w 1334"/>
                <a:gd name="T9" fmla="*/ 20250000 h 1297"/>
                <a:gd name="T10" fmla="*/ 20843750 w 1334"/>
                <a:gd name="T11" fmla="*/ 531250 h 1297"/>
                <a:gd name="T12" fmla="*/ 20546875 w 1334"/>
                <a:gd name="T13" fmla="*/ 0 h 12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4" h="1297" extrusionOk="0">
                  <a:moveTo>
                    <a:pt x="1315" y="0"/>
                  </a:moveTo>
                  <a:cubicBezTo>
                    <a:pt x="1312" y="0"/>
                    <a:pt x="1310" y="3"/>
                    <a:pt x="1310" y="10"/>
                  </a:cubicBezTo>
                  <a:cubicBezTo>
                    <a:pt x="1108" y="225"/>
                    <a:pt x="929" y="463"/>
                    <a:pt x="715" y="677"/>
                  </a:cubicBezTo>
                  <a:cubicBezTo>
                    <a:pt x="489" y="879"/>
                    <a:pt x="239" y="1046"/>
                    <a:pt x="12" y="1260"/>
                  </a:cubicBezTo>
                  <a:cubicBezTo>
                    <a:pt x="1" y="1272"/>
                    <a:pt x="12" y="1296"/>
                    <a:pt x="36" y="1296"/>
                  </a:cubicBezTo>
                  <a:cubicBezTo>
                    <a:pt x="560" y="1082"/>
                    <a:pt x="1072" y="510"/>
                    <a:pt x="1334" y="34"/>
                  </a:cubicBezTo>
                  <a:cubicBezTo>
                    <a:pt x="1334" y="17"/>
                    <a:pt x="1322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5" name="Google Shape;3850;p4">
              <a:extLst>
                <a:ext uri="{FF2B5EF4-FFF2-40B4-BE49-F238E27FC236}">
                  <a16:creationId xmlns:a16="http://schemas.microsoft.com/office/drawing/2014/main" id="{B6D1C506-E8E7-D732-708D-1DDE93E18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950" y="2520550"/>
              <a:ext cx="53125" cy="43325"/>
            </a:xfrm>
            <a:custGeom>
              <a:avLst/>
              <a:gdLst>
                <a:gd name="T0" fmla="*/ 32796875 w 2125"/>
                <a:gd name="T1" fmla="*/ 15625 h 1733"/>
                <a:gd name="T2" fmla="*/ 32562500 w 2125"/>
                <a:gd name="T3" fmla="*/ 93750 h 1733"/>
                <a:gd name="T4" fmla="*/ 17687500 w 2125"/>
                <a:gd name="T5" fmla="*/ 14406250 h 1733"/>
                <a:gd name="T6" fmla="*/ 375000 w 2125"/>
                <a:gd name="T7" fmla="*/ 26312500 h 1733"/>
                <a:gd name="T8" fmla="*/ 937500 w 2125"/>
                <a:gd name="T9" fmla="*/ 27062500 h 1733"/>
                <a:gd name="T10" fmla="*/ 32937500 w 2125"/>
                <a:gd name="T11" fmla="*/ 281250 h 1733"/>
                <a:gd name="T12" fmla="*/ 32796875 w 2125"/>
                <a:gd name="T13" fmla="*/ 15625 h 17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25" h="1733" extrusionOk="0">
                  <a:moveTo>
                    <a:pt x="2099" y="1"/>
                  </a:moveTo>
                  <a:cubicBezTo>
                    <a:pt x="2093" y="1"/>
                    <a:pt x="2088" y="2"/>
                    <a:pt x="2084" y="6"/>
                  </a:cubicBezTo>
                  <a:cubicBezTo>
                    <a:pt x="1787" y="327"/>
                    <a:pt x="1477" y="649"/>
                    <a:pt x="1132" y="922"/>
                  </a:cubicBezTo>
                  <a:cubicBezTo>
                    <a:pt x="786" y="1208"/>
                    <a:pt x="382" y="1434"/>
                    <a:pt x="24" y="1684"/>
                  </a:cubicBezTo>
                  <a:cubicBezTo>
                    <a:pt x="1" y="1696"/>
                    <a:pt x="24" y="1732"/>
                    <a:pt x="60" y="1732"/>
                  </a:cubicBezTo>
                  <a:cubicBezTo>
                    <a:pt x="858" y="1422"/>
                    <a:pt x="1608" y="708"/>
                    <a:pt x="2108" y="18"/>
                  </a:cubicBezTo>
                  <a:cubicBezTo>
                    <a:pt x="2125" y="9"/>
                    <a:pt x="2112" y="1"/>
                    <a:pt x="209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6" name="Google Shape;3851;p4">
              <a:extLst>
                <a:ext uri="{FF2B5EF4-FFF2-40B4-BE49-F238E27FC236}">
                  <a16:creationId xmlns:a16="http://schemas.microsoft.com/office/drawing/2014/main" id="{89581A48-A367-11AC-F4E3-508910E2B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3925" y="2524200"/>
              <a:ext cx="45200" cy="35200"/>
            </a:xfrm>
            <a:custGeom>
              <a:avLst/>
              <a:gdLst>
                <a:gd name="T0" fmla="*/ 27812500 w 1808"/>
                <a:gd name="T1" fmla="*/ 0 h 1408"/>
                <a:gd name="T2" fmla="*/ 27734375 w 1808"/>
                <a:gd name="T3" fmla="*/ 31250 h 1408"/>
                <a:gd name="T4" fmla="*/ 15828125 w 1808"/>
                <a:gd name="T5" fmla="*/ 11390625 h 1408"/>
                <a:gd name="T6" fmla="*/ 375000 w 1808"/>
                <a:gd name="T7" fmla="*/ 21062500 h 1408"/>
                <a:gd name="T8" fmla="*/ 750000 w 1808"/>
                <a:gd name="T9" fmla="*/ 21984375 h 1408"/>
                <a:gd name="T10" fmla="*/ 27921875 w 1808"/>
                <a:gd name="T11" fmla="*/ 593750 h 1408"/>
                <a:gd name="T12" fmla="*/ 27812500 w 1808"/>
                <a:gd name="T13" fmla="*/ 0 h 1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8" h="1408" extrusionOk="0">
                  <a:moveTo>
                    <a:pt x="1780" y="0"/>
                  </a:moveTo>
                  <a:cubicBezTo>
                    <a:pt x="1778" y="0"/>
                    <a:pt x="1776" y="1"/>
                    <a:pt x="1775" y="2"/>
                  </a:cubicBezTo>
                  <a:cubicBezTo>
                    <a:pt x="1537" y="264"/>
                    <a:pt x="1287" y="514"/>
                    <a:pt x="1013" y="729"/>
                  </a:cubicBezTo>
                  <a:cubicBezTo>
                    <a:pt x="691" y="979"/>
                    <a:pt x="370" y="1134"/>
                    <a:pt x="24" y="1348"/>
                  </a:cubicBezTo>
                  <a:cubicBezTo>
                    <a:pt x="1" y="1360"/>
                    <a:pt x="13" y="1407"/>
                    <a:pt x="48" y="1407"/>
                  </a:cubicBezTo>
                  <a:cubicBezTo>
                    <a:pt x="727" y="1181"/>
                    <a:pt x="1394" y="610"/>
                    <a:pt x="1787" y="38"/>
                  </a:cubicBezTo>
                  <a:cubicBezTo>
                    <a:pt x="1807" y="28"/>
                    <a:pt x="1792" y="0"/>
                    <a:pt x="178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7" name="Google Shape;3852;p4">
              <a:extLst>
                <a:ext uri="{FF2B5EF4-FFF2-40B4-BE49-F238E27FC236}">
                  <a16:creationId xmlns:a16="http://schemas.microsoft.com/office/drawing/2014/main" id="{39C231DA-58E3-CF27-927E-6069F5E38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000" y="2556925"/>
              <a:ext cx="27675" cy="9625"/>
            </a:xfrm>
            <a:custGeom>
              <a:avLst/>
              <a:gdLst>
                <a:gd name="T0" fmla="*/ 16718750 w 1107"/>
                <a:gd name="T1" fmla="*/ 0 h 385"/>
                <a:gd name="T2" fmla="*/ 16546875 w 1107"/>
                <a:gd name="T3" fmla="*/ 46875 h 385"/>
                <a:gd name="T4" fmla="*/ 3843750 w 1107"/>
                <a:gd name="T5" fmla="*/ 3968750 h 385"/>
                <a:gd name="T6" fmla="*/ 3843750 w 1107"/>
                <a:gd name="T7" fmla="*/ 3968750 h 385"/>
                <a:gd name="T8" fmla="*/ 734375 w 1107"/>
                <a:gd name="T9" fmla="*/ 4515625 h 385"/>
                <a:gd name="T10" fmla="*/ 890625 w 1107"/>
                <a:gd name="T11" fmla="*/ 5625000 h 385"/>
                <a:gd name="T12" fmla="*/ 890625 w 1107"/>
                <a:gd name="T13" fmla="*/ 5625000 h 385"/>
                <a:gd name="T14" fmla="*/ 921875 w 1107"/>
                <a:gd name="T15" fmla="*/ 6000000 h 385"/>
                <a:gd name="T16" fmla="*/ 16734375 w 1107"/>
                <a:gd name="T17" fmla="*/ 2468750 h 385"/>
                <a:gd name="T18" fmla="*/ 16734375 w 1107"/>
                <a:gd name="T19" fmla="*/ 1718750 h 385"/>
                <a:gd name="T20" fmla="*/ 13265625 w 1107"/>
                <a:gd name="T21" fmla="*/ 2328125 h 385"/>
                <a:gd name="T22" fmla="*/ 13265625 w 1107"/>
                <a:gd name="T23" fmla="*/ 2328125 h 385"/>
                <a:gd name="T24" fmla="*/ 16734375 w 1107"/>
                <a:gd name="T25" fmla="*/ 609375 h 385"/>
                <a:gd name="T26" fmla="*/ 16718750 w 1107"/>
                <a:gd name="T27" fmla="*/ 0 h 38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07" h="385" extrusionOk="0">
                  <a:moveTo>
                    <a:pt x="1070" y="0"/>
                  </a:moveTo>
                  <a:cubicBezTo>
                    <a:pt x="1067" y="0"/>
                    <a:pt x="1063" y="1"/>
                    <a:pt x="1059" y="3"/>
                  </a:cubicBezTo>
                  <a:cubicBezTo>
                    <a:pt x="781" y="90"/>
                    <a:pt x="518" y="184"/>
                    <a:pt x="246" y="254"/>
                  </a:cubicBezTo>
                  <a:lnTo>
                    <a:pt x="47" y="289"/>
                  </a:lnTo>
                  <a:cubicBezTo>
                    <a:pt x="0" y="301"/>
                    <a:pt x="11" y="359"/>
                    <a:pt x="57" y="360"/>
                  </a:cubicBezTo>
                  <a:cubicBezTo>
                    <a:pt x="58" y="367"/>
                    <a:pt x="59" y="375"/>
                    <a:pt x="59" y="384"/>
                  </a:cubicBezTo>
                  <a:cubicBezTo>
                    <a:pt x="404" y="301"/>
                    <a:pt x="726" y="229"/>
                    <a:pt x="1071" y="158"/>
                  </a:cubicBezTo>
                  <a:cubicBezTo>
                    <a:pt x="1107" y="146"/>
                    <a:pt x="1083" y="110"/>
                    <a:pt x="1071" y="110"/>
                  </a:cubicBezTo>
                  <a:lnTo>
                    <a:pt x="849" y="149"/>
                  </a:lnTo>
                  <a:cubicBezTo>
                    <a:pt x="925" y="117"/>
                    <a:pt x="999" y="80"/>
                    <a:pt x="1071" y="39"/>
                  </a:cubicBezTo>
                  <a:cubicBezTo>
                    <a:pt x="1081" y="19"/>
                    <a:pt x="1082" y="0"/>
                    <a:pt x="107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8" name="Google Shape;3853;p4">
              <a:extLst>
                <a:ext uri="{FF2B5EF4-FFF2-40B4-BE49-F238E27FC236}">
                  <a16:creationId xmlns:a16="http://schemas.microsoft.com/office/drawing/2014/main" id="{6C42C6C5-BCF2-165F-7A94-3F67C2019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400" y="2374825"/>
              <a:ext cx="25600" cy="44800"/>
            </a:xfrm>
            <a:custGeom>
              <a:avLst/>
              <a:gdLst>
                <a:gd name="T0" fmla="*/ 0 w 1024"/>
                <a:gd name="T1" fmla="*/ 15625 h 1792"/>
                <a:gd name="T2" fmla="*/ 15625000 w 1024"/>
                <a:gd name="T3" fmla="*/ 27906250 h 1792"/>
                <a:gd name="T4" fmla="*/ 15875000 w 1024"/>
                <a:gd name="T5" fmla="*/ 27984375 h 1792"/>
                <a:gd name="T6" fmla="*/ 16000000 w 1024"/>
                <a:gd name="T7" fmla="*/ 27734375 h 1792"/>
                <a:gd name="T8" fmla="*/ 0 w 1024"/>
                <a:gd name="T9" fmla="*/ 15625 h 1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24" h="1792" extrusionOk="0">
                  <a:moveTo>
                    <a:pt x="0" y="1"/>
                  </a:moveTo>
                  <a:cubicBezTo>
                    <a:pt x="191" y="655"/>
                    <a:pt x="512" y="1298"/>
                    <a:pt x="1000" y="1786"/>
                  </a:cubicBezTo>
                  <a:cubicBezTo>
                    <a:pt x="1007" y="1790"/>
                    <a:pt x="1012" y="1791"/>
                    <a:pt x="1016" y="1791"/>
                  </a:cubicBezTo>
                  <a:cubicBezTo>
                    <a:pt x="1024" y="1791"/>
                    <a:pt x="1024" y="1783"/>
                    <a:pt x="1024" y="1775"/>
                  </a:cubicBezTo>
                  <a:cubicBezTo>
                    <a:pt x="572" y="1215"/>
                    <a:pt x="214" y="667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19" name="Google Shape;3854;p4">
              <a:extLst>
                <a:ext uri="{FF2B5EF4-FFF2-40B4-BE49-F238E27FC236}">
                  <a16:creationId xmlns:a16="http://schemas.microsoft.com/office/drawing/2014/main" id="{1771D5FE-EF6B-4B43-D342-00440FABE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450" y="2373600"/>
              <a:ext cx="23825" cy="43050"/>
            </a:xfrm>
            <a:custGeom>
              <a:avLst/>
              <a:gdLst>
                <a:gd name="T0" fmla="*/ 343750 w 953"/>
                <a:gd name="T1" fmla="*/ 0 h 1722"/>
                <a:gd name="T2" fmla="*/ 0 w 953"/>
                <a:gd name="T3" fmla="*/ 218750 h 1722"/>
                <a:gd name="T4" fmla="*/ 14703125 w 953"/>
                <a:gd name="T5" fmla="*/ 26812500 h 1722"/>
                <a:gd name="T6" fmla="*/ 14812500 w 953"/>
                <a:gd name="T7" fmla="*/ 26890625 h 1722"/>
                <a:gd name="T8" fmla="*/ 14890625 w 953"/>
                <a:gd name="T9" fmla="*/ 26453125 h 1722"/>
                <a:gd name="T10" fmla="*/ 562500 w 953"/>
                <a:gd name="T11" fmla="*/ 218750 h 1722"/>
                <a:gd name="T12" fmla="*/ 343750 w 953"/>
                <a:gd name="T13" fmla="*/ 0 h 17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3" h="1722" extrusionOk="0">
                  <a:moveTo>
                    <a:pt x="22" y="0"/>
                  </a:moveTo>
                  <a:cubicBezTo>
                    <a:pt x="12" y="0"/>
                    <a:pt x="0" y="7"/>
                    <a:pt x="0" y="14"/>
                  </a:cubicBezTo>
                  <a:cubicBezTo>
                    <a:pt x="131" y="657"/>
                    <a:pt x="465" y="1252"/>
                    <a:pt x="941" y="1716"/>
                  </a:cubicBezTo>
                  <a:cubicBezTo>
                    <a:pt x="944" y="1720"/>
                    <a:pt x="947" y="1721"/>
                    <a:pt x="948" y="1721"/>
                  </a:cubicBezTo>
                  <a:cubicBezTo>
                    <a:pt x="953" y="1721"/>
                    <a:pt x="953" y="1710"/>
                    <a:pt x="953" y="1693"/>
                  </a:cubicBezTo>
                  <a:cubicBezTo>
                    <a:pt x="512" y="1193"/>
                    <a:pt x="215" y="657"/>
                    <a:pt x="36" y="14"/>
                  </a:cubicBezTo>
                  <a:cubicBezTo>
                    <a:pt x="36" y="4"/>
                    <a:pt x="30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0" name="Google Shape;3855;p4">
              <a:extLst>
                <a:ext uri="{FF2B5EF4-FFF2-40B4-BE49-F238E27FC236}">
                  <a16:creationId xmlns:a16="http://schemas.microsoft.com/office/drawing/2014/main" id="{C8FDAAE3-060F-6854-9BD9-646F68FB2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025" y="2370850"/>
              <a:ext cx="23475" cy="38650"/>
            </a:xfrm>
            <a:custGeom>
              <a:avLst/>
              <a:gdLst>
                <a:gd name="T0" fmla="*/ 296875 w 939"/>
                <a:gd name="T1" fmla="*/ 0 h 1546"/>
                <a:gd name="T2" fmla="*/ 203125 w 939"/>
                <a:gd name="T3" fmla="*/ 453125 h 1546"/>
                <a:gd name="T4" fmla="*/ 14156250 w 939"/>
                <a:gd name="T5" fmla="*/ 24078125 h 1546"/>
                <a:gd name="T6" fmla="*/ 14343750 w 939"/>
                <a:gd name="T7" fmla="*/ 24156250 h 1546"/>
                <a:gd name="T8" fmla="*/ 14531250 w 939"/>
                <a:gd name="T9" fmla="*/ 23890625 h 1546"/>
                <a:gd name="T10" fmla="*/ 6906250 w 939"/>
                <a:gd name="T11" fmla="*/ 13468750 h 1546"/>
                <a:gd name="T12" fmla="*/ 578125 w 939"/>
                <a:gd name="T13" fmla="*/ 265625 h 1546"/>
                <a:gd name="T14" fmla="*/ 296875 w 939"/>
                <a:gd name="T15" fmla="*/ 0 h 15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39" h="1546" extrusionOk="0">
                  <a:moveTo>
                    <a:pt x="19" y="0"/>
                  </a:moveTo>
                  <a:cubicBezTo>
                    <a:pt x="9" y="0"/>
                    <a:pt x="0" y="9"/>
                    <a:pt x="13" y="29"/>
                  </a:cubicBezTo>
                  <a:cubicBezTo>
                    <a:pt x="168" y="564"/>
                    <a:pt x="466" y="1172"/>
                    <a:pt x="906" y="1541"/>
                  </a:cubicBezTo>
                  <a:cubicBezTo>
                    <a:pt x="910" y="1544"/>
                    <a:pt x="914" y="1546"/>
                    <a:pt x="918" y="1546"/>
                  </a:cubicBezTo>
                  <a:cubicBezTo>
                    <a:pt x="929" y="1546"/>
                    <a:pt x="938" y="1537"/>
                    <a:pt x="930" y="1529"/>
                  </a:cubicBezTo>
                  <a:cubicBezTo>
                    <a:pt x="787" y="1303"/>
                    <a:pt x="585" y="1100"/>
                    <a:pt x="442" y="862"/>
                  </a:cubicBezTo>
                  <a:cubicBezTo>
                    <a:pt x="275" y="588"/>
                    <a:pt x="156" y="302"/>
                    <a:pt x="37" y="17"/>
                  </a:cubicBezTo>
                  <a:cubicBezTo>
                    <a:pt x="37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1" name="Google Shape;3856;p4">
              <a:extLst>
                <a:ext uri="{FF2B5EF4-FFF2-40B4-BE49-F238E27FC236}">
                  <a16:creationId xmlns:a16="http://schemas.microsoft.com/office/drawing/2014/main" id="{111D5568-74E4-37AF-78F0-50C78183FE1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2425" y="2372475"/>
              <a:ext cx="20725" cy="34950"/>
            </a:xfrm>
            <a:custGeom>
              <a:avLst/>
              <a:gdLst>
                <a:gd name="T0" fmla="*/ 250000 w 829"/>
                <a:gd name="T1" fmla="*/ 15625 h 1398"/>
                <a:gd name="T2" fmla="*/ 109375 w 829"/>
                <a:gd name="T3" fmla="*/ 359375 h 1398"/>
                <a:gd name="T4" fmla="*/ 12390625 w 829"/>
                <a:gd name="T5" fmla="*/ 21750000 h 1398"/>
                <a:gd name="T6" fmla="*/ 12562500 w 829"/>
                <a:gd name="T7" fmla="*/ 21828125 h 1398"/>
                <a:gd name="T8" fmla="*/ 12953125 w 829"/>
                <a:gd name="T9" fmla="*/ 21390625 h 1398"/>
                <a:gd name="T10" fmla="*/ 6062500 w 829"/>
                <a:gd name="T11" fmla="*/ 11156250 h 1398"/>
                <a:gd name="T12" fmla="*/ 859375 w 829"/>
                <a:gd name="T13" fmla="*/ 359375 h 1398"/>
                <a:gd name="T14" fmla="*/ 250000 w 829"/>
                <a:gd name="T15" fmla="*/ 15625 h 13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9" h="1398" extrusionOk="0">
                  <a:moveTo>
                    <a:pt x="16" y="1"/>
                  </a:moveTo>
                  <a:cubicBezTo>
                    <a:pt x="5" y="1"/>
                    <a:pt x="1" y="10"/>
                    <a:pt x="7" y="23"/>
                  </a:cubicBezTo>
                  <a:cubicBezTo>
                    <a:pt x="174" y="499"/>
                    <a:pt x="424" y="1035"/>
                    <a:pt x="793" y="1392"/>
                  </a:cubicBezTo>
                  <a:cubicBezTo>
                    <a:pt x="796" y="1396"/>
                    <a:pt x="800" y="1397"/>
                    <a:pt x="804" y="1397"/>
                  </a:cubicBezTo>
                  <a:cubicBezTo>
                    <a:pt x="816" y="1397"/>
                    <a:pt x="829" y="1386"/>
                    <a:pt x="829" y="1369"/>
                  </a:cubicBezTo>
                  <a:cubicBezTo>
                    <a:pt x="686" y="1142"/>
                    <a:pt x="531" y="940"/>
                    <a:pt x="388" y="714"/>
                  </a:cubicBezTo>
                  <a:cubicBezTo>
                    <a:pt x="257" y="499"/>
                    <a:pt x="150" y="249"/>
                    <a:pt x="55" y="23"/>
                  </a:cubicBezTo>
                  <a:cubicBezTo>
                    <a:pt x="39" y="7"/>
                    <a:pt x="25" y="1"/>
                    <a:pt x="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2" name="Google Shape;3857;p4">
              <a:extLst>
                <a:ext uri="{FF2B5EF4-FFF2-40B4-BE49-F238E27FC236}">
                  <a16:creationId xmlns:a16="http://schemas.microsoft.com/office/drawing/2014/main" id="{B41B73DD-60E4-ADD0-AAF7-D9F88F95FC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575" y="2324400"/>
              <a:ext cx="9850" cy="19075"/>
            </a:xfrm>
            <a:custGeom>
              <a:avLst/>
              <a:gdLst>
                <a:gd name="T0" fmla="*/ 281250 w 394"/>
                <a:gd name="T1" fmla="*/ 0 h 763"/>
                <a:gd name="T2" fmla="*/ 0 w 394"/>
                <a:gd name="T3" fmla="*/ 265625 h 763"/>
                <a:gd name="T4" fmla="*/ 2421875 w 394"/>
                <a:gd name="T5" fmla="*/ 5859375 h 763"/>
                <a:gd name="T6" fmla="*/ 5390625 w 394"/>
                <a:gd name="T7" fmla="*/ 11812500 h 763"/>
                <a:gd name="T8" fmla="*/ 5703125 w 394"/>
                <a:gd name="T9" fmla="*/ 11921875 h 763"/>
                <a:gd name="T10" fmla="*/ 6140625 w 394"/>
                <a:gd name="T11" fmla="*/ 11437500 h 763"/>
                <a:gd name="T12" fmla="*/ 3531250 w 394"/>
                <a:gd name="T13" fmla="*/ 5671875 h 763"/>
                <a:gd name="T14" fmla="*/ 562500 w 394"/>
                <a:gd name="T15" fmla="*/ 78125 h 763"/>
                <a:gd name="T16" fmla="*/ 281250 w 394"/>
                <a:gd name="T17" fmla="*/ 0 h 7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4" h="763" extrusionOk="0">
                  <a:moveTo>
                    <a:pt x="18" y="0"/>
                  </a:moveTo>
                  <a:cubicBezTo>
                    <a:pt x="6" y="0"/>
                    <a:pt x="0" y="9"/>
                    <a:pt x="0" y="17"/>
                  </a:cubicBezTo>
                  <a:cubicBezTo>
                    <a:pt x="36" y="136"/>
                    <a:pt x="95" y="255"/>
                    <a:pt x="155" y="375"/>
                  </a:cubicBezTo>
                  <a:cubicBezTo>
                    <a:pt x="214" y="494"/>
                    <a:pt x="274" y="648"/>
                    <a:pt x="345" y="756"/>
                  </a:cubicBezTo>
                  <a:cubicBezTo>
                    <a:pt x="350" y="760"/>
                    <a:pt x="357" y="763"/>
                    <a:pt x="365" y="763"/>
                  </a:cubicBezTo>
                  <a:cubicBezTo>
                    <a:pt x="379" y="763"/>
                    <a:pt x="393" y="754"/>
                    <a:pt x="393" y="732"/>
                  </a:cubicBezTo>
                  <a:cubicBezTo>
                    <a:pt x="357" y="601"/>
                    <a:pt x="286" y="482"/>
                    <a:pt x="226" y="363"/>
                  </a:cubicBezTo>
                  <a:cubicBezTo>
                    <a:pt x="167" y="244"/>
                    <a:pt x="119" y="113"/>
                    <a:pt x="36" y="5"/>
                  </a:cubicBezTo>
                  <a:cubicBezTo>
                    <a:pt x="29" y="2"/>
                    <a:pt x="23" y="0"/>
                    <a:pt x="1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3" name="Google Shape;3858;p4">
              <a:extLst>
                <a:ext uri="{FF2B5EF4-FFF2-40B4-BE49-F238E27FC236}">
                  <a16:creationId xmlns:a16="http://schemas.microsoft.com/office/drawing/2014/main" id="{08463D97-AC68-5E49-4E62-43D794A36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050" y="2318125"/>
              <a:ext cx="10750" cy="21850"/>
            </a:xfrm>
            <a:custGeom>
              <a:avLst/>
              <a:gdLst>
                <a:gd name="T0" fmla="*/ 296875 w 430"/>
                <a:gd name="T1" fmla="*/ 0 h 874"/>
                <a:gd name="T2" fmla="*/ 15625 w 430"/>
                <a:gd name="T3" fmla="*/ 281250 h 874"/>
                <a:gd name="T4" fmla="*/ 6156250 w 430"/>
                <a:gd name="T5" fmla="*/ 13500000 h 874"/>
                <a:gd name="T6" fmla="*/ 6359375 w 430"/>
                <a:gd name="T7" fmla="*/ 13656250 h 874"/>
                <a:gd name="T8" fmla="*/ 6703125 w 430"/>
                <a:gd name="T9" fmla="*/ 13312500 h 874"/>
                <a:gd name="T10" fmla="*/ 3546875 w 430"/>
                <a:gd name="T11" fmla="*/ 7359375 h 874"/>
                <a:gd name="T12" fmla="*/ 562500 w 430"/>
                <a:gd name="T13" fmla="*/ 281250 h 874"/>
                <a:gd name="T14" fmla="*/ 296875 w 430"/>
                <a:gd name="T15" fmla="*/ 0 h 8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30" h="874" extrusionOk="0">
                  <a:moveTo>
                    <a:pt x="19" y="0"/>
                  </a:moveTo>
                  <a:cubicBezTo>
                    <a:pt x="10" y="0"/>
                    <a:pt x="1" y="6"/>
                    <a:pt x="1" y="18"/>
                  </a:cubicBezTo>
                  <a:cubicBezTo>
                    <a:pt x="60" y="292"/>
                    <a:pt x="179" y="673"/>
                    <a:pt x="394" y="864"/>
                  </a:cubicBezTo>
                  <a:cubicBezTo>
                    <a:pt x="397" y="871"/>
                    <a:pt x="402" y="874"/>
                    <a:pt x="407" y="874"/>
                  </a:cubicBezTo>
                  <a:cubicBezTo>
                    <a:pt x="418" y="874"/>
                    <a:pt x="429" y="860"/>
                    <a:pt x="429" y="852"/>
                  </a:cubicBezTo>
                  <a:cubicBezTo>
                    <a:pt x="394" y="721"/>
                    <a:pt x="298" y="602"/>
                    <a:pt x="227" y="471"/>
                  </a:cubicBezTo>
                  <a:cubicBezTo>
                    <a:pt x="155" y="316"/>
                    <a:pt x="96" y="173"/>
                    <a:pt x="36" y="18"/>
                  </a:cubicBezTo>
                  <a:cubicBezTo>
                    <a:pt x="36" y="6"/>
                    <a:pt x="27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4" name="Google Shape;3859;p4">
              <a:extLst>
                <a:ext uri="{FF2B5EF4-FFF2-40B4-BE49-F238E27FC236}">
                  <a16:creationId xmlns:a16="http://schemas.microsoft.com/office/drawing/2014/main" id="{F3C253B0-4597-8FE7-2979-6D9DBC5CF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725" y="2318150"/>
              <a:ext cx="11950" cy="21400"/>
            </a:xfrm>
            <a:custGeom>
              <a:avLst/>
              <a:gdLst>
                <a:gd name="T0" fmla="*/ 437500 w 478"/>
                <a:gd name="T1" fmla="*/ 0 h 856"/>
                <a:gd name="T2" fmla="*/ 15625 w 478"/>
                <a:gd name="T3" fmla="*/ 265625 h 856"/>
                <a:gd name="T4" fmla="*/ 3546875 w 478"/>
                <a:gd name="T5" fmla="*/ 7343750 h 856"/>
                <a:gd name="T6" fmla="*/ 6890625 w 478"/>
                <a:gd name="T7" fmla="*/ 13296875 h 856"/>
                <a:gd name="T8" fmla="*/ 7171875 w 478"/>
                <a:gd name="T9" fmla="*/ 13375000 h 856"/>
                <a:gd name="T10" fmla="*/ 7453125 w 478"/>
                <a:gd name="T11" fmla="*/ 13109375 h 856"/>
                <a:gd name="T12" fmla="*/ 4484375 w 478"/>
                <a:gd name="T13" fmla="*/ 6781250 h 856"/>
                <a:gd name="T14" fmla="*/ 750000 w 478"/>
                <a:gd name="T15" fmla="*/ 78125 h 856"/>
                <a:gd name="T16" fmla="*/ 437500 w 478"/>
                <a:gd name="T17" fmla="*/ 0 h 8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8" h="856" extrusionOk="0">
                  <a:moveTo>
                    <a:pt x="28" y="0"/>
                  </a:moveTo>
                  <a:cubicBezTo>
                    <a:pt x="13" y="0"/>
                    <a:pt x="1" y="9"/>
                    <a:pt x="1" y="17"/>
                  </a:cubicBezTo>
                  <a:lnTo>
                    <a:pt x="227" y="470"/>
                  </a:lnTo>
                  <a:cubicBezTo>
                    <a:pt x="287" y="601"/>
                    <a:pt x="334" y="744"/>
                    <a:pt x="441" y="851"/>
                  </a:cubicBezTo>
                  <a:cubicBezTo>
                    <a:pt x="448" y="854"/>
                    <a:pt x="454" y="856"/>
                    <a:pt x="459" y="856"/>
                  </a:cubicBezTo>
                  <a:cubicBezTo>
                    <a:pt x="471" y="856"/>
                    <a:pt x="477" y="847"/>
                    <a:pt x="477" y="839"/>
                  </a:cubicBezTo>
                  <a:cubicBezTo>
                    <a:pt x="441" y="684"/>
                    <a:pt x="358" y="565"/>
                    <a:pt x="287" y="434"/>
                  </a:cubicBezTo>
                  <a:cubicBezTo>
                    <a:pt x="203" y="291"/>
                    <a:pt x="120" y="136"/>
                    <a:pt x="48" y="5"/>
                  </a:cubicBezTo>
                  <a:cubicBezTo>
                    <a:pt x="41" y="2"/>
                    <a:pt x="34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5" name="Google Shape;3860;p4">
              <a:extLst>
                <a:ext uri="{FF2B5EF4-FFF2-40B4-BE49-F238E27FC236}">
                  <a16:creationId xmlns:a16="http://schemas.microsoft.com/office/drawing/2014/main" id="{42BC78FE-68F7-5260-7EBE-15FB1E3312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550" y="2319725"/>
              <a:ext cx="13575" cy="21750"/>
            </a:xfrm>
            <a:custGeom>
              <a:avLst/>
              <a:gdLst>
                <a:gd name="T0" fmla="*/ 218750 w 543"/>
                <a:gd name="T1" fmla="*/ 0 h 870"/>
                <a:gd name="T2" fmla="*/ 234375 w 543"/>
                <a:gd name="T3" fmla="*/ 218750 h 870"/>
                <a:gd name="T4" fmla="*/ 3953125 w 543"/>
                <a:gd name="T5" fmla="*/ 7468750 h 870"/>
                <a:gd name="T6" fmla="*/ 7859375 w 543"/>
                <a:gd name="T7" fmla="*/ 13421875 h 870"/>
                <a:gd name="T8" fmla="*/ 8093750 w 543"/>
                <a:gd name="T9" fmla="*/ 13578125 h 870"/>
                <a:gd name="T10" fmla="*/ 8218750 w 543"/>
                <a:gd name="T11" fmla="*/ 13234375 h 870"/>
                <a:gd name="T12" fmla="*/ 4875000 w 543"/>
                <a:gd name="T13" fmla="*/ 6906250 h 870"/>
                <a:gd name="T14" fmla="*/ 406250 w 543"/>
                <a:gd name="T15" fmla="*/ 218750 h 870"/>
                <a:gd name="T16" fmla="*/ 218750 w 543"/>
                <a:gd name="T17" fmla="*/ 0 h 8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43" h="870" extrusionOk="0">
                  <a:moveTo>
                    <a:pt x="14" y="0"/>
                  </a:moveTo>
                  <a:cubicBezTo>
                    <a:pt x="7" y="0"/>
                    <a:pt x="1" y="7"/>
                    <a:pt x="15" y="14"/>
                  </a:cubicBezTo>
                  <a:cubicBezTo>
                    <a:pt x="86" y="169"/>
                    <a:pt x="169" y="323"/>
                    <a:pt x="253" y="478"/>
                  </a:cubicBezTo>
                  <a:cubicBezTo>
                    <a:pt x="324" y="609"/>
                    <a:pt x="396" y="740"/>
                    <a:pt x="503" y="859"/>
                  </a:cubicBezTo>
                  <a:cubicBezTo>
                    <a:pt x="506" y="867"/>
                    <a:pt x="512" y="869"/>
                    <a:pt x="518" y="869"/>
                  </a:cubicBezTo>
                  <a:cubicBezTo>
                    <a:pt x="531" y="869"/>
                    <a:pt x="543" y="855"/>
                    <a:pt x="526" y="847"/>
                  </a:cubicBezTo>
                  <a:cubicBezTo>
                    <a:pt x="491" y="704"/>
                    <a:pt x="396" y="585"/>
                    <a:pt x="312" y="442"/>
                  </a:cubicBezTo>
                  <a:cubicBezTo>
                    <a:pt x="217" y="300"/>
                    <a:pt x="134" y="145"/>
                    <a:pt x="26" y="14"/>
                  </a:cubicBezTo>
                  <a:cubicBezTo>
                    <a:pt x="26" y="4"/>
                    <a:pt x="20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6" name="Google Shape;3861;p4">
              <a:extLst>
                <a:ext uri="{FF2B5EF4-FFF2-40B4-BE49-F238E27FC236}">
                  <a16:creationId xmlns:a16="http://schemas.microsoft.com/office/drawing/2014/main" id="{9AF97E40-863D-4F91-6FEE-85FD761DB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275" y="2321725"/>
              <a:ext cx="15275" cy="17625"/>
            </a:xfrm>
            <a:custGeom>
              <a:avLst/>
              <a:gdLst>
                <a:gd name="T0" fmla="*/ 156250 w 611"/>
                <a:gd name="T1" fmla="*/ 15625 h 705"/>
                <a:gd name="T2" fmla="*/ 15625 w 611"/>
                <a:gd name="T3" fmla="*/ 453125 h 705"/>
                <a:gd name="T4" fmla="*/ 4109375 w 611"/>
                <a:gd name="T5" fmla="*/ 4734375 h 705"/>
                <a:gd name="T6" fmla="*/ 6609375 w 611"/>
                <a:gd name="T7" fmla="*/ 8281250 h 705"/>
                <a:gd name="T8" fmla="*/ 6609375 w 611"/>
                <a:gd name="T9" fmla="*/ 8281250 h 705"/>
                <a:gd name="T10" fmla="*/ 5593750 w 611"/>
                <a:gd name="T11" fmla="*/ 7890625 h 705"/>
                <a:gd name="T12" fmla="*/ 5437500 w 611"/>
                <a:gd name="T13" fmla="*/ 7765625 h 705"/>
                <a:gd name="T14" fmla="*/ 5218750 w 611"/>
                <a:gd name="T15" fmla="*/ 8265625 h 705"/>
                <a:gd name="T16" fmla="*/ 8015625 w 611"/>
                <a:gd name="T17" fmla="*/ 10875000 h 705"/>
                <a:gd name="T18" fmla="*/ 8593750 w 611"/>
                <a:gd name="T19" fmla="*/ 11015625 h 705"/>
                <a:gd name="T20" fmla="*/ 9125000 w 611"/>
                <a:gd name="T21" fmla="*/ 9937500 h 705"/>
                <a:gd name="T22" fmla="*/ 390625 w 611"/>
                <a:gd name="T23" fmla="*/ 78125 h 705"/>
                <a:gd name="T24" fmla="*/ 156250 w 611"/>
                <a:gd name="T25" fmla="*/ 15625 h 70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1" h="705" extrusionOk="0">
                  <a:moveTo>
                    <a:pt x="10" y="1"/>
                  </a:moveTo>
                  <a:cubicBezTo>
                    <a:pt x="1" y="1"/>
                    <a:pt x="1" y="12"/>
                    <a:pt x="1" y="29"/>
                  </a:cubicBezTo>
                  <a:cubicBezTo>
                    <a:pt x="84" y="124"/>
                    <a:pt x="179" y="208"/>
                    <a:pt x="263" y="303"/>
                  </a:cubicBezTo>
                  <a:cubicBezTo>
                    <a:pt x="314" y="377"/>
                    <a:pt x="371" y="451"/>
                    <a:pt x="423" y="530"/>
                  </a:cubicBezTo>
                  <a:cubicBezTo>
                    <a:pt x="403" y="521"/>
                    <a:pt x="381" y="512"/>
                    <a:pt x="358" y="505"/>
                  </a:cubicBezTo>
                  <a:cubicBezTo>
                    <a:pt x="355" y="500"/>
                    <a:pt x="352" y="497"/>
                    <a:pt x="348" y="497"/>
                  </a:cubicBezTo>
                  <a:cubicBezTo>
                    <a:pt x="337" y="497"/>
                    <a:pt x="325" y="520"/>
                    <a:pt x="334" y="529"/>
                  </a:cubicBezTo>
                  <a:cubicBezTo>
                    <a:pt x="394" y="589"/>
                    <a:pt x="453" y="636"/>
                    <a:pt x="513" y="696"/>
                  </a:cubicBezTo>
                  <a:cubicBezTo>
                    <a:pt x="525" y="702"/>
                    <a:pt x="538" y="705"/>
                    <a:pt x="550" y="705"/>
                  </a:cubicBezTo>
                  <a:cubicBezTo>
                    <a:pt x="585" y="705"/>
                    <a:pt x="611" y="680"/>
                    <a:pt x="584" y="636"/>
                  </a:cubicBezTo>
                  <a:cubicBezTo>
                    <a:pt x="465" y="410"/>
                    <a:pt x="275" y="112"/>
                    <a:pt x="25" y="5"/>
                  </a:cubicBezTo>
                  <a:cubicBezTo>
                    <a:pt x="18" y="2"/>
                    <a:pt x="14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7" name="Google Shape;3862;p4">
              <a:extLst>
                <a:ext uri="{FF2B5EF4-FFF2-40B4-BE49-F238E27FC236}">
                  <a16:creationId xmlns:a16="http://schemas.microsoft.com/office/drawing/2014/main" id="{5DBB6D14-C2FD-EDB9-FD68-2A714D87E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0775" y="2319725"/>
              <a:ext cx="17800" cy="23625"/>
            </a:xfrm>
            <a:custGeom>
              <a:avLst/>
              <a:gdLst>
                <a:gd name="T0" fmla="*/ 2046875 w 712"/>
                <a:gd name="T1" fmla="*/ 2187500 h 945"/>
                <a:gd name="T2" fmla="*/ 2187500 w 712"/>
                <a:gd name="T3" fmla="*/ 2265625 h 945"/>
                <a:gd name="T4" fmla="*/ 2140625 w 712"/>
                <a:gd name="T5" fmla="*/ 2484375 h 945"/>
                <a:gd name="T6" fmla="*/ 2140625 w 712"/>
                <a:gd name="T7" fmla="*/ 2484375 h 945"/>
                <a:gd name="T8" fmla="*/ 2046875 w 712"/>
                <a:gd name="T9" fmla="*/ 2187500 h 945"/>
                <a:gd name="T10" fmla="*/ 1000000 w 712"/>
                <a:gd name="T11" fmla="*/ 15625 h 945"/>
                <a:gd name="T12" fmla="*/ 828125 w 712"/>
                <a:gd name="T13" fmla="*/ 1312500 h 945"/>
                <a:gd name="T14" fmla="*/ 828125 w 712"/>
                <a:gd name="T15" fmla="*/ 1312500 h 945"/>
                <a:gd name="T16" fmla="*/ 328125 w 712"/>
                <a:gd name="T17" fmla="*/ 1703125 h 945"/>
                <a:gd name="T18" fmla="*/ 5906250 w 712"/>
                <a:gd name="T19" fmla="*/ 7656250 h 945"/>
                <a:gd name="T20" fmla="*/ 7765625 w 712"/>
                <a:gd name="T21" fmla="*/ 10640625 h 945"/>
                <a:gd name="T22" fmla="*/ 8515625 w 712"/>
                <a:gd name="T23" fmla="*/ 12125000 h 945"/>
                <a:gd name="T24" fmla="*/ 8515625 w 712"/>
                <a:gd name="T25" fmla="*/ 12109375 h 945"/>
                <a:gd name="T26" fmla="*/ 8921875 w 712"/>
                <a:gd name="T27" fmla="*/ 13578125 h 945"/>
                <a:gd name="T28" fmla="*/ 8703125 w 712"/>
                <a:gd name="T29" fmla="*/ 13421875 h 945"/>
                <a:gd name="T30" fmla="*/ 8515625 w 712"/>
                <a:gd name="T31" fmla="*/ 13343750 h 945"/>
                <a:gd name="T32" fmla="*/ 8328125 w 712"/>
                <a:gd name="T33" fmla="*/ 13796875 h 945"/>
                <a:gd name="T34" fmla="*/ 9515625 w 712"/>
                <a:gd name="T35" fmla="*/ 14750000 h 945"/>
                <a:gd name="T36" fmla="*/ 10562500 w 712"/>
                <a:gd name="T37" fmla="*/ 14359375 h 945"/>
                <a:gd name="T38" fmla="*/ 11109375 w 712"/>
                <a:gd name="T39" fmla="*/ 13421875 h 945"/>
                <a:gd name="T40" fmla="*/ 1437500 w 712"/>
                <a:gd name="T41" fmla="*/ 218750 h 945"/>
                <a:gd name="T42" fmla="*/ 1000000 w 712"/>
                <a:gd name="T43" fmla="*/ 15625 h 94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2" h="945" extrusionOk="0">
                  <a:moveTo>
                    <a:pt x="131" y="140"/>
                  </a:moveTo>
                  <a:cubicBezTo>
                    <a:pt x="134" y="142"/>
                    <a:pt x="137" y="143"/>
                    <a:pt x="140" y="145"/>
                  </a:cubicBezTo>
                  <a:cubicBezTo>
                    <a:pt x="138" y="150"/>
                    <a:pt x="137" y="155"/>
                    <a:pt x="137" y="159"/>
                  </a:cubicBezTo>
                  <a:cubicBezTo>
                    <a:pt x="135" y="153"/>
                    <a:pt x="133" y="146"/>
                    <a:pt x="131" y="140"/>
                  </a:cubicBezTo>
                  <a:close/>
                  <a:moveTo>
                    <a:pt x="64" y="1"/>
                  </a:moveTo>
                  <a:cubicBezTo>
                    <a:pt x="27" y="1"/>
                    <a:pt x="0" y="63"/>
                    <a:pt x="53" y="84"/>
                  </a:cubicBezTo>
                  <a:cubicBezTo>
                    <a:pt x="41" y="91"/>
                    <a:pt x="31" y="99"/>
                    <a:pt x="21" y="109"/>
                  </a:cubicBezTo>
                  <a:cubicBezTo>
                    <a:pt x="164" y="228"/>
                    <a:pt x="283" y="359"/>
                    <a:pt x="378" y="490"/>
                  </a:cubicBezTo>
                  <a:cubicBezTo>
                    <a:pt x="426" y="550"/>
                    <a:pt x="473" y="621"/>
                    <a:pt x="497" y="681"/>
                  </a:cubicBezTo>
                  <a:lnTo>
                    <a:pt x="545" y="776"/>
                  </a:lnTo>
                  <a:cubicBezTo>
                    <a:pt x="545" y="775"/>
                    <a:pt x="545" y="775"/>
                    <a:pt x="545" y="775"/>
                  </a:cubicBezTo>
                  <a:cubicBezTo>
                    <a:pt x="549" y="775"/>
                    <a:pt x="587" y="869"/>
                    <a:pt x="571" y="869"/>
                  </a:cubicBezTo>
                  <a:cubicBezTo>
                    <a:pt x="568" y="869"/>
                    <a:pt x="563" y="866"/>
                    <a:pt x="557" y="859"/>
                  </a:cubicBezTo>
                  <a:cubicBezTo>
                    <a:pt x="553" y="856"/>
                    <a:pt x="549" y="854"/>
                    <a:pt x="545" y="854"/>
                  </a:cubicBezTo>
                  <a:cubicBezTo>
                    <a:pt x="534" y="854"/>
                    <a:pt x="524" y="866"/>
                    <a:pt x="533" y="883"/>
                  </a:cubicBezTo>
                  <a:cubicBezTo>
                    <a:pt x="540" y="921"/>
                    <a:pt x="572" y="944"/>
                    <a:pt x="609" y="944"/>
                  </a:cubicBezTo>
                  <a:cubicBezTo>
                    <a:pt x="630" y="944"/>
                    <a:pt x="654" y="936"/>
                    <a:pt x="676" y="919"/>
                  </a:cubicBezTo>
                  <a:cubicBezTo>
                    <a:pt x="688" y="907"/>
                    <a:pt x="711" y="895"/>
                    <a:pt x="711" y="859"/>
                  </a:cubicBezTo>
                  <a:cubicBezTo>
                    <a:pt x="592" y="538"/>
                    <a:pt x="378" y="240"/>
                    <a:pt x="92" y="14"/>
                  </a:cubicBezTo>
                  <a:cubicBezTo>
                    <a:pt x="83" y="5"/>
                    <a:pt x="73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8" name="Google Shape;3863;p4">
              <a:extLst>
                <a:ext uri="{FF2B5EF4-FFF2-40B4-BE49-F238E27FC236}">
                  <a16:creationId xmlns:a16="http://schemas.microsoft.com/office/drawing/2014/main" id="{B220980E-03D4-7727-AE60-47C95A412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925" y="2320575"/>
              <a:ext cx="27225" cy="49450"/>
            </a:xfrm>
            <a:custGeom>
              <a:avLst/>
              <a:gdLst>
                <a:gd name="T0" fmla="*/ 593750 w 1089"/>
                <a:gd name="T1" fmla="*/ 0 h 1978"/>
                <a:gd name="T2" fmla="*/ 156250 w 1089"/>
                <a:gd name="T3" fmla="*/ 609375 h 1978"/>
                <a:gd name="T4" fmla="*/ 16156250 w 1089"/>
                <a:gd name="T5" fmla="*/ 30562500 h 1978"/>
                <a:gd name="T6" fmla="*/ 16578125 w 1089"/>
                <a:gd name="T7" fmla="*/ 30906250 h 1978"/>
                <a:gd name="T8" fmla="*/ 16906250 w 1089"/>
                <a:gd name="T9" fmla="*/ 30375000 h 1978"/>
                <a:gd name="T10" fmla="*/ 718750 w 1089"/>
                <a:gd name="T11" fmla="*/ 62500 h 1978"/>
                <a:gd name="T12" fmla="*/ 593750 w 1089"/>
                <a:gd name="T13" fmla="*/ 0 h 19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9" h="1978" extrusionOk="0">
                  <a:moveTo>
                    <a:pt x="38" y="0"/>
                  </a:moveTo>
                  <a:cubicBezTo>
                    <a:pt x="23" y="0"/>
                    <a:pt x="1" y="20"/>
                    <a:pt x="10" y="39"/>
                  </a:cubicBezTo>
                  <a:cubicBezTo>
                    <a:pt x="391" y="670"/>
                    <a:pt x="689" y="1301"/>
                    <a:pt x="1034" y="1956"/>
                  </a:cubicBezTo>
                  <a:cubicBezTo>
                    <a:pt x="1039" y="1971"/>
                    <a:pt x="1051" y="1978"/>
                    <a:pt x="1061" y="1978"/>
                  </a:cubicBezTo>
                  <a:cubicBezTo>
                    <a:pt x="1076" y="1978"/>
                    <a:pt x="1089" y="1965"/>
                    <a:pt x="1082" y="1944"/>
                  </a:cubicBezTo>
                  <a:cubicBezTo>
                    <a:pt x="915" y="1242"/>
                    <a:pt x="511" y="563"/>
                    <a:pt x="46" y="4"/>
                  </a:cubicBezTo>
                  <a:cubicBezTo>
                    <a:pt x="44" y="1"/>
                    <a:pt x="41" y="0"/>
                    <a:pt x="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29" name="Google Shape;3864;p4">
              <a:extLst>
                <a:ext uri="{FF2B5EF4-FFF2-40B4-BE49-F238E27FC236}">
                  <a16:creationId xmlns:a16="http://schemas.microsoft.com/office/drawing/2014/main" id="{0F87DD85-51BB-B689-CB1A-629B9A583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0575" y="2400125"/>
              <a:ext cx="41950" cy="42950"/>
            </a:xfrm>
            <a:custGeom>
              <a:avLst/>
              <a:gdLst>
                <a:gd name="T0" fmla="*/ 15625 w 1678"/>
                <a:gd name="T1" fmla="*/ 15625 h 1718"/>
                <a:gd name="T2" fmla="*/ 25875000 w 1678"/>
                <a:gd name="T3" fmla="*/ 26796875 h 1718"/>
                <a:gd name="T4" fmla="*/ 25953125 w 1678"/>
                <a:gd name="T5" fmla="*/ 26843750 h 1718"/>
                <a:gd name="T6" fmla="*/ 26062500 w 1678"/>
                <a:gd name="T7" fmla="*/ 26421875 h 1718"/>
                <a:gd name="T8" fmla="*/ 12296875 w 1678"/>
                <a:gd name="T9" fmla="*/ 13968750 h 1718"/>
                <a:gd name="T10" fmla="*/ 15625 w 1678"/>
                <a:gd name="T11" fmla="*/ 15625 h 17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78" h="1718" extrusionOk="0">
                  <a:moveTo>
                    <a:pt x="1" y="1"/>
                  </a:moveTo>
                  <a:cubicBezTo>
                    <a:pt x="430" y="608"/>
                    <a:pt x="1013" y="1310"/>
                    <a:pt x="1656" y="1715"/>
                  </a:cubicBezTo>
                  <a:cubicBezTo>
                    <a:pt x="1658" y="1717"/>
                    <a:pt x="1659" y="1718"/>
                    <a:pt x="1661" y="1718"/>
                  </a:cubicBezTo>
                  <a:cubicBezTo>
                    <a:pt x="1671" y="1718"/>
                    <a:pt x="1678" y="1691"/>
                    <a:pt x="1668" y="1691"/>
                  </a:cubicBezTo>
                  <a:cubicBezTo>
                    <a:pt x="1394" y="1417"/>
                    <a:pt x="1072" y="1179"/>
                    <a:pt x="787" y="894"/>
                  </a:cubicBezTo>
                  <a:cubicBezTo>
                    <a:pt x="501" y="608"/>
                    <a:pt x="251" y="31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0" name="Google Shape;3865;p4">
              <a:extLst>
                <a:ext uri="{FF2B5EF4-FFF2-40B4-BE49-F238E27FC236}">
                  <a16:creationId xmlns:a16="http://schemas.microsoft.com/office/drawing/2014/main" id="{4AB1B0B0-68E7-17EF-0BFC-34AE45752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4825" y="2399125"/>
              <a:ext cx="38050" cy="37550"/>
            </a:xfrm>
            <a:custGeom>
              <a:avLst/>
              <a:gdLst>
                <a:gd name="T0" fmla="*/ 265625 w 1522"/>
                <a:gd name="T1" fmla="*/ 0 h 1502"/>
                <a:gd name="T2" fmla="*/ 140625 w 1522"/>
                <a:gd name="T3" fmla="*/ 453125 h 1502"/>
                <a:gd name="T4" fmla="*/ 19875000 w 1522"/>
                <a:gd name="T5" fmla="*/ 21843750 h 1502"/>
                <a:gd name="T6" fmla="*/ 22328125 w 1522"/>
                <a:gd name="T7" fmla="*/ 23453125 h 1502"/>
                <a:gd name="T8" fmla="*/ 22843750 w 1522"/>
                <a:gd name="T9" fmla="*/ 23328125 h 1502"/>
                <a:gd name="T10" fmla="*/ 23406250 w 1522"/>
                <a:gd name="T11" fmla="*/ 21843750 h 1502"/>
                <a:gd name="T12" fmla="*/ 23093750 w 1522"/>
                <a:gd name="T13" fmla="*/ 21578125 h 1502"/>
                <a:gd name="T14" fmla="*/ 22843750 w 1522"/>
                <a:gd name="T15" fmla="*/ 22031250 h 1502"/>
                <a:gd name="T16" fmla="*/ 22656250 w 1522"/>
                <a:gd name="T17" fmla="*/ 22234375 h 1502"/>
                <a:gd name="T18" fmla="*/ 20046875 w 1522"/>
                <a:gd name="T19" fmla="*/ 20546875 h 1502"/>
                <a:gd name="T20" fmla="*/ 17078125 w 1522"/>
                <a:gd name="T21" fmla="*/ 17375000 h 1502"/>
                <a:gd name="T22" fmla="*/ 11500000 w 1522"/>
                <a:gd name="T23" fmla="*/ 11609375 h 1502"/>
                <a:gd name="T24" fmla="*/ 328125 w 1522"/>
                <a:gd name="T25" fmla="*/ 78125 h 1502"/>
                <a:gd name="T26" fmla="*/ 265625 w 1522"/>
                <a:gd name="T27" fmla="*/ 0 h 15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2" h="1502" extrusionOk="0">
                  <a:moveTo>
                    <a:pt x="17" y="0"/>
                  </a:moveTo>
                  <a:cubicBezTo>
                    <a:pt x="11" y="0"/>
                    <a:pt x="1" y="11"/>
                    <a:pt x="9" y="29"/>
                  </a:cubicBezTo>
                  <a:cubicBezTo>
                    <a:pt x="426" y="481"/>
                    <a:pt x="843" y="957"/>
                    <a:pt x="1272" y="1398"/>
                  </a:cubicBezTo>
                  <a:cubicBezTo>
                    <a:pt x="1312" y="1428"/>
                    <a:pt x="1369" y="1501"/>
                    <a:pt x="1429" y="1501"/>
                  </a:cubicBezTo>
                  <a:cubicBezTo>
                    <a:pt x="1440" y="1501"/>
                    <a:pt x="1451" y="1499"/>
                    <a:pt x="1462" y="1493"/>
                  </a:cubicBezTo>
                  <a:cubicBezTo>
                    <a:pt x="1510" y="1469"/>
                    <a:pt x="1522" y="1434"/>
                    <a:pt x="1498" y="1398"/>
                  </a:cubicBezTo>
                  <a:cubicBezTo>
                    <a:pt x="1492" y="1387"/>
                    <a:pt x="1485" y="1381"/>
                    <a:pt x="1478" y="1381"/>
                  </a:cubicBezTo>
                  <a:cubicBezTo>
                    <a:pt x="1469" y="1381"/>
                    <a:pt x="1462" y="1390"/>
                    <a:pt x="1462" y="1410"/>
                  </a:cubicBezTo>
                  <a:cubicBezTo>
                    <a:pt x="1462" y="1419"/>
                    <a:pt x="1457" y="1423"/>
                    <a:pt x="1450" y="1423"/>
                  </a:cubicBezTo>
                  <a:cubicBezTo>
                    <a:pt x="1409" y="1423"/>
                    <a:pt x="1283" y="1315"/>
                    <a:pt x="1283" y="1315"/>
                  </a:cubicBezTo>
                  <a:cubicBezTo>
                    <a:pt x="1212" y="1255"/>
                    <a:pt x="1152" y="1184"/>
                    <a:pt x="1093" y="1112"/>
                  </a:cubicBezTo>
                  <a:cubicBezTo>
                    <a:pt x="974" y="993"/>
                    <a:pt x="855" y="862"/>
                    <a:pt x="736" y="743"/>
                  </a:cubicBezTo>
                  <a:cubicBezTo>
                    <a:pt x="498" y="505"/>
                    <a:pt x="260" y="243"/>
                    <a:pt x="21" y="5"/>
                  </a:cubicBezTo>
                  <a:cubicBezTo>
                    <a:pt x="21" y="2"/>
                    <a:pt x="20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1" name="Google Shape;3866;p4">
              <a:extLst>
                <a:ext uri="{FF2B5EF4-FFF2-40B4-BE49-F238E27FC236}">
                  <a16:creationId xmlns:a16="http://schemas.microsoft.com/office/drawing/2014/main" id="{8225CC24-E0AE-CC5C-45F8-8AAD559B2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7125" y="2392975"/>
              <a:ext cx="33500" cy="35325"/>
            </a:xfrm>
            <a:custGeom>
              <a:avLst/>
              <a:gdLst>
                <a:gd name="T0" fmla="*/ 578125 w 1340"/>
                <a:gd name="T1" fmla="*/ 15625 h 1413"/>
                <a:gd name="T2" fmla="*/ 390625 w 1340"/>
                <a:gd name="T3" fmla="*/ 578125 h 1413"/>
                <a:gd name="T4" fmla="*/ 19921875 w 1340"/>
                <a:gd name="T5" fmla="*/ 21968750 h 1413"/>
                <a:gd name="T6" fmla="*/ 20156250 w 1340"/>
                <a:gd name="T7" fmla="*/ 22062500 h 1413"/>
                <a:gd name="T8" fmla="*/ 20484375 w 1340"/>
                <a:gd name="T9" fmla="*/ 21218750 h 1413"/>
                <a:gd name="T10" fmla="*/ 578125 w 1340"/>
                <a:gd name="T11" fmla="*/ 15625 h 14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40" h="1413" extrusionOk="0">
                  <a:moveTo>
                    <a:pt x="37" y="1"/>
                  </a:moveTo>
                  <a:cubicBezTo>
                    <a:pt x="25" y="1"/>
                    <a:pt x="1" y="13"/>
                    <a:pt x="25" y="37"/>
                  </a:cubicBezTo>
                  <a:cubicBezTo>
                    <a:pt x="418" y="513"/>
                    <a:pt x="834" y="965"/>
                    <a:pt x="1275" y="1406"/>
                  </a:cubicBezTo>
                  <a:cubicBezTo>
                    <a:pt x="1279" y="1410"/>
                    <a:pt x="1285" y="1412"/>
                    <a:pt x="1290" y="1412"/>
                  </a:cubicBezTo>
                  <a:cubicBezTo>
                    <a:pt x="1314" y="1412"/>
                    <a:pt x="1339" y="1377"/>
                    <a:pt x="1311" y="1358"/>
                  </a:cubicBezTo>
                  <a:cubicBezTo>
                    <a:pt x="906" y="894"/>
                    <a:pt x="477" y="429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2" name="Google Shape;3867;p4">
              <a:extLst>
                <a:ext uri="{FF2B5EF4-FFF2-40B4-BE49-F238E27FC236}">
                  <a16:creationId xmlns:a16="http://schemas.microsoft.com/office/drawing/2014/main" id="{C80AF452-E3CD-4DCB-1A71-6C3936C72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9300" y="2386600"/>
              <a:ext cx="30300" cy="32975"/>
            </a:xfrm>
            <a:custGeom>
              <a:avLst/>
              <a:gdLst>
                <a:gd name="T0" fmla="*/ 171875 w 1212"/>
                <a:gd name="T1" fmla="*/ 15625 h 1319"/>
                <a:gd name="T2" fmla="*/ 140625 w 1212"/>
                <a:gd name="T3" fmla="*/ 281250 h 1319"/>
                <a:gd name="T4" fmla="*/ 9625000 w 1212"/>
                <a:gd name="T5" fmla="*/ 11250000 h 1319"/>
                <a:gd name="T6" fmla="*/ 18562500 w 1212"/>
                <a:gd name="T7" fmla="*/ 20546875 h 1319"/>
                <a:gd name="T8" fmla="*/ 18671875 w 1212"/>
                <a:gd name="T9" fmla="*/ 20609375 h 1319"/>
                <a:gd name="T10" fmla="*/ 18937500 w 1212"/>
                <a:gd name="T11" fmla="*/ 20375000 h 1319"/>
                <a:gd name="T12" fmla="*/ 10375000 w 1212"/>
                <a:gd name="T13" fmla="*/ 10515625 h 1319"/>
                <a:gd name="T14" fmla="*/ 328125 w 1212"/>
                <a:gd name="T15" fmla="*/ 93750 h 1319"/>
                <a:gd name="T16" fmla="*/ 171875 w 1212"/>
                <a:gd name="T17" fmla="*/ 15625 h 13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12" h="1319" extrusionOk="0">
                  <a:moveTo>
                    <a:pt x="11" y="1"/>
                  </a:moveTo>
                  <a:cubicBezTo>
                    <a:pt x="4" y="1"/>
                    <a:pt x="1" y="9"/>
                    <a:pt x="9" y="18"/>
                  </a:cubicBezTo>
                  <a:cubicBezTo>
                    <a:pt x="200" y="256"/>
                    <a:pt x="414" y="482"/>
                    <a:pt x="616" y="720"/>
                  </a:cubicBezTo>
                  <a:cubicBezTo>
                    <a:pt x="795" y="923"/>
                    <a:pt x="973" y="1149"/>
                    <a:pt x="1188" y="1315"/>
                  </a:cubicBezTo>
                  <a:cubicBezTo>
                    <a:pt x="1190" y="1318"/>
                    <a:pt x="1193" y="1319"/>
                    <a:pt x="1195" y="1319"/>
                  </a:cubicBezTo>
                  <a:cubicBezTo>
                    <a:pt x="1204" y="1319"/>
                    <a:pt x="1212" y="1304"/>
                    <a:pt x="1212" y="1304"/>
                  </a:cubicBezTo>
                  <a:cubicBezTo>
                    <a:pt x="1069" y="1077"/>
                    <a:pt x="854" y="863"/>
                    <a:pt x="664" y="673"/>
                  </a:cubicBezTo>
                  <a:cubicBezTo>
                    <a:pt x="450" y="446"/>
                    <a:pt x="247" y="232"/>
                    <a:pt x="21" y="6"/>
                  </a:cubicBezTo>
                  <a:cubicBezTo>
                    <a:pt x="17" y="2"/>
                    <a:pt x="14" y="1"/>
                    <a:pt x="1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3" name="Google Shape;3868;p4">
              <a:extLst>
                <a:ext uri="{FF2B5EF4-FFF2-40B4-BE49-F238E27FC236}">
                  <a16:creationId xmlns:a16="http://schemas.microsoft.com/office/drawing/2014/main" id="{BE61A80A-F3BA-0921-FD69-8173AFA9C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0525" y="2387625"/>
              <a:ext cx="19975" cy="22300"/>
            </a:xfrm>
            <a:custGeom>
              <a:avLst/>
              <a:gdLst>
                <a:gd name="T0" fmla="*/ 562500 w 799"/>
                <a:gd name="T1" fmla="*/ 15625 h 892"/>
                <a:gd name="T2" fmla="*/ 375000 w 799"/>
                <a:gd name="T3" fmla="*/ 562500 h 892"/>
                <a:gd name="T4" fmla="*/ 6515625 w 799"/>
                <a:gd name="T5" fmla="*/ 6890625 h 892"/>
                <a:gd name="T6" fmla="*/ 11921875 w 799"/>
                <a:gd name="T7" fmla="*/ 13781250 h 892"/>
                <a:gd name="T8" fmla="*/ 12125000 w 799"/>
                <a:gd name="T9" fmla="*/ 13937500 h 892"/>
                <a:gd name="T10" fmla="*/ 12468750 w 799"/>
                <a:gd name="T11" fmla="*/ 13593750 h 892"/>
                <a:gd name="T12" fmla="*/ 7265625 w 799"/>
                <a:gd name="T13" fmla="*/ 6515625 h 892"/>
                <a:gd name="T14" fmla="*/ 562500 w 799"/>
                <a:gd name="T15" fmla="*/ 15625 h 8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9" h="892" extrusionOk="0">
                  <a:moveTo>
                    <a:pt x="36" y="1"/>
                  </a:moveTo>
                  <a:cubicBezTo>
                    <a:pt x="24" y="12"/>
                    <a:pt x="1" y="36"/>
                    <a:pt x="24" y="36"/>
                  </a:cubicBezTo>
                  <a:cubicBezTo>
                    <a:pt x="167" y="155"/>
                    <a:pt x="298" y="286"/>
                    <a:pt x="417" y="441"/>
                  </a:cubicBezTo>
                  <a:cubicBezTo>
                    <a:pt x="536" y="572"/>
                    <a:pt x="632" y="751"/>
                    <a:pt x="763" y="882"/>
                  </a:cubicBezTo>
                  <a:cubicBezTo>
                    <a:pt x="766" y="889"/>
                    <a:pt x="771" y="892"/>
                    <a:pt x="776" y="892"/>
                  </a:cubicBezTo>
                  <a:cubicBezTo>
                    <a:pt x="787" y="892"/>
                    <a:pt x="798" y="878"/>
                    <a:pt x="798" y="870"/>
                  </a:cubicBezTo>
                  <a:cubicBezTo>
                    <a:pt x="739" y="703"/>
                    <a:pt x="584" y="560"/>
                    <a:pt x="465" y="417"/>
                  </a:cubicBezTo>
                  <a:cubicBezTo>
                    <a:pt x="334" y="274"/>
                    <a:pt x="179" y="143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4" name="Google Shape;3869;p4">
              <a:extLst>
                <a:ext uri="{FF2B5EF4-FFF2-40B4-BE49-F238E27FC236}">
                  <a16:creationId xmlns:a16="http://schemas.microsoft.com/office/drawing/2014/main" id="{A9A2970A-1A31-7FF5-D2AC-72A0D598F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387200"/>
              <a:ext cx="11925" cy="13025"/>
            </a:xfrm>
            <a:custGeom>
              <a:avLst/>
              <a:gdLst>
                <a:gd name="T0" fmla="*/ 156250 w 477"/>
                <a:gd name="T1" fmla="*/ 15625 h 521"/>
                <a:gd name="T2" fmla="*/ 15625 w 477"/>
                <a:gd name="T3" fmla="*/ 453125 h 521"/>
                <a:gd name="T4" fmla="*/ 3359375 w 477"/>
                <a:gd name="T5" fmla="*/ 4546875 h 521"/>
                <a:gd name="T6" fmla="*/ 6890625 w 477"/>
                <a:gd name="T7" fmla="*/ 8093750 h 521"/>
                <a:gd name="T8" fmla="*/ 7015625 w 477"/>
                <a:gd name="T9" fmla="*/ 8140625 h 521"/>
                <a:gd name="T10" fmla="*/ 7453125 w 477"/>
                <a:gd name="T11" fmla="*/ 7531250 h 521"/>
                <a:gd name="T12" fmla="*/ 4109375 w 477"/>
                <a:gd name="T13" fmla="*/ 3812500 h 521"/>
                <a:gd name="T14" fmla="*/ 203125 w 477"/>
                <a:gd name="T15" fmla="*/ 93750 h 521"/>
                <a:gd name="T16" fmla="*/ 156250 w 477"/>
                <a:gd name="T17" fmla="*/ 15625 h 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7" h="521" extrusionOk="0">
                  <a:moveTo>
                    <a:pt x="10" y="1"/>
                  </a:moveTo>
                  <a:cubicBezTo>
                    <a:pt x="7" y="1"/>
                    <a:pt x="1" y="12"/>
                    <a:pt x="1" y="29"/>
                  </a:cubicBezTo>
                  <a:lnTo>
                    <a:pt x="215" y="291"/>
                  </a:lnTo>
                  <a:cubicBezTo>
                    <a:pt x="274" y="363"/>
                    <a:pt x="358" y="470"/>
                    <a:pt x="441" y="518"/>
                  </a:cubicBezTo>
                  <a:cubicBezTo>
                    <a:pt x="443" y="520"/>
                    <a:pt x="446" y="521"/>
                    <a:pt x="449" y="521"/>
                  </a:cubicBezTo>
                  <a:cubicBezTo>
                    <a:pt x="461" y="521"/>
                    <a:pt x="477" y="501"/>
                    <a:pt x="477" y="482"/>
                  </a:cubicBezTo>
                  <a:cubicBezTo>
                    <a:pt x="429" y="399"/>
                    <a:pt x="334" y="327"/>
                    <a:pt x="263" y="244"/>
                  </a:cubicBezTo>
                  <a:cubicBezTo>
                    <a:pt x="191" y="160"/>
                    <a:pt x="96" y="89"/>
                    <a:pt x="13" y="6"/>
                  </a:cubicBezTo>
                  <a:cubicBezTo>
                    <a:pt x="13" y="2"/>
                    <a:pt x="12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5" name="Google Shape;3870;p4">
              <a:extLst>
                <a:ext uri="{FF2B5EF4-FFF2-40B4-BE49-F238E27FC236}">
                  <a16:creationId xmlns:a16="http://schemas.microsoft.com/office/drawing/2014/main" id="{58F293C8-0766-DBDE-35E8-F6E69CC359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400" y="2383625"/>
              <a:ext cx="4900" cy="5925"/>
            </a:xfrm>
            <a:custGeom>
              <a:avLst/>
              <a:gdLst>
                <a:gd name="T0" fmla="*/ 375000 w 196"/>
                <a:gd name="T1" fmla="*/ 15625 h 237"/>
                <a:gd name="T2" fmla="*/ 140625 w 196"/>
                <a:gd name="T3" fmla="*/ 281250 h 237"/>
                <a:gd name="T4" fmla="*/ 2734375 w 196"/>
                <a:gd name="T5" fmla="*/ 3625000 h 237"/>
                <a:gd name="T6" fmla="*/ 2875000 w 196"/>
                <a:gd name="T7" fmla="*/ 3703125 h 237"/>
                <a:gd name="T8" fmla="*/ 2921875 w 196"/>
                <a:gd name="T9" fmla="*/ 3250000 h 237"/>
                <a:gd name="T10" fmla="*/ 687500 w 196"/>
                <a:gd name="T11" fmla="*/ 93750 h 237"/>
                <a:gd name="T12" fmla="*/ 375000 w 196"/>
                <a:gd name="T13" fmla="*/ 15625 h 2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6" h="237" extrusionOk="0">
                  <a:moveTo>
                    <a:pt x="24" y="1"/>
                  </a:moveTo>
                  <a:cubicBezTo>
                    <a:pt x="10" y="1"/>
                    <a:pt x="0" y="9"/>
                    <a:pt x="9" y="18"/>
                  </a:cubicBezTo>
                  <a:cubicBezTo>
                    <a:pt x="56" y="89"/>
                    <a:pt x="116" y="172"/>
                    <a:pt x="175" y="232"/>
                  </a:cubicBezTo>
                  <a:cubicBezTo>
                    <a:pt x="178" y="235"/>
                    <a:pt x="182" y="237"/>
                    <a:pt x="184" y="237"/>
                  </a:cubicBezTo>
                  <a:cubicBezTo>
                    <a:pt x="192" y="237"/>
                    <a:pt x="196" y="226"/>
                    <a:pt x="187" y="208"/>
                  </a:cubicBezTo>
                  <a:cubicBezTo>
                    <a:pt x="140" y="137"/>
                    <a:pt x="104" y="65"/>
                    <a:pt x="44" y="6"/>
                  </a:cubicBezTo>
                  <a:cubicBezTo>
                    <a:pt x="37" y="2"/>
                    <a:pt x="30" y="1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6" name="Google Shape;3871;p4">
              <a:extLst>
                <a:ext uri="{FF2B5EF4-FFF2-40B4-BE49-F238E27FC236}">
                  <a16:creationId xmlns:a16="http://schemas.microsoft.com/office/drawing/2014/main" id="{A000DCC4-BFDA-B9A6-1EC5-AE004460AE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6050" y="2201300"/>
              <a:ext cx="25" cy="625"/>
            </a:xfrm>
            <a:custGeom>
              <a:avLst/>
              <a:gdLst>
                <a:gd name="T0" fmla="*/ 15625 w 1"/>
                <a:gd name="T1" fmla="*/ 375000 h 25"/>
                <a:gd name="T2" fmla="*/ 15625 w 1"/>
                <a:gd name="T3" fmla="*/ 375000 h 25"/>
                <a:gd name="T4" fmla="*/ 15625 w 1"/>
                <a:gd name="T5" fmla="*/ 375000 h 2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25" extrusionOk="0">
                  <a:moveTo>
                    <a:pt x="1" y="24"/>
                  </a:moveTo>
                  <a:cubicBezTo>
                    <a:pt x="1" y="24"/>
                    <a:pt x="1" y="0"/>
                    <a:pt x="1" y="24"/>
                  </a:cubicBezTo>
                  <a:cubicBezTo>
                    <a:pt x="1" y="0"/>
                    <a:pt x="1" y="24"/>
                    <a:pt x="1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7" name="Google Shape;3872;p4">
              <a:extLst>
                <a:ext uri="{FF2B5EF4-FFF2-40B4-BE49-F238E27FC236}">
                  <a16:creationId xmlns:a16="http://schemas.microsoft.com/office/drawing/2014/main" id="{BCDD67ED-1562-4FA4-8913-17928859F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550" y="2196225"/>
              <a:ext cx="20275" cy="22275"/>
            </a:xfrm>
            <a:custGeom>
              <a:avLst/>
              <a:gdLst>
                <a:gd name="T0" fmla="*/ 12296875 w 811"/>
                <a:gd name="T1" fmla="*/ 15625 h 891"/>
                <a:gd name="T2" fmla="*/ 953125 w 811"/>
                <a:gd name="T3" fmla="*/ 13781250 h 891"/>
                <a:gd name="T4" fmla="*/ 1078125 w 811"/>
                <a:gd name="T5" fmla="*/ 13921875 h 891"/>
                <a:gd name="T6" fmla="*/ 1500000 w 811"/>
                <a:gd name="T7" fmla="*/ 13781250 h 891"/>
                <a:gd name="T8" fmla="*/ 12671875 w 811"/>
                <a:gd name="T9" fmla="*/ 203125 h 891"/>
                <a:gd name="T10" fmla="*/ 12296875 w 811"/>
                <a:gd name="T11" fmla="*/ 15625 h 8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11" h="891" extrusionOk="0">
                  <a:moveTo>
                    <a:pt x="787" y="1"/>
                  </a:moveTo>
                  <a:cubicBezTo>
                    <a:pt x="394" y="84"/>
                    <a:pt x="1" y="441"/>
                    <a:pt x="61" y="882"/>
                  </a:cubicBezTo>
                  <a:cubicBezTo>
                    <a:pt x="61" y="888"/>
                    <a:pt x="63" y="891"/>
                    <a:pt x="69" y="891"/>
                  </a:cubicBezTo>
                  <a:cubicBezTo>
                    <a:pt x="75" y="891"/>
                    <a:pt x="84" y="888"/>
                    <a:pt x="96" y="882"/>
                  </a:cubicBezTo>
                  <a:cubicBezTo>
                    <a:pt x="168" y="477"/>
                    <a:pt x="370" y="120"/>
                    <a:pt x="811" y="13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8" name="Google Shape;3873;p4">
              <a:extLst>
                <a:ext uri="{FF2B5EF4-FFF2-40B4-BE49-F238E27FC236}">
                  <a16:creationId xmlns:a16="http://schemas.microsoft.com/office/drawing/2014/main" id="{03632631-7AE9-D41D-EAC0-877BA1DC7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875" y="2225325"/>
              <a:ext cx="73550" cy="114800"/>
            </a:xfrm>
            <a:custGeom>
              <a:avLst/>
              <a:gdLst>
                <a:gd name="T0" fmla="*/ 2171875 w 2942"/>
                <a:gd name="T1" fmla="*/ 15625 h 4592"/>
                <a:gd name="T2" fmla="*/ 1875000 w 2942"/>
                <a:gd name="T3" fmla="*/ 421875 h 4592"/>
                <a:gd name="T4" fmla="*/ 16203125 w 2942"/>
                <a:gd name="T5" fmla="*/ 30375000 h 4592"/>
                <a:gd name="T6" fmla="*/ 32203125 w 2942"/>
                <a:gd name="T7" fmla="*/ 49734375 h 4592"/>
                <a:gd name="T8" fmla="*/ 45218750 w 2942"/>
                <a:gd name="T9" fmla="*/ 71500000 h 4592"/>
                <a:gd name="T10" fmla="*/ 45484375 w 2942"/>
                <a:gd name="T11" fmla="*/ 71734375 h 4592"/>
                <a:gd name="T12" fmla="*/ 45968750 w 2942"/>
                <a:gd name="T13" fmla="*/ 71312500 h 4592"/>
                <a:gd name="T14" fmla="*/ 27734375 w 2942"/>
                <a:gd name="T15" fmla="*/ 40984375 h 4592"/>
                <a:gd name="T16" fmla="*/ 2625000 w 2942"/>
                <a:gd name="T17" fmla="*/ 421875 h 4592"/>
                <a:gd name="T18" fmla="*/ 2171875 w 2942"/>
                <a:gd name="T19" fmla="*/ 15625 h 45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942" h="4592" extrusionOk="0">
                  <a:moveTo>
                    <a:pt x="139" y="1"/>
                  </a:moveTo>
                  <a:cubicBezTo>
                    <a:pt x="129" y="1"/>
                    <a:pt x="120" y="10"/>
                    <a:pt x="120" y="27"/>
                  </a:cubicBezTo>
                  <a:cubicBezTo>
                    <a:pt x="1" y="730"/>
                    <a:pt x="596" y="1420"/>
                    <a:pt x="1037" y="1944"/>
                  </a:cubicBezTo>
                  <a:cubicBezTo>
                    <a:pt x="1370" y="2361"/>
                    <a:pt x="1763" y="2718"/>
                    <a:pt x="2061" y="3183"/>
                  </a:cubicBezTo>
                  <a:cubicBezTo>
                    <a:pt x="2358" y="3647"/>
                    <a:pt x="2596" y="4135"/>
                    <a:pt x="2894" y="4576"/>
                  </a:cubicBezTo>
                  <a:cubicBezTo>
                    <a:pt x="2898" y="4587"/>
                    <a:pt x="2904" y="4591"/>
                    <a:pt x="2911" y="4591"/>
                  </a:cubicBezTo>
                  <a:cubicBezTo>
                    <a:pt x="2925" y="4591"/>
                    <a:pt x="2942" y="4572"/>
                    <a:pt x="2942" y="4564"/>
                  </a:cubicBezTo>
                  <a:cubicBezTo>
                    <a:pt x="2620" y="3921"/>
                    <a:pt x="2251" y="3183"/>
                    <a:pt x="1775" y="2623"/>
                  </a:cubicBezTo>
                  <a:cubicBezTo>
                    <a:pt x="1156" y="1897"/>
                    <a:pt x="156" y="1063"/>
                    <a:pt x="168" y="27"/>
                  </a:cubicBezTo>
                  <a:cubicBezTo>
                    <a:pt x="162" y="10"/>
                    <a:pt x="150" y="1"/>
                    <a:pt x="1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39" name="Google Shape;3874;p4">
              <a:extLst>
                <a:ext uri="{FF2B5EF4-FFF2-40B4-BE49-F238E27FC236}">
                  <a16:creationId xmlns:a16="http://schemas.microsoft.com/office/drawing/2014/main" id="{ED8775E1-93D0-A795-FD3D-586277F18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625" y="2597175"/>
              <a:ext cx="16025" cy="8750"/>
            </a:xfrm>
            <a:custGeom>
              <a:avLst/>
              <a:gdLst>
                <a:gd name="T0" fmla="*/ 9453125 w 641"/>
                <a:gd name="T1" fmla="*/ 15625 h 350"/>
                <a:gd name="T2" fmla="*/ 156250 w 641"/>
                <a:gd name="T3" fmla="*/ 5218750 h 350"/>
                <a:gd name="T4" fmla="*/ 234375 w 641"/>
                <a:gd name="T5" fmla="*/ 5453125 h 350"/>
                <a:gd name="T6" fmla="*/ 343750 w 641"/>
                <a:gd name="T7" fmla="*/ 5406250 h 350"/>
                <a:gd name="T8" fmla="*/ 9640625 w 641"/>
                <a:gd name="T9" fmla="*/ 375000 h 350"/>
                <a:gd name="T10" fmla="*/ 9453125 w 641"/>
                <a:gd name="T11" fmla="*/ 15625 h 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41" h="350" extrusionOk="0">
                  <a:moveTo>
                    <a:pt x="605" y="1"/>
                  </a:moveTo>
                  <a:cubicBezTo>
                    <a:pt x="403" y="96"/>
                    <a:pt x="200" y="227"/>
                    <a:pt x="10" y="334"/>
                  </a:cubicBezTo>
                  <a:cubicBezTo>
                    <a:pt x="0" y="334"/>
                    <a:pt x="6" y="349"/>
                    <a:pt x="15" y="349"/>
                  </a:cubicBezTo>
                  <a:cubicBezTo>
                    <a:pt x="17" y="349"/>
                    <a:pt x="19" y="348"/>
                    <a:pt x="22" y="346"/>
                  </a:cubicBezTo>
                  <a:cubicBezTo>
                    <a:pt x="224" y="239"/>
                    <a:pt x="426" y="143"/>
                    <a:pt x="617" y="24"/>
                  </a:cubicBezTo>
                  <a:cubicBezTo>
                    <a:pt x="641" y="24"/>
                    <a:pt x="617" y="1"/>
                    <a:pt x="6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0" name="Google Shape;3875;p4">
              <a:extLst>
                <a:ext uri="{FF2B5EF4-FFF2-40B4-BE49-F238E27FC236}">
                  <a16:creationId xmlns:a16="http://schemas.microsoft.com/office/drawing/2014/main" id="{052AABD7-C1A8-ABFC-102F-EC50E2949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175" y="2595400"/>
              <a:ext cx="29475" cy="17275"/>
            </a:xfrm>
            <a:custGeom>
              <a:avLst/>
              <a:gdLst>
                <a:gd name="T0" fmla="*/ 17859375 w 1179"/>
                <a:gd name="T1" fmla="*/ 0 h 691"/>
                <a:gd name="T2" fmla="*/ 8750000 w 1179"/>
                <a:gd name="T3" fmla="*/ 5578125 h 691"/>
                <a:gd name="T4" fmla="*/ 187500 w 1179"/>
                <a:gd name="T5" fmla="*/ 10234375 h 691"/>
                <a:gd name="T6" fmla="*/ 375000 w 1179"/>
                <a:gd name="T7" fmla="*/ 10796875 h 691"/>
                <a:gd name="T8" fmla="*/ 9671875 w 1179"/>
                <a:gd name="T9" fmla="*/ 6328125 h 691"/>
                <a:gd name="T10" fmla="*/ 18046875 w 1179"/>
                <a:gd name="T11" fmla="*/ 187500 h 691"/>
                <a:gd name="T12" fmla="*/ 17859375 w 1179"/>
                <a:gd name="T13" fmla="*/ 0 h 6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691" extrusionOk="0">
                  <a:moveTo>
                    <a:pt x="1143" y="0"/>
                  </a:moveTo>
                  <a:cubicBezTo>
                    <a:pt x="953" y="119"/>
                    <a:pt x="762" y="250"/>
                    <a:pt x="560" y="357"/>
                  </a:cubicBezTo>
                  <a:cubicBezTo>
                    <a:pt x="381" y="464"/>
                    <a:pt x="179" y="536"/>
                    <a:pt x="12" y="655"/>
                  </a:cubicBezTo>
                  <a:cubicBezTo>
                    <a:pt x="0" y="667"/>
                    <a:pt x="12" y="691"/>
                    <a:pt x="24" y="691"/>
                  </a:cubicBezTo>
                  <a:cubicBezTo>
                    <a:pt x="238" y="643"/>
                    <a:pt x="441" y="524"/>
                    <a:pt x="619" y="405"/>
                  </a:cubicBezTo>
                  <a:cubicBezTo>
                    <a:pt x="822" y="286"/>
                    <a:pt x="1000" y="167"/>
                    <a:pt x="1155" y="12"/>
                  </a:cubicBezTo>
                  <a:cubicBezTo>
                    <a:pt x="1179" y="12"/>
                    <a:pt x="1155" y="0"/>
                    <a:pt x="114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1" name="Google Shape;3876;p4">
              <a:extLst>
                <a:ext uri="{FF2B5EF4-FFF2-40B4-BE49-F238E27FC236}">
                  <a16:creationId xmlns:a16="http://schemas.microsoft.com/office/drawing/2014/main" id="{6D0A4814-9C29-5677-9EA6-8330BF68E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50" y="2603125"/>
              <a:ext cx="28325" cy="16800"/>
            </a:xfrm>
            <a:custGeom>
              <a:avLst/>
              <a:gdLst>
                <a:gd name="T0" fmla="*/ 16765625 w 1133"/>
                <a:gd name="T1" fmla="*/ 15625 h 672"/>
                <a:gd name="T2" fmla="*/ 16578125 w 1133"/>
                <a:gd name="T3" fmla="*/ 375000 h 672"/>
                <a:gd name="T4" fmla="*/ 17140625 w 1133"/>
                <a:gd name="T5" fmla="*/ 562500 h 672"/>
                <a:gd name="T6" fmla="*/ 8406250 w 1133"/>
                <a:gd name="T7" fmla="*/ 3734375 h 672"/>
                <a:gd name="T8" fmla="*/ 578125 w 1133"/>
                <a:gd name="T9" fmla="*/ 9125000 h 672"/>
                <a:gd name="T10" fmla="*/ 1078125 w 1133"/>
                <a:gd name="T11" fmla="*/ 10484375 h 672"/>
                <a:gd name="T12" fmla="*/ 1703125 w 1133"/>
                <a:gd name="T13" fmla="*/ 10234375 h 672"/>
                <a:gd name="T14" fmla="*/ 11000000 w 1133"/>
                <a:gd name="T15" fmla="*/ 4281250 h 672"/>
                <a:gd name="T16" fmla="*/ 16218750 w 1133"/>
                <a:gd name="T17" fmla="*/ 2250000 h 672"/>
                <a:gd name="T18" fmla="*/ 17703125 w 1133"/>
                <a:gd name="T19" fmla="*/ 937500 h 672"/>
                <a:gd name="T20" fmla="*/ 17703125 w 1133"/>
                <a:gd name="T21" fmla="*/ 562500 h 672"/>
                <a:gd name="T22" fmla="*/ 17140625 w 1133"/>
                <a:gd name="T23" fmla="*/ 15625 h 672"/>
                <a:gd name="T24" fmla="*/ 16765625 w 1133"/>
                <a:gd name="T25" fmla="*/ 15625 h 6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133" h="672" extrusionOk="0">
                  <a:moveTo>
                    <a:pt x="1073" y="1"/>
                  </a:moveTo>
                  <a:lnTo>
                    <a:pt x="1061" y="24"/>
                  </a:lnTo>
                  <a:cubicBezTo>
                    <a:pt x="1073" y="24"/>
                    <a:pt x="1097" y="36"/>
                    <a:pt x="1097" y="36"/>
                  </a:cubicBezTo>
                  <a:cubicBezTo>
                    <a:pt x="919" y="108"/>
                    <a:pt x="716" y="155"/>
                    <a:pt x="538" y="239"/>
                  </a:cubicBezTo>
                  <a:cubicBezTo>
                    <a:pt x="359" y="334"/>
                    <a:pt x="180" y="453"/>
                    <a:pt x="37" y="584"/>
                  </a:cubicBezTo>
                  <a:cubicBezTo>
                    <a:pt x="1" y="621"/>
                    <a:pt x="27" y="671"/>
                    <a:pt x="69" y="671"/>
                  </a:cubicBezTo>
                  <a:cubicBezTo>
                    <a:pt x="81" y="671"/>
                    <a:pt x="95" y="667"/>
                    <a:pt x="109" y="655"/>
                  </a:cubicBezTo>
                  <a:cubicBezTo>
                    <a:pt x="299" y="513"/>
                    <a:pt x="478" y="382"/>
                    <a:pt x="704" y="274"/>
                  </a:cubicBezTo>
                  <a:cubicBezTo>
                    <a:pt x="811" y="227"/>
                    <a:pt x="930" y="179"/>
                    <a:pt x="1038" y="144"/>
                  </a:cubicBezTo>
                  <a:cubicBezTo>
                    <a:pt x="1097" y="120"/>
                    <a:pt x="1109" y="108"/>
                    <a:pt x="1133" y="60"/>
                  </a:cubicBezTo>
                  <a:lnTo>
                    <a:pt x="1133" y="36"/>
                  </a:lnTo>
                  <a:cubicBezTo>
                    <a:pt x="1121" y="1"/>
                    <a:pt x="1121" y="24"/>
                    <a:pt x="1097" y="1"/>
                  </a:cubicBezTo>
                  <a:lnTo>
                    <a:pt x="1073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2" name="Google Shape;3877;p4">
              <a:extLst>
                <a:ext uri="{FF2B5EF4-FFF2-40B4-BE49-F238E27FC236}">
                  <a16:creationId xmlns:a16="http://schemas.microsoft.com/office/drawing/2014/main" id="{75E4C46D-74A0-71D5-2530-20B6C9CD4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00" y="2608200"/>
              <a:ext cx="31175" cy="15825"/>
            </a:xfrm>
            <a:custGeom>
              <a:avLst/>
              <a:gdLst>
                <a:gd name="T0" fmla="*/ 18546875 w 1247"/>
                <a:gd name="T1" fmla="*/ 0 h 633"/>
                <a:gd name="T2" fmla="*/ 859375 w 1247"/>
                <a:gd name="T3" fmla="*/ 8562500 h 633"/>
                <a:gd name="T4" fmla="*/ 1406250 w 1247"/>
                <a:gd name="T5" fmla="*/ 9875000 h 633"/>
                <a:gd name="T6" fmla="*/ 1609375 w 1247"/>
                <a:gd name="T7" fmla="*/ 9859375 h 633"/>
                <a:gd name="T8" fmla="*/ 18718750 w 1247"/>
                <a:gd name="T9" fmla="*/ 562500 h 633"/>
                <a:gd name="T10" fmla="*/ 18546875 w 1247"/>
                <a:gd name="T11" fmla="*/ 0 h 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7" h="633" extrusionOk="0">
                  <a:moveTo>
                    <a:pt x="1187" y="0"/>
                  </a:moveTo>
                  <a:cubicBezTo>
                    <a:pt x="794" y="143"/>
                    <a:pt x="413" y="333"/>
                    <a:pt x="55" y="548"/>
                  </a:cubicBezTo>
                  <a:cubicBezTo>
                    <a:pt x="0" y="570"/>
                    <a:pt x="37" y="632"/>
                    <a:pt x="90" y="632"/>
                  </a:cubicBezTo>
                  <a:cubicBezTo>
                    <a:pt x="94" y="632"/>
                    <a:pt x="99" y="632"/>
                    <a:pt x="103" y="631"/>
                  </a:cubicBezTo>
                  <a:cubicBezTo>
                    <a:pt x="472" y="476"/>
                    <a:pt x="853" y="262"/>
                    <a:pt x="1198" y="36"/>
                  </a:cubicBezTo>
                  <a:cubicBezTo>
                    <a:pt x="1246" y="24"/>
                    <a:pt x="1210" y="0"/>
                    <a:pt x="118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3" name="Google Shape;3878;p4">
              <a:extLst>
                <a:ext uri="{FF2B5EF4-FFF2-40B4-BE49-F238E27FC236}">
                  <a16:creationId xmlns:a16="http://schemas.microsoft.com/office/drawing/2014/main" id="{E84853D4-530E-ADAA-0381-854C4362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375" y="2612400"/>
              <a:ext cx="27375" cy="15500"/>
            </a:xfrm>
            <a:custGeom>
              <a:avLst/>
              <a:gdLst>
                <a:gd name="T0" fmla="*/ 16437500 w 1095"/>
                <a:gd name="T1" fmla="*/ 15625 h 620"/>
                <a:gd name="T2" fmla="*/ 16125000 w 1095"/>
                <a:gd name="T3" fmla="*/ 171875 h 620"/>
                <a:gd name="T4" fmla="*/ 7750000 w 1095"/>
                <a:gd name="T5" fmla="*/ 4437500 h 620"/>
                <a:gd name="T6" fmla="*/ 500000 w 1095"/>
                <a:gd name="T7" fmla="*/ 8718750 h 620"/>
                <a:gd name="T8" fmla="*/ 750000 w 1095"/>
                <a:gd name="T9" fmla="*/ 9687500 h 620"/>
                <a:gd name="T10" fmla="*/ 875000 w 1095"/>
                <a:gd name="T11" fmla="*/ 9656250 h 620"/>
                <a:gd name="T12" fmla="*/ 8312500 w 1095"/>
                <a:gd name="T13" fmla="*/ 5750000 h 620"/>
                <a:gd name="T14" fmla="*/ 16500000 w 1095"/>
                <a:gd name="T15" fmla="*/ 1093750 h 620"/>
                <a:gd name="T16" fmla="*/ 16437500 w 1095"/>
                <a:gd name="T17" fmla="*/ 15625 h 6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95" h="620" extrusionOk="0">
                  <a:moveTo>
                    <a:pt x="1052" y="1"/>
                  </a:moveTo>
                  <a:cubicBezTo>
                    <a:pt x="1046" y="1"/>
                    <a:pt x="1039" y="4"/>
                    <a:pt x="1032" y="11"/>
                  </a:cubicBezTo>
                  <a:cubicBezTo>
                    <a:pt x="854" y="94"/>
                    <a:pt x="675" y="189"/>
                    <a:pt x="496" y="284"/>
                  </a:cubicBezTo>
                  <a:cubicBezTo>
                    <a:pt x="330" y="380"/>
                    <a:pt x="163" y="451"/>
                    <a:pt x="32" y="558"/>
                  </a:cubicBezTo>
                  <a:cubicBezTo>
                    <a:pt x="0" y="580"/>
                    <a:pt x="25" y="620"/>
                    <a:pt x="48" y="620"/>
                  </a:cubicBezTo>
                  <a:cubicBezTo>
                    <a:pt x="51" y="620"/>
                    <a:pt x="53" y="619"/>
                    <a:pt x="56" y="618"/>
                  </a:cubicBezTo>
                  <a:cubicBezTo>
                    <a:pt x="223" y="558"/>
                    <a:pt x="389" y="451"/>
                    <a:pt x="532" y="368"/>
                  </a:cubicBezTo>
                  <a:cubicBezTo>
                    <a:pt x="711" y="261"/>
                    <a:pt x="889" y="165"/>
                    <a:pt x="1056" y="70"/>
                  </a:cubicBezTo>
                  <a:cubicBezTo>
                    <a:pt x="1094" y="51"/>
                    <a:pt x="1079" y="1"/>
                    <a:pt x="105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4" name="Google Shape;3879;p4">
              <a:extLst>
                <a:ext uri="{FF2B5EF4-FFF2-40B4-BE49-F238E27FC236}">
                  <a16:creationId xmlns:a16="http://schemas.microsoft.com/office/drawing/2014/main" id="{26A9B1C0-D8BD-3EF4-D998-72FE56488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561450"/>
              <a:ext cx="31575" cy="58675"/>
            </a:xfrm>
            <a:custGeom>
              <a:avLst/>
              <a:gdLst>
                <a:gd name="T0" fmla="*/ 5671875 w 1263"/>
                <a:gd name="T1" fmla="*/ 30828125 h 2347"/>
                <a:gd name="T2" fmla="*/ 4437500 w 1263"/>
                <a:gd name="T3" fmla="*/ 31687500 h 2347"/>
                <a:gd name="T4" fmla="*/ 1281250 w 1263"/>
                <a:gd name="T5" fmla="*/ 15625 h 2347"/>
                <a:gd name="T6" fmla="*/ 750000 w 1263"/>
                <a:gd name="T7" fmla="*/ 6343750 h 2347"/>
                <a:gd name="T8" fmla="*/ 1203125 w 1263"/>
                <a:gd name="T9" fmla="*/ 6812500 h 2347"/>
                <a:gd name="T10" fmla="*/ 1828125 w 1263"/>
                <a:gd name="T11" fmla="*/ 24078125 h 2347"/>
                <a:gd name="T12" fmla="*/ 1500000 w 1263"/>
                <a:gd name="T13" fmla="*/ 24750000 h 2347"/>
                <a:gd name="T14" fmla="*/ 1765625 w 1263"/>
                <a:gd name="T15" fmla="*/ 25828125 h 2347"/>
                <a:gd name="T16" fmla="*/ 2265625 w 1263"/>
                <a:gd name="T17" fmla="*/ 28250000 h 2347"/>
                <a:gd name="T18" fmla="*/ 3421875 w 1263"/>
                <a:gd name="T19" fmla="*/ 24890625 h 2347"/>
                <a:gd name="T20" fmla="*/ 3500000 w 1263"/>
                <a:gd name="T21" fmla="*/ 24750000 h 2347"/>
                <a:gd name="T22" fmla="*/ 3609375 w 1263"/>
                <a:gd name="T23" fmla="*/ 24890625 h 2347"/>
                <a:gd name="T24" fmla="*/ 4218750 w 1263"/>
                <a:gd name="T25" fmla="*/ 26109375 h 2347"/>
                <a:gd name="T26" fmla="*/ 4296875 w 1263"/>
                <a:gd name="T27" fmla="*/ 26109375 h 2347"/>
                <a:gd name="T28" fmla="*/ 4078125 w 1263"/>
                <a:gd name="T29" fmla="*/ 26484375 h 2347"/>
                <a:gd name="T30" fmla="*/ 3906250 w 1263"/>
                <a:gd name="T31" fmla="*/ 26609375 h 2347"/>
                <a:gd name="T32" fmla="*/ 4031250 w 1263"/>
                <a:gd name="T33" fmla="*/ 27765625 h 2347"/>
                <a:gd name="T34" fmla="*/ 3093750 w 1263"/>
                <a:gd name="T35" fmla="*/ 30203125 h 2347"/>
                <a:gd name="T36" fmla="*/ 3156250 w 1263"/>
                <a:gd name="T37" fmla="*/ 30203125 h 2347"/>
                <a:gd name="T38" fmla="*/ 3156250 w 1263"/>
                <a:gd name="T39" fmla="*/ 30203125 h 2347"/>
                <a:gd name="T40" fmla="*/ 2046875 w 1263"/>
                <a:gd name="T41" fmla="*/ 31453125 h 2347"/>
                <a:gd name="T42" fmla="*/ 2718750 w 1263"/>
                <a:gd name="T43" fmla="*/ 32812500 h 2347"/>
                <a:gd name="T44" fmla="*/ 3062500 w 1263"/>
                <a:gd name="T45" fmla="*/ 32734375 h 2347"/>
                <a:gd name="T46" fmla="*/ 1906250 w 1263"/>
                <a:gd name="T47" fmla="*/ 35875000 h 2347"/>
                <a:gd name="T48" fmla="*/ 2640625 w 1263"/>
                <a:gd name="T49" fmla="*/ 35562500 h 2347"/>
                <a:gd name="T50" fmla="*/ 2796875 w 1263"/>
                <a:gd name="T51" fmla="*/ 35734375 h 2347"/>
                <a:gd name="T52" fmla="*/ 15937500 w 1263"/>
                <a:gd name="T53" fmla="*/ 27828125 h 2347"/>
                <a:gd name="T54" fmla="*/ 10593750 w 1263"/>
                <a:gd name="T55" fmla="*/ 31515625 h 2347"/>
                <a:gd name="T56" fmla="*/ 4062500 w 1263"/>
                <a:gd name="T57" fmla="*/ 35578125 h 2347"/>
                <a:gd name="T58" fmla="*/ 4421875 w 1263"/>
                <a:gd name="T59" fmla="*/ 36203125 h 2347"/>
                <a:gd name="T60" fmla="*/ 4656250 w 1263"/>
                <a:gd name="T61" fmla="*/ 36656250 h 2347"/>
                <a:gd name="T62" fmla="*/ 5468750 w 1263"/>
                <a:gd name="T63" fmla="*/ 36265625 h 2347"/>
                <a:gd name="T64" fmla="*/ 19296875 w 1263"/>
                <a:gd name="T65" fmla="*/ 26671875 h 2347"/>
                <a:gd name="T66" fmla="*/ 18625000 w 1263"/>
                <a:gd name="T67" fmla="*/ 25515625 h 2347"/>
                <a:gd name="T68" fmla="*/ 18609375 w 1263"/>
                <a:gd name="T69" fmla="*/ 25500000 h 2347"/>
                <a:gd name="T70" fmla="*/ 18593750 w 1263"/>
                <a:gd name="T71" fmla="*/ 25515625 h 2347"/>
                <a:gd name="T72" fmla="*/ 12796875 w 1263"/>
                <a:gd name="T73" fmla="*/ 27156250 h 2347"/>
                <a:gd name="T74" fmla="*/ 11906250 w 1263"/>
                <a:gd name="T75" fmla="*/ 26609375 h 2347"/>
                <a:gd name="T76" fmla="*/ 8218750 w 1263"/>
                <a:gd name="T77" fmla="*/ 27515625 h 2347"/>
                <a:gd name="T78" fmla="*/ 8906250 w 1263"/>
                <a:gd name="T79" fmla="*/ 26953125 h 2347"/>
                <a:gd name="T80" fmla="*/ 9234375 w 1263"/>
                <a:gd name="T81" fmla="*/ 26671875 h 2347"/>
                <a:gd name="T82" fmla="*/ 9312500 w 1263"/>
                <a:gd name="T83" fmla="*/ 26609375 h 2347"/>
                <a:gd name="T84" fmla="*/ 9546875 w 1263"/>
                <a:gd name="T85" fmla="*/ 25812500 h 2347"/>
                <a:gd name="T86" fmla="*/ 8906250 w 1263"/>
                <a:gd name="T87" fmla="*/ 24375000 h 2347"/>
                <a:gd name="T88" fmla="*/ 8562500 w 1263"/>
                <a:gd name="T89" fmla="*/ 22890625 h 2347"/>
                <a:gd name="T90" fmla="*/ 8171875 w 1263"/>
                <a:gd name="T91" fmla="*/ 22937500 h 2347"/>
                <a:gd name="T92" fmla="*/ 10921875 w 1263"/>
                <a:gd name="T93" fmla="*/ 20515625 h 2347"/>
                <a:gd name="T94" fmla="*/ 10968750 w 1263"/>
                <a:gd name="T95" fmla="*/ 20453125 h 2347"/>
                <a:gd name="T96" fmla="*/ 11171875 w 1263"/>
                <a:gd name="T97" fmla="*/ 20296875 h 2347"/>
                <a:gd name="T98" fmla="*/ 10234375 w 1263"/>
                <a:gd name="T99" fmla="*/ 18796875 h 2347"/>
                <a:gd name="T100" fmla="*/ 7734375 w 1263"/>
                <a:gd name="T101" fmla="*/ 20203125 h 2347"/>
                <a:gd name="T102" fmla="*/ 7203125 w 1263"/>
                <a:gd name="T103" fmla="*/ 18625000 h 2347"/>
                <a:gd name="T104" fmla="*/ 6593750 w 1263"/>
                <a:gd name="T105" fmla="*/ 18890625 h 2347"/>
                <a:gd name="T106" fmla="*/ 7265625 w 1263"/>
                <a:gd name="T107" fmla="*/ 17687500 h 2347"/>
                <a:gd name="T108" fmla="*/ 6140625 w 1263"/>
                <a:gd name="T109" fmla="*/ 16750000 h 2347"/>
                <a:gd name="T110" fmla="*/ 5875000 w 1263"/>
                <a:gd name="T111" fmla="*/ 16953125 h 2347"/>
                <a:gd name="T112" fmla="*/ 5671875 w 1263"/>
                <a:gd name="T113" fmla="*/ 15890625 h 2347"/>
                <a:gd name="T114" fmla="*/ 4921875 w 1263"/>
                <a:gd name="T115" fmla="*/ 5609375 h 2347"/>
                <a:gd name="T116" fmla="*/ 4296875 w 1263"/>
                <a:gd name="T117" fmla="*/ 6171875 h 2347"/>
                <a:gd name="T118" fmla="*/ 3921875 w 1263"/>
                <a:gd name="T119" fmla="*/ 9265625 h 2347"/>
                <a:gd name="T120" fmla="*/ 2984375 w 1263"/>
                <a:gd name="T121" fmla="*/ 6343750 h 2347"/>
                <a:gd name="T122" fmla="*/ 2625000 w 1263"/>
                <a:gd name="T123" fmla="*/ 5859375 h 2347"/>
                <a:gd name="T124" fmla="*/ 1281250 w 1263"/>
                <a:gd name="T125" fmla="*/ 15625 h 23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263" h="2347" extrusionOk="0">
                  <a:moveTo>
                    <a:pt x="363" y="1973"/>
                  </a:moveTo>
                  <a:lnTo>
                    <a:pt x="363" y="1973"/>
                  </a:lnTo>
                  <a:cubicBezTo>
                    <a:pt x="336" y="1991"/>
                    <a:pt x="310" y="2009"/>
                    <a:pt x="284" y="2028"/>
                  </a:cubicBezTo>
                  <a:cubicBezTo>
                    <a:pt x="310" y="2008"/>
                    <a:pt x="336" y="1990"/>
                    <a:pt x="363" y="1973"/>
                  </a:cubicBezTo>
                  <a:close/>
                  <a:moveTo>
                    <a:pt x="82" y="1"/>
                  </a:moveTo>
                  <a:cubicBezTo>
                    <a:pt x="63" y="1"/>
                    <a:pt x="42" y="13"/>
                    <a:pt x="36" y="36"/>
                  </a:cubicBezTo>
                  <a:cubicBezTo>
                    <a:pt x="0" y="179"/>
                    <a:pt x="0" y="275"/>
                    <a:pt x="48" y="406"/>
                  </a:cubicBezTo>
                  <a:cubicBezTo>
                    <a:pt x="53" y="424"/>
                    <a:pt x="65" y="434"/>
                    <a:pt x="77" y="436"/>
                  </a:cubicBezTo>
                  <a:cubicBezTo>
                    <a:pt x="99" y="612"/>
                    <a:pt x="119" y="790"/>
                    <a:pt x="119" y="989"/>
                  </a:cubicBezTo>
                  <a:cubicBezTo>
                    <a:pt x="128" y="1167"/>
                    <a:pt x="124" y="1357"/>
                    <a:pt x="117" y="1541"/>
                  </a:cubicBezTo>
                  <a:cubicBezTo>
                    <a:pt x="110" y="1556"/>
                    <a:pt x="103" y="1570"/>
                    <a:pt x="96" y="1584"/>
                  </a:cubicBezTo>
                  <a:cubicBezTo>
                    <a:pt x="78" y="1613"/>
                    <a:pt x="92" y="1639"/>
                    <a:pt x="113" y="1653"/>
                  </a:cubicBezTo>
                  <a:cubicBezTo>
                    <a:pt x="111" y="1690"/>
                    <a:pt x="109" y="1727"/>
                    <a:pt x="107" y="1763"/>
                  </a:cubicBezTo>
                  <a:cubicBezTo>
                    <a:pt x="107" y="1793"/>
                    <a:pt x="125" y="1808"/>
                    <a:pt x="145" y="1808"/>
                  </a:cubicBezTo>
                  <a:cubicBezTo>
                    <a:pt x="164" y="1808"/>
                    <a:pt x="185" y="1793"/>
                    <a:pt x="191" y="1763"/>
                  </a:cubicBezTo>
                  <a:cubicBezTo>
                    <a:pt x="201" y="1707"/>
                    <a:pt x="210" y="1651"/>
                    <a:pt x="219" y="1593"/>
                  </a:cubicBezTo>
                  <a:cubicBezTo>
                    <a:pt x="221" y="1590"/>
                    <a:pt x="222" y="1587"/>
                    <a:pt x="224" y="1584"/>
                  </a:cubicBezTo>
                  <a:cubicBezTo>
                    <a:pt x="226" y="1588"/>
                    <a:pt x="228" y="1591"/>
                    <a:pt x="231" y="1593"/>
                  </a:cubicBezTo>
                  <a:cubicBezTo>
                    <a:pt x="206" y="1629"/>
                    <a:pt x="232" y="1671"/>
                    <a:pt x="270" y="1671"/>
                  </a:cubicBezTo>
                  <a:cubicBezTo>
                    <a:pt x="272" y="1671"/>
                    <a:pt x="273" y="1671"/>
                    <a:pt x="275" y="1671"/>
                  </a:cubicBezTo>
                  <a:cubicBezTo>
                    <a:pt x="267" y="1674"/>
                    <a:pt x="259" y="1677"/>
                    <a:pt x="250" y="1680"/>
                  </a:cubicBezTo>
                  <a:cubicBezTo>
                    <a:pt x="254" y="1685"/>
                    <a:pt x="257" y="1690"/>
                    <a:pt x="261" y="1695"/>
                  </a:cubicBezTo>
                  <a:cubicBezTo>
                    <a:pt x="257" y="1697"/>
                    <a:pt x="254" y="1700"/>
                    <a:pt x="250" y="1703"/>
                  </a:cubicBezTo>
                  <a:cubicBezTo>
                    <a:pt x="231" y="1730"/>
                    <a:pt x="240" y="1759"/>
                    <a:pt x="258" y="1777"/>
                  </a:cubicBezTo>
                  <a:cubicBezTo>
                    <a:pt x="228" y="1798"/>
                    <a:pt x="198" y="1822"/>
                    <a:pt x="167" y="1846"/>
                  </a:cubicBezTo>
                  <a:cubicBezTo>
                    <a:pt x="130" y="1883"/>
                    <a:pt x="157" y="1933"/>
                    <a:pt x="198" y="1933"/>
                  </a:cubicBezTo>
                  <a:cubicBezTo>
                    <a:pt x="200" y="1933"/>
                    <a:pt x="201" y="1933"/>
                    <a:pt x="202" y="1933"/>
                  </a:cubicBezTo>
                  <a:cubicBezTo>
                    <a:pt x="202" y="1933"/>
                    <a:pt x="202" y="1933"/>
                    <a:pt x="202" y="1933"/>
                  </a:cubicBezTo>
                  <a:cubicBezTo>
                    <a:pt x="175" y="1954"/>
                    <a:pt x="147" y="1977"/>
                    <a:pt x="119" y="2001"/>
                  </a:cubicBezTo>
                  <a:lnTo>
                    <a:pt x="131" y="2013"/>
                  </a:lnTo>
                  <a:cubicBezTo>
                    <a:pt x="104" y="2049"/>
                    <a:pt x="133" y="2100"/>
                    <a:pt x="174" y="2100"/>
                  </a:cubicBezTo>
                  <a:cubicBezTo>
                    <a:pt x="181" y="2100"/>
                    <a:pt x="189" y="2099"/>
                    <a:pt x="196" y="2095"/>
                  </a:cubicBezTo>
                  <a:cubicBezTo>
                    <a:pt x="154" y="2130"/>
                    <a:pt x="113" y="2166"/>
                    <a:pt x="72" y="2203"/>
                  </a:cubicBezTo>
                  <a:cubicBezTo>
                    <a:pt x="43" y="2242"/>
                    <a:pt x="77" y="2296"/>
                    <a:pt x="122" y="2296"/>
                  </a:cubicBezTo>
                  <a:cubicBezTo>
                    <a:pt x="133" y="2296"/>
                    <a:pt x="144" y="2293"/>
                    <a:pt x="155" y="2287"/>
                  </a:cubicBezTo>
                  <a:cubicBezTo>
                    <a:pt x="160" y="2283"/>
                    <a:pt x="165" y="2279"/>
                    <a:pt x="169" y="2276"/>
                  </a:cubicBezTo>
                  <a:lnTo>
                    <a:pt x="179" y="2287"/>
                  </a:lnTo>
                  <a:cubicBezTo>
                    <a:pt x="432" y="2053"/>
                    <a:pt x="702" y="1891"/>
                    <a:pt x="1020" y="1781"/>
                  </a:cubicBezTo>
                  <a:cubicBezTo>
                    <a:pt x="912" y="1867"/>
                    <a:pt x="796" y="1945"/>
                    <a:pt x="678" y="2017"/>
                  </a:cubicBezTo>
                  <a:cubicBezTo>
                    <a:pt x="538" y="2096"/>
                    <a:pt x="393" y="2170"/>
                    <a:pt x="238" y="2239"/>
                  </a:cubicBezTo>
                  <a:cubicBezTo>
                    <a:pt x="244" y="2250"/>
                    <a:pt x="251" y="2262"/>
                    <a:pt x="260" y="2277"/>
                  </a:cubicBezTo>
                  <a:cubicBezTo>
                    <a:pt x="262" y="2292"/>
                    <a:pt x="270" y="2307"/>
                    <a:pt x="283" y="2317"/>
                  </a:cubicBezTo>
                  <a:cubicBezTo>
                    <a:pt x="288" y="2326"/>
                    <a:pt x="293" y="2336"/>
                    <a:pt x="298" y="2346"/>
                  </a:cubicBezTo>
                  <a:cubicBezTo>
                    <a:pt x="315" y="2338"/>
                    <a:pt x="333" y="2329"/>
                    <a:pt x="350" y="2321"/>
                  </a:cubicBezTo>
                  <a:cubicBezTo>
                    <a:pt x="693" y="2178"/>
                    <a:pt x="990" y="1988"/>
                    <a:pt x="1262" y="1763"/>
                  </a:cubicBezTo>
                  <a:cubicBezTo>
                    <a:pt x="1257" y="1745"/>
                    <a:pt x="1248" y="1722"/>
                    <a:pt x="1235" y="1707"/>
                  </a:cubicBezTo>
                  <a:cubicBezTo>
                    <a:pt x="1253" y="1683"/>
                    <a:pt x="1228" y="1642"/>
                    <a:pt x="1192" y="1633"/>
                  </a:cubicBezTo>
                  <a:lnTo>
                    <a:pt x="1191" y="1632"/>
                  </a:lnTo>
                  <a:cubicBezTo>
                    <a:pt x="1191" y="1632"/>
                    <a:pt x="1190" y="1633"/>
                    <a:pt x="1190" y="1633"/>
                  </a:cubicBezTo>
                  <a:cubicBezTo>
                    <a:pt x="1186" y="1632"/>
                    <a:pt x="1183" y="1632"/>
                    <a:pt x="1179" y="1632"/>
                  </a:cubicBezTo>
                  <a:cubicBezTo>
                    <a:pt x="1053" y="1660"/>
                    <a:pt x="933" y="1695"/>
                    <a:pt x="819" y="1738"/>
                  </a:cubicBezTo>
                  <a:cubicBezTo>
                    <a:pt x="809" y="1720"/>
                    <a:pt x="787" y="1703"/>
                    <a:pt x="762" y="1703"/>
                  </a:cubicBezTo>
                  <a:cubicBezTo>
                    <a:pt x="675" y="1719"/>
                    <a:pt x="598" y="1737"/>
                    <a:pt x="526" y="1761"/>
                  </a:cubicBezTo>
                  <a:cubicBezTo>
                    <a:pt x="541" y="1749"/>
                    <a:pt x="555" y="1737"/>
                    <a:pt x="570" y="1725"/>
                  </a:cubicBezTo>
                  <a:cubicBezTo>
                    <a:pt x="578" y="1722"/>
                    <a:pt x="587" y="1718"/>
                    <a:pt x="596" y="1715"/>
                  </a:cubicBezTo>
                  <a:cubicBezTo>
                    <a:pt x="594" y="1713"/>
                    <a:pt x="593" y="1710"/>
                    <a:pt x="591" y="1707"/>
                  </a:cubicBezTo>
                  <a:cubicBezTo>
                    <a:pt x="593" y="1706"/>
                    <a:pt x="594" y="1705"/>
                    <a:pt x="596" y="1703"/>
                  </a:cubicBezTo>
                  <a:cubicBezTo>
                    <a:pt x="613" y="1686"/>
                    <a:pt x="616" y="1668"/>
                    <a:pt x="611" y="1652"/>
                  </a:cubicBezTo>
                  <a:cubicBezTo>
                    <a:pt x="646" y="1612"/>
                    <a:pt x="610" y="1566"/>
                    <a:pt x="570" y="1560"/>
                  </a:cubicBezTo>
                  <a:lnTo>
                    <a:pt x="584" y="1549"/>
                  </a:lnTo>
                  <a:cubicBezTo>
                    <a:pt x="608" y="1525"/>
                    <a:pt x="596" y="1465"/>
                    <a:pt x="548" y="1465"/>
                  </a:cubicBezTo>
                  <a:cubicBezTo>
                    <a:pt x="539" y="1466"/>
                    <a:pt x="531" y="1467"/>
                    <a:pt x="523" y="1468"/>
                  </a:cubicBezTo>
                  <a:lnTo>
                    <a:pt x="699" y="1313"/>
                  </a:lnTo>
                  <a:cubicBezTo>
                    <a:pt x="700" y="1312"/>
                    <a:pt x="701" y="1311"/>
                    <a:pt x="703" y="1310"/>
                  </a:cubicBezTo>
                  <a:cubicBezTo>
                    <a:pt x="703" y="1310"/>
                    <a:pt x="702" y="1310"/>
                    <a:pt x="702" y="1309"/>
                  </a:cubicBezTo>
                  <a:lnTo>
                    <a:pt x="715" y="1299"/>
                  </a:lnTo>
                  <a:cubicBezTo>
                    <a:pt x="758" y="1255"/>
                    <a:pt x="712" y="1202"/>
                    <a:pt x="668" y="1202"/>
                  </a:cubicBezTo>
                  <a:cubicBezTo>
                    <a:pt x="664" y="1202"/>
                    <a:pt x="659" y="1202"/>
                    <a:pt x="655" y="1203"/>
                  </a:cubicBezTo>
                  <a:cubicBezTo>
                    <a:pt x="597" y="1233"/>
                    <a:pt x="544" y="1262"/>
                    <a:pt x="495" y="1293"/>
                  </a:cubicBezTo>
                  <a:cubicBezTo>
                    <a:pt x="501" y="1283"/>
                    <a:pt x="507" y="1273"/>
                    <a:pt x="512" y="1263"/>
                  </a:cubicBezTo>
                  <a:cubicBezTo>
                    <a:pt x="531" y="1235"/>
                    <a:pt x="498" y="1192"/>
                    <a:pt x="461" y="1192"/>
                  </a:cubicBezTo>
                  <a:cubicBezTo>
                    <a:pt x="450" y="1192"/>
                    <a:pt x="439" y="1196"/>
                    <a:pt x="429" y="1203"/>
                  </a:cubicBezTo>
                  <a:cubicBezTo>
                    <a:pt x="427" y="1205"/>
                    <a:pt x="424" y="1207"/>
                    <a:pt x="422" y="1209"/>
                  </a:cubicBezTo>
                  <a:cubicBezTo>
                    <a:pt x="436" y="1183"/>
                    <a:pt x="450" y="1157"/>
                    <a:pt x="465" y="1132"/>
                  </a:cubicBezTo>
                  <a:cubicBezTo>
                    <a:pt x="482" y="1097"/>
                    <a:pt x="454" y="1055"/>
                    <a:pt x="424" y="1055"/>
                  </a:cubicBezTo>
                  <a:cubicBezTo>
                    <a:pt x="413" y="1055"/>
                    <a:pt x="402" y="1060"/>
                    <a:pt x="393" y="1072"/>
                  </a:cubicBezTo>
                  <a:cubicBezTo>
                    <a:pt x="388" y="1076"/>
                    <a:pt x="382" y="1080"/>
                    <a:pt x="376" y="1085"/>
                  </a:cubicBezTo>
                  <a:cubicBezTo>
                    <a:pt x="373" y="1063"/>
                    <a:pt x="368" y="1040"/>
                    <a:pt x="363" y="1017"/>
                  </a:cubicBezTo>
                  <a:cubicBezTo>
                    <a:pt x="406" y="814"/>
                    <a:pt x="399" y="615"/>
                    <a:pt x="358" y="394"/>
                  </a:cubicBezTo>
                  <a:cubicBezTo>
                    <a:pt x="352" y="371"/>
                    <a:pt x="333" y="359"/>
                    <a:pt x="315" y="359"/>
                  </a:cubicBezTo>
                  <a:cubicBezTo>
                    <a:pt x="297" y="359"/>
                    <a:pt x="279" y="371"/>
                    <a:pt x="275" y="395"/>
                  </a:cubicBezTo>
                  <a:cubicBezTo>
                    <a:pt x="258" y="396"/>
                    <a:pt x="240" y="399"/>
                    <a:pt x="227" y="406"/>
                  </a:cubicBezTo>
                  <a:cubicBezTo>
                    <a:pt x="239" y="470"/>
                    <a:pt x="247" y="532"/>
                    <a:pt x="251" y="593"/>
                  </a:cubicBezTo>
                  <a:cubicBezTo>
                    <a:pt x="223" y="501"/>
                    <a:pt x="200" y="430"/>
                    <a:pt x="191" y="406"/>
                  </a:cubicBezTo>
                  <a:cubicBezTo>
                    <a:pt x="187" y="388"/>
                    <a:pt x="179" y="379"/>
                    <a:pt x="168" y="375"/>
                  </a:cubicBezTo>
                  <a:cubicBezTo>
                    <a:pt x="155" y="262"/>
                    <a:pt x="138" y="149"/>
                    <a:pt x="119" y="36"/>
                  </a:cubicBezTo>
                  <a:cubicBezTo>
                    <a:pt x="119" y="13"/>
                    <a:pt x="102" y="1"/>
                    <a:pt x="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5" name="Google Shape;3880;p4">
              <a:extLst>
                <a:ext uri="{FF2B5EF4-FFF2-40B4-BE49-F238E27FC236}">
                  <a16:creationId xmlns:a16="http://schemas.microsoft.com/office/drawing/2014/main" id="{A6DAED3A-1409-3CDB-187F-458EBA374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775" y="2501025"/>
              <a:ext cx="5675" cy="58600"/>
            </a:xfrm>
            <a:custGeom>
              <a:avLst/>
              <a:gdLst>
                <a:gd name="T0" fmla="*/ 3359375 w 227"/>
                <a:gd name="T1" fmla="*/ 15625 h 2344"/>
                <a:gd name="T2" fmla="*/ 3359375 w 227"/>
                <a:gd name="T3" fmla="*/ 15625 h 2344"/>
                <a:gd name="T4" fmla="*/ 15625 w 227"/>
                <a:gd name="T5" fmla="*/ 36468750 h 2344"/>
                <a:gd name="T6" fmla="*/ 296875 w 227"/>
                <a:gd name="T7" fmla="*/ 36609375 h 2344"/>
                <a:gd name="T8" fmla="*/ 562500 w 227"/>
                <a:gd name="T9" fmla="*/ 36468750 h 2344"/>
                <a:gd name="T10" fmla="*/ 3359375 w 227"/>
                <a:gd name="T11" fmla="*/ 15625 h 23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7" h="2344" extrusionOk="0">
                  <a:moveTo>
                    <a:pt x="215" y="1"/>
                  </a:moveTo>
                  <a:lnTo>
                    <a:pt x="215" y="1"/>
                  </a:lnTo>
                  <a:cubicBezTo>
                    <a:pt x="156" y="775"/>
                    <a:pt x="60" y="1561"/>
                    <a:pt x="1" y="2334"/>
                  </a:cubicBezTo>
                  <a:cubicBezTo>
                    <a:pt x="1" y="2340"/>
                    <a:pt x="10" y="2343"/>
                    <a:pt x="19" y="2343"/>
                  </a:cubicBezTo>
                  <a:cubicBezTo>
                    <a:pt x="28" y="2343"/>
                    <a:pt x="36" y="2340"/>
                    <a:pt x="36" y="2334"/>
                  </a:cubicBezTo>
                  <a:cubicBezTo>
                    <a:pt x="203" y="1572"/>
                    <a:pt x="227" y="775"/>
                    <a:pt x="2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6" name="Google Shape;3881;p4">
              <a:extLst>
                <a:ext uri="{FF2B5EF4-FFF2-40B4-BE49-F238E27FC236}">
                  <a16:creationId xmlns:a16="http://schemas.microsoft.com/office/drawing/2014/main" id="{BDC28018-307E-B80A-43BA-15AC033BE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508025"/>
              <a:ext cx="2400" cy="57850"/>
            </a:xfrm>
            <a:custGeom>
              <a:avLst/>
              <a:gdLst>
                <a:gd name="T0" fmla="*/ 750000 w 96"/>
                <a:gd name="T1" fmla="*/ 15625 h 2314"/>
                <a:gd name="T2" fmla="*/ 562500 w 96"/>
                <a:gd name="T3" fmla="*/ 281250 h 2314"/>
                <a:gd name="T4" fmla="*/ 203125 w 96"/>
                <a:gd name="T5" fmla="*/ 36000000 h 2314"/>
                <a:gd name="T6" fmla="*/ 375000 w 96"/>
                <a:gd name="T7" fmla="*/ 36140625 h 2314"/>
                <a:gd name="T8" fmla="*/ 562500 w 96"/>
                <a:gd name="T9" fmla="*/ 36000000 h 2314"/>
                <a:gd name="T10" fmla="*/ 937500 w 96"/>
                <a:gd name="T11" fmla="*/ 281250 h 2314"/>
                <a:gd name="T12" fmla="*/ 750000 w 96"/>
                <a:gd name="T13" fmla="*/ 15625 h 23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6" h="2314" extrusionOk="0">
                  <a:moveTo>
                    <a:pt x="48" y="1"/>
                  </a:moveTo>
                  <a:cubicBezTo>
                    <a:pt x="42" y="1"/>
                    <a:pt x="36" y="7"/>
                    <a:pt x="36" y="18"/>
                  </a:cubicBezTo>
                  <a:cubicBezTo>
                    <a:pt x="36" y="769"/>
                    <a:pt x="1" y="1542"/>
                    <a:pt x="13" y="2304"/>
                  </a:cubicBezTo>
                  <a:cubicBezTo>
                    <a:pt x="13" y="2310"/>
                    <a:pt x="18" y="2313"/>
                    <a:pt x="24" y="2313"/>
                  </a:cubicBezTo>
                  <a:cubicBezTo>
                    <a:pt x="30" y="2313"/>
                    <a:pt x="36" y="2310"/>
                    <a:pt x="36" y="2304"/>
                  </a:cubicBezTo>
                  <a:cubicBezTo>
                    <a:pt x="96" y="1542"/>
                    <a:pt x="72" y="769"/>
                    <a:pt x="60" y="18"/>
                  </a:cubicBezTo>
                  <a:cubicBezTo>
                    <a:pt x="60" y="7"/>
                    <a:pt x="54" y="1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7" name="Google Shape;3882;p4">
              <a:extLst>
                <a:ext uri="{FF2B5EF4-FFF2-40B4-BE49-F238E27FC236}">
                  <a16:creationId xmlns:a16="http://schemas.microsoft.com/office/drawing/2014/main" id="{7E7F5E3A-A230-57EF-E2FE-5F871E2CFA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523650"/>
              <a:ext cx="3025" cy="47575"/>
            </a:xfrm>
            <a:custGeom>
              <a:avLst/>
              <a:gdLst>
                <a:gd name="T0" fmla="*/ 765625 w 121"/>
                <a:gd name="T1" fmla="*/ 15625 h 1903"/>
                <a:gd name="T2" fmla="*/ 953125 w 121"/>
                <a:gd name="T3" fmla="*/ 29593750 h 1903"/>
                <a:gd name="T4" fmla="*/ 1218750 w 121"/>
                <a:gd name="T5" fmla="*/ 29734375 h 1903"/>
                <a:gd name="T6" fmla="*/ 1500000 w 121"/>
                <a:gd name="T7" fmla="*/ 29593750 h 1903"/>
                <a:gd name="T8" fmla="*/ 765625 w 121"/>
                <a:gd name="T9" fmla="*/ 15625 h 1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1" h="1903" extrusionOk="0">
                  <a:moveTo>
                    <a:pt x="49" y="1"/>
                  </a:moveTo>
                  <a:cubicBezTo>
                    <a:pt x="49" y="620"/>
                    <a:pt x="1" y="1263"/>
                    <a:pt x="61" y="1894"/>
                  </a:cubicBezTo>
                  <a:cubicBezTo>
                    <a:pt x="61" y="1900"/>
                    <a:pt x="69" y="1903"/>
                    <a:pt x="78" y="1903"/>
                  </a:cubicBezTo>
                  <a:cubicBezTo>
                    <a:pt x="87" y="1903"/>
                    <a:pt x="96" y="1900"/>
                    <a:pt x="96" y="1894"/>
                  </a:cubicBezTo>
                  <a:cubicBezTo>
                    <a:pt x="120" y="1263"/>
                    <a:pt x="72" y="620"/>
                    <a:pt x="4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8" name="Google Shape;3883;p4">
              <a:extLst>
                <a:ext uri="{FF2B5EF4-FFF2-40B4-BE49-F238E27FC236}">
                  <a16:creationId xmlns:a16="http://schemas.microsoft.com/office/drawing/2014/main" id="{CDA05E8D-9900-0954-7EB2-CEC5920EB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618825"/>
              <a:ext cx="34250" cy="19750"/>
            </a:xfrm>
            <a:custGeom>
              <a:avLst/>
              <a:gdLst>
                <a:gd name="T0" fmla="*/ 21140625 w 1370"/>
                <a:gd name="T1" fmla="*/ 0 h 790"/>
                <a:gd name="T2" fmla="*/ 21031250 w 1370"/>
                <a:gd name="T3" fmla="*/ 62500 h 790"/>
                <a:gd name="T4" fmla="*/ 10796875 w 1370"/>
                <a:gd name="T5" fmla="*/ 6015625 h 790"/>
                <a:gd name="T6" fmla="*/ 375000 w 1370"/>
                <a:gd name="T7" fmla="*/ 11968750 h 790"/>
                <a:gd name="T8" fmla="*/ 562500 w 1370"/>
                <a:gd name="T9" fmla="*/ 12328125 h 790"/>
                <a:gd name="T10" fmla="*/ 21390625 w 1370"/>
                <a:gd name="T11" fmla="*/ 250000 h 790"/>
                <a:gd name="T12" fmla="*/ 21140625 w 1370"/>
                <a:gd name="T13" fmla="*/ 0 h 7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0" h="790" extrusionOk="0">
                  <a:moveTo>
                    <a:pt x="1353" y="0"/>
                  </a:moveTo>
                  <a:cubicBezTo>
                    <a:pt x="1350" y="0"/>
                    <a:pt x="1348" y="1"/>
                    <a:pt x="1346" y="4"/>
                  </a:cubicBezTo>
                  <a:cubicBezTo>
                    <a:pt x="1119" y="135"/>
                    <a:pt x="917" y="266"/>
                    <a:pt x="691" y="385"/>
                  </a:cubicBezTo>
                  <a:cubicBezTo>
                    <a:pt x="465" y="504"/>
                    <a:pt x="226" y="611"/>
                    <a:pt x="24" y="766"/>
                  </a:cubicBezTo>
                  <a:cubicBezTo>
                    <a:pt x="0" y="778"/>
                    <a:pt x="0" y="789"/>
                    <a:pt x="36" y="789"/>
                  </a:cubicBezTo>
                  <a:cubicBezTo>
                    <a:pt x="512" y="647"/>
                    <a:pt x="988" y="313"/>
                    <a:pt x="1369" y="16"/>
                  </a:cubicBezTo>
                  <a:cubicBezTo>
                    <a:pt x="1369" y="16"/>
                    <a:pt x="1362" y="0"/>
                    <a:pt x="135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49" name="Google Shape;3884;p4">
              <a:extLst>
                <a:ext uri="{FF2B5EF4-FFF2-40B4-BE49-F238E27FC236}">
                  <a16:creationId xmlns:a16="http://schemas.microsoft.com/office/drawing/2014/main" id="{B654192B-3F6F-25B4-2CF3-740A5B883C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27750"/>
              <a:ext cx="31175" cy="19325"/>
            </a:xfrm>
            <a:custGeom>
              <a:avLst/>
              <a:gdLst>
                <a:gd name="T0" fmla="*/ 19171875 w 1247"/>
                <a:gd name="T1" fmla="*/ 15625 h 773"/>
                <a:gd name="T2" fmla="*/ 18984375 w 1247"/>
                <a:gd name="T3" fmla="*/ 62500 h 773"/>
                <a:gd name="T4" fmla="*/ 6343750 w 1247"/>
                <a:gd name="T5" fmla="*/ 6578125 h 773"/>
                <a:gd name="T6" fmla="*/ 15625 w 1247"/>
                <a:gd name="T7" fmla="*/ 11406250 h 773"/>
                <a:gd name="T8" fmla="*/ 390625 w 1247"/>
                <a:gd name="T9" fmla="*/ 11968750 h 773"/>
                <a:gd name="T10" fmla="*/ 687500 w 1247"/>
                <a:gd name="T11" fmla="*/ 12078125 h 773"/>
                <a:gd name="T12" fmla="*/ 1312500 w 1247"/>
                <a:gd name="T13" fmla="*/ 11593750 h 773"/>
                <a:gd name="T14" fmla="*/ 1500000 w 1247"/>
                <a:gd name="T15" fmla="*/ 11406250 h 773"/>
                <a:gd name="T16" fmla="*/ 1500000 w 1247"/>
                <a:gd name="T17" fmla="*/ 11218750 h 773"/>
                <a:gd name="T18" fmla="*/ 1218750 w 1247"/>
                <a:gd name="T19" fmla="*/ 10937500 h 773"/>
                <a:gd name="T20" fmla="*/ 1015625 w 1247"/>
                <a:gd name="T21" fmla="*/ 11031250 h 773"/>
                <a:gd name="T22" fmla="*/ 1015625 w 1247"/>
                <a:gd name="T23" fmla="*/ 11031250 h 773"/>
                <a:gd name="T24" fmla="*/ 5593750 w 1247"/>
                <a:gd name="T25" fmla="*/ 8062500 h 773"/>
                <a:gd name="T26" fmla="*/ 10062500 w 1247"/>
                <a:gd name="T27" fmla="*/ 5640625 h 773"/>
                <a:gd name="T28" fmla="*/ 19171875 w 1247"/>
                <a:gd name="T29" fmla="*/ 625000 h 773"/>
                <a:gd name="T30" fmla="*/ 19171875 w 1247"/>
                <a:gd name="T31" fmla="*/ 15625 h 7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7" h="773" extrusionOk="0">
                  <a:moveTo>
                    <a:pt x="1227" y="1"/>
                  </a:moveTo>
                  <a:cubicBezTo>
                    <a:pt x="1223" y="1"/>
                    <a:pt x="1219" y="2"/>
                    <a:pt x="1215" y="4"/>
                  </a:cubicBezTo>
                  <a:cubicBezTo>
                    <a:pt x="929" y="111"/>
                    <a:pt x="656" y="254"/>
                    <a:pt x="406" y="421"/>
                  </a:cubicBezTo>
                  <a:cubicBezTo>
                    <a:pt x="298" y="480"/>
                    <a:pt x="25" y="587"/>
                    <a:pt x="1" y="730"/>
                  </a:cubicBezTo>
                  <a:cubicBezTo>
                    <a:pt x="1" y="742"/>
                    <a:pt x="1" y="742"/>
                    <a:pt x="25" y="766"/>
                  </a:cubicBezTo>
                  <a:cubicBezTo>
                    <a:pt x="33" y="770"/>
                    <a:pt x="39" y="773"/>
                    <a:pt x="44" y="773"/>
                  </a:cubicBezTo>
                  <a:cubicBezTo>
                    <a:pt x="53" y="773"/>
                    <a:pt x="61" y="765"/>
                    <a:pt x="84" y="742"/>
                  </a:cubicBezTo>
                  <a:lnTo>
                    <a:pt x="96" y="730"/>
                  </a:lnTo>
                  <a:lnTo>
                    <a:pt x="96" y="718"/>
                  </a:lnTo>
                  <a:cubicBezTo>
                    <a:pt x="96" y="706"/>
                    <a:pt x="87" y="700"/>
                    <a:pt x="78" y="700"/>
                  </a:cubicBezTo>
                  <a:cubicBezTo>
                    <a:pt x="73" y="700"/>
                    <a:pt x="68" y="702"/>
                    <a:pt x="65" y="706"/>
                  </a:cubicBezTo>
                  <a:cubicBezTo>
                    <a:pt x="102" y="651"/>
                    <a:pt x="336" y="538"/>
                    <a:pt x="358" y="516"/>
                  </a:cubicBezTo>
                  <a:cubicBezTo>
                    <a:pt x="453" y="456"/>
                    <a:pt x="560" y="397"/>
                    <a:pt x="644" y="361"/>
                  </a:cubicBezTo>
                  <a:lnTo>
                    <a:pt x="1227" y="40"/>
                  </a:lnTo>
                  <a:cubicBezTo>
                    <a:pt x="1246" y="20"/>
                    <a:pt x="1242" y="1"/>
                    <a:pt x="12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0" name="Google Shape;3885;p4">
              <a:extLst>
                <a:ext uri="{FF2B5EF4-FFF2-40B4-BE49-F238E27FC236}">
                  <a16:creationId xmlns:a16="http://schemas.microsoft.com/office/drawing/2014/main" id="{7A9DD42A-0CC9-93F1-3435-657051F08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75" y="2636975"/>
              <a:ext cx="27050" cy="15075"/>
            </a:xfrm>
            <a:custGeom>
              <a:avLst/>
              <a:gdLst>
                <a:gd name="T0" fmla="*/ 16703125 w 1082"/>
                <a:gd name="T1" fmla="*/ 15625 h 603"/>
                <a:gd name="T2" fmla="*/ 16531250 w 1082"/>
                <a:gd name="T3" fmla="*/ 62500 h 603"/>
                <a:gd name="T4" fmla="*/ 156250 w 1082"/>
                <a:gd name="T5" fmla="*/ 8984375 h 603"/>
                <a:gd name="T6" fmla="*/ 250000 w 1082"/>
                <a:gd name="T7" fmla="*/ 9421875 h 603"/>
                <a:gd name="T8" fmla="*/ 343750 w 1082"/>
                <a:gd name="T9" fmla="*/ 9359375 h 603"/>
                <a:gd name="T10" fmla="*/ 16718750 w 1082"/>
                <a:gd name="T11" fmla="*/ 625000 h 603"/>
                <a:gd name="T12" fmla="*/ 16703125 w 1082"/>
                <a:gd name="T13" fmla="*/ 15625 h 60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2" h="603" extrusionOk="0">
                  <a:moveTo>
                    <a:pt x="1069" y="1"/>
                  </a:moveTo>
                  <a:cubicBezTo>
                    <a:pt x="1066" y="1"/>
                    <a:pt x="1062" y="2"/>
                    <a:pt x="1058" y="4"/>
                  </a:cubicBezTo>
                  <a:cubicBezTo>
                    <a:pt x="713" y="171"/>
                    <a:pt x="308" y="337"/>
                    <a:pt x="10" y="575"/>
                  </a:cubicBezTo>
                  <a:cubicBezTo>
                    <a:pt x="1" y="585"/>
                    <a:pt x="7" y="603"/>
                    <a:pt x="16" y="603"/>
                  </a:cubicBezTo>
                  <a:cubicBezTo>
                    <a:pt x="18" y="603"/>
                    <a:pt x="20" y="602"/>
                    <a:pt x="22" y="599"/>
                  </a:cubicBezTo>
                  <a:cubicBezTo>
                    <a:pt x="379" y="480"/>
                    <a:pt x="737" y="230"/>
                    <a:pt x="1070" y="40"/>
                  </a:cubicBezTo>
                  <a:cubicBezTo>
                    <a:pt x="1080" y="20"/>
                    <a:pt x="1081" y="1"/>
                    <a:pt x="106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1" name="Google Shape;3886;p4">
              <a:extLst>
                <a:ext uri="{FF2B5EF4-FFF2-40B4-BE49-F238E27FC236}">
                  <a16:creationId xmlns:a16="http://schemas.microsoft.com/office/drawing/2014/main" id="{5541CB49-2904-B4EF-18B9-6C395986D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666525"/>
              <a:ext cx="69675" cy="31275"/>
            </a:xfrm>
            <a:custGeom>
              <a:avLst/>
              <a:gdLst>
                <a:gd name="T0" fmla="*/ 42984375 w 2787"/>
                <a:gd name="T1" fmla="*/ 15625 h 1251"/>
                <a:gd name="T2" fmla="*/ 375000 w 2787"/>
                <a:gd name="T3" fmla="*/ 18796875 h 1251"/>
                <a:gd name="T4" fmla="*/ 375000 w 2787"/>
                <a:gd name="T5" fmla="*/ 19546875 h 1251"/>
                <a:gd name="T6" fmla="*/ 43171875 w 2787"/>
                <a:gd name="T7" fmla="*/ 375000 h 1251"/>
                <a:gd name="T8" fmla="*/ 42984375 w 2787"/>
                <a:gd name="T9" fmla="*/ 15625 h 12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87" h="1251" extrusionOk="0">
                  <a:moveTo>
                    <a:pt x="2751" y="1"/>
                  </a:moveTo>
                  <a:cubicBezTo>
                    <a:pt x="1858" y="501"/>
                    <a:pt x="1013" y="906"/>
                    <a:pt x="24" y="1203"/>
                  </a:cubicBezTo>
                  <a:cubicBezTo>
                    <a:pt x="1" y="1215"/>
                    <a:pt x="1" y="1251"/>
                    <a:pt x="24" y="1251"/>
                  </a:cubicBezTo>
                  <a:cubicBezTo>
                    <a:pt x="1001" y="1037"/>
                    <a:pt x="1977" y="620"/>
                    <a:pt x="2763" y="24"/>
                  </a:cubicBezTo>
                  <a:cubicBezTo>
                    <a:pt x="2787" y="13"/>
                    <a:pt x="2763" y="1"/>
                    <a:pt x="2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2" name="Google Shape;3887;p4">
              <a:extLst>
                <a:ext uri="{FF2B5EF4-FFF2-40B4-BE49-F238E27FC236}">
                  <a16:creationId xmlns:a16="http://schemas.microsoft.com/office/drawing/2014/main" id="{F198D90C-BBC3-F2E0-DC3D-B3D80E964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125" y="2651900"/>
              <a:ext cx="71250" cy="39125"/>
            </a:xfrm>
            <a:custGeom>
              <a:avLst/>
              <a:gdLst>
                <a:gd name="T0" fmla="*/ 43640625 w 2850"/>
                <a:gd name="T1" fmla="*/ 0 h 1565"/>
                <a:gd name="T2" fmla="*/ 43453125 w 2850"/>
                <a:gd name="T3" fmla="*/ 31250 h 1565"/>
                <a:gd name="T4" fmla="*/ 484375 w 2850"/>
                <a:gd name="T5" fmla="*/ 23843750 h 1565"/>
                <a:gd name="T6" fmla="*/ 687500 w 2850"/>
                <a:gd name="T7" fmla="*/ 24437500 h 1565"/>
                <a:gd name="T8" fmla="*/ 859375 w 2850"/>
                <a:gd name="T9" fmla="*/ 24406250 h 1565"/>
                <a:gd name="T10" fmla="*/ 44203125 w 2850"/>
                <a:gd name="T11" fmla="*/ 781250 h 1565"/>
                <a:gd name="T12" fmla="*/ 43640625 w 2850"/>
                <a:gd name="T13" fmla="*/ 0 h 15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50" h="1565" extrusionOk="0">
                  <a:moveTo>
                    <a:pt x="2793" y="0"/>
                  </a:moveTo>
                  <a:cubicBezTo>
                    <a:pt x="2789" y="0"/>
                    <a:pt x="2785" y="1"/>
                    <a:pt x="2781" y="2"/>
                  </a:cubicBezTo>
                  <a:cubicBezTo>
                    <a:pt x="1948" y="657"/>
                    <a:pt x="817" y="836"/>
                    <a:pt x="31" y="1526"/>
                  </a:cubicBezTo>
                  <a:cubicBezTo>
                    <a:pt x="0" y="1536"/>
                    <a:pt x="22" y="1564"/>
                    <a:pt x="44" y="1564"/>
                  </a:cubicBezTo>
                  <a:cubicBezTo>
                    <a:pt x="48" y="1564"/>
                    <a:pt x="51" y="1564"/>
                    <a:pt x="55" y="1562"/>
                  </a:cubicBezTo>
                  <a:cubicBezTo>
                    <a:pt x="971" y="1074"/>
                    <a:pt x="2079" y="776"/>
                    <a:pt x="2829" y="50"/>
                  </a:cubicBezTo>
                  <a:cubicBezTo>
                    <a:pt x="2850" y="39"/>
                    <a:pt x="2824" y="0"/>
                    <a:pt x="27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3" name="Google Shape;3888;p4">
              <a:extLst>
                <a:ext uri="{FF2B5EF4-FFF2-40B4-BE49-F238E27FC236}">
                  <a16:creationId xmlns:a16="http://schemas.microsoft.com/office/drawing/2014/main" id="{58CF0888-0829-FCCA-191E-FD82BA43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900" y="2652675"/>
              <a:ext cx="79000" cy="39975"/>
            </a:xfrm>
            <a:custGeom>
              <a:avLst/>
              <a:gdLst>
                <a:gd name="T0" fmla="*/ 48781250 w 3160"/>
                <a:gd name="T1" fmla="*/ 0 h 1599"/>
                <a:gd name="T2" fmla="*/ 48546875 w 3160"/>
                <a:gd name="T3" fmla="*/ 109375 h 1599"/>
                <a:gd name="T4" fmla="*/ 359375 w 3160"/>
                <a:gd name="T5" fmla="*/ 24484375 h 1599"/>
                <a:gd name="T6" fmla="*/ 234375 w 3160"/>
                <a:gd name="T7" fmla="*/ 24984375 h 1599"/>
                <a:gd name="T8" fmla="*/ 546875 w 3160"/>
                <a:gd name="T9" fmla="*/ 24859375 h 1599"/>
                <a:gd name="T10" fmla="*/ 48921875 w 3160"/>
                <a:gd name="T11" fmla="*/ 484375 h 1599"/>
                <a:gd name="T12" fmla="*/ 48781250 w 3160"/>
                <a:gd name="T13" fmla="*/ 0 h 15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0" h="1599" extrusionOk="0">
                  <a:moveTo>
                    <a:pt x="3122" y="0"/>
                  </a:moveTo>
                  <a:cubicBezTo>
                    <a:pt x="3117" y="0"/>
                    <a:pt x="3112" y="2"/>
                    <a:pt x="3107" y="7"/>
                  </a:cubicBezTo>
                  <a:cubicBezTo>
                    <a:pt x="2095" y="555"/>
                    <a:pt x="1047" y="1043"/>
                    <a:pt x="23" y="1567"/>
                  </a:cubicBezTo>
                  <a:cubicBezTo>
                    <a:pt x="5" y="1576"/>
                    <a:pt x="1" y="1599"/>
                    <a:pt x="15" y="1599"/>
                  </a:cubicBezTo>
                  <a:cubicBezTo>
                    <a:pt x="20" y="1599"/>
                    <a:pt x="26" y="1596"/>
                    <a:pt x="35" y="1591"/>
                  </a:cubicBezTo>
                  <a:cubicBezTo>
                    <a:pt x="1118" y="1293"/>
                    <a:pt x="2226" y="686"/>
                    <a:pt x="3131" y="31"/>
                  </a:cubicBezTo>
                  <a:cubicBezTo>
                    <a:pt x="3159" y="31"/>
                    <a:pt x="3142" y="0"/>
                    <a:pt x="31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4" name="Google Shape;3889;p4">
              <a:extLst>
                <a:ext uri="{FF2B5EF4-FFF2-40B4-BE49-F238E27FC236}">
                  <a16:creationId xmlns:a16="http://schemas.microsoft.com/office/drawing/2014/main" id="{3453AFAA-61A5-564A-3E21-27998E58C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663000"/>
              <a:ext cx="48375" cy="19625"/>
            </a:xfrm>
            <a:custGeom>
              <a:avLst/>
              <a:gdLst>
                <a:gd name="T0" fmla="*/ 29609375 w 1935"/>
                <a:gd name="T1" fmla="*/ 15625 h 785"/>
                <a:gd name="T2" fmla="*/ 29218750 w 1935"/>
                <a:gd name="T3" fmla="*/ 171875 h 785"/>
                <a:gd name="T4" fmla="*/ 390625 w 1935"/>
                <a:gd name="T5" fmla="*/ 11515625 h 785"/>
                <a:gd name="T6" fmla="*/ 578125 w 1935"/>
                <a:gd name="T7" fmla="*/ 12265625 h 785"/>
                <a:gd name="T8" fmla="*/ 29781250 w 1935"/>
                <a:gd name="T9" fmla="*/ 1281250 h 785"/>
                <a:gd name="T10" fmla="*/ 29609375 w 1935"/>
                <a:gd name="T11" fmla="*/ 15625 h 78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35" h="785" extrusionOk="0">
                  <a:moveTo>
                    <a:pt x="1895" y="1"/>
                  </a:moveTo>
                  <a:cubicBezTo>
                    <a:pt x="1887" y="1"/>
                    <a:pt x="1879" y="4"/>
                    <a:pt x="1870" y="11"/>
                  </a:cubicBezTo>
                  <a:cubicBezTo>
                    <a:pt x="1275" y="273"/>
                    <a:pt x="656" y="487"/>
                    <a:pt x="25" y="737"/>
                  </a:cubicBezTo>
                  <a:cubicBezTo>
                    <a:pt x="1" y="749"/>
                    <a:pt x="13" y="785"/>
                    <a:pt x="37" y="785"/>
                  </a:cubicBezTo>
                  <a:cubicBezTo>
                    <a:pt x="680" y="630"/>
                    <a:pt x="1311" y="368"/>
                    <a:pt x="1906" y="82"/>
                  </a:cubicBezTo>
                  <a:cubicBezTo>
                    <a:pt x="1935" y="53"/>
                    <a:pt x="1925" y="1"/>
                    <a:pt x="189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5" name="Google Shape;3890;p4">
              <a:extLst>
                <a:ext uri="{FF2B5EF4-FFF2-40B4-BE49-F238E27FC236}">
                  <a16:creationId xmlns:a16="http://schemas.microsoft.com/office/drawing/2014/main" id="{4E16258A-A451-7A49-4DF0-8B7674490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475" y="2688600"/>
              <a:ext cx="30925" cy="21800"/>
            </a:xfrm>
            <a:custGeom>
              <a:avLst/>
              <a:gdLst>
                <a:gd name="T0" fmla="*/ 359375 w 1237"/>
                <a:gd name="T1" fmla="*/ 0 h 872"/>
                <a:gd name="T2" fmla="*/ 15625 w 1237"/>
                <a:gd name="T3" fmla="*/ 359375 h 872"/>
                <a:gd name="T4" fmla="*/ 2437500 w 1237"/>
                <a:gd name="T5" fmla="*/ 3890625 h 872"/>
                <a:gd name="T6" fmla="*/ 1531250 w 1237"/>
                <a:gd name="T7" fmla="*/ 1265625 h 872"/>
                <a:gd name="T8" fmla="*/ 2796875 w 1237"/>
                <a:gd name="T9" fmla="*/ 2031250 h 872"/>
                <a:gd name="T10" fmla="*/ 5218750 w 1237"/>
                <a:gd name="T11" fmla="*/ 3703125 h 872"/>
                <a:gd name="T12" fmla="*/ 9875000 w 1237"/>
                <a:gd name="T13" fmla="*/ 6859375 h 872"/>
                <a:gd name="T14" fmla="*/ 18984375 w 1237"/>
                <a:gd name="T15" fmla="*/ 13562500 h 872"/>
                <a:gd name="T16" fmla="*/ 19093750 w 1237"/>
                <a:gd name="T17" fmla="*/ 13609375 h 872"/>
                <a:gd name="T18" fmla="*/ 19171875 w 1237"/>
                <a:gd name="T19" fmla="*/ 13187500 h 872"/>
                <a:gd name="T20" fmla="*/ 578125 w 1237"/>
                <a:gd name="T21" fmla="*/ 171875 h 872"/>
                <a:gd name="T22" fmla="*/ 359375 w 1237"/>
                <a:gd name="T23" fmla="*/ 0 h 87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37" h="872" extrusionOk="0">
                  <a:moveTo>
                    <a:pt x="23" y="0"/>
                  </a:moveTo>
                  <a:cubicBezTo>
                    <a:pt x="12" y="0"/>
                    <a:pt x="1" y="14"/>
                    <a:pt x="1" y="23"/>
                  </a:cubicBezTo>
                  <a:cubicBezTo>
                    <a:pt x="60" y="118"/>
                    <a:pt x="84" y="177"/>
                    <a:pt x="156" y="249"/>
                  </a:cubicBezTo>
                  <a:cubicBezTo>
                    <a:pt x="93" y="139"/>
                    <a:pt x="72" y="81"/>
                    <a:pt x="98" y="81"/>
                  </a:cubicBezTo>
                  <a:cubicBezTo>
                    <a:pt x="112" y="81"/>
                    <a:pt x="139" y="97"/>
                    <a:pt x="179" y="130"/>
                  </a:cubicBezTo>
                  <a:cubicBezTo>
                    <a:pt x="227" y="154"/>
                    <a:pt x="287" y="189"/>
                    <a:pt x="334" y="237"/>
                  </a:cubicBezTo>
                  <a:cubicBezTo>
                    <a:pt x="441" y="308"/>
                    <a:pt x="525" y="368"/>
                    <a:pt x="632" y="439"/>
                  </a:cubicBezTo>
                  <a:cubicBezTo>
                    <a:pt x="822" y="570"/>
                    <a:pt x="1013" y="737"/>
                    <a:pt x="1215" y="868"/>
                  </a:cubicBezTo>
                  <a:cubicBezTo>
                    <a:pt x="1218" y="870"/>
                    <a:pt x="1220" y="871"/>
                    <a:pt x="1222" y="871"/>
                  </a:cubicBezTo>
                  <a:cubicBezTo>
                    <a:pt x="1231" y="871"/>
                    <a:pt x="1237" y="854"/>
                    <a:pt x="1227" y="844"/>
                  </a:cubicBezTo>
                  <a:cubicBezTo>
                    <a:pt x="870" y="511"/>
                    <a:pt x="453" y="249"/>
                    <a:pt x="37" y="11"/>
                  </a:cubicBezTo>
                  <a:cubicBezTo>
                    <a:pt x="33" y="3"/>
                    <a:pt x="28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6" name="Google Shape;3891;p4">
              <a:extLst>
                <a:ext uri="{FF2B5EF4-FFF2-40B4-BE49-F238E27FC236}">
                  <a16:creationId xmlns:a16="http://schemas.microsoft.com/office/drawing/2014/main" id="{19902E56-F5C3-748A-559E-2F56FAB31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700" y="2684975"/>
              <a:ext cx="44675" cy="24825"/>
            </a:xfrm>
            <a:custGeom>
              <a:avLst/>
              <a:gdLst>
                <a:gd name="T0" fmla="*/ 578125 w 1787"/>
                <a:gd name="T1" fmla="*/ 15625 h 993"/>
                <a:gd name="T2" fmla="*/ 390625 w 1787"/>
                <a:gd name="T3" fmla="*/ 578125 h 993"/>
                <a:gd name="T4" fmla="*/ 27359375 w 1787"/>
                <a:gd name="T5" fmla="*/ 15453125 h 993"/>
                <a:gd name="T6" fmla="*/ 27484375 w 1787"/>
                <a:gd name="T7" fmla="*/ 15500000 h 993"/>
                <a:gd name="T8" fmla="*/ 27921875 w 1787"/>
                <a:gd name="T9" fmla="*/ 14890625 h 993"/>
                <a:gd name="T10" fmla="*/ 578125 w 1787"/>
                <a:gd name="T11" fmla="*/ 15625 h 9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87" h="993" extrusionOk="0">
                  <a:moveTo>
                    <a:pt x="37" y="1"/>
                  </a:moveTo>
                  <a:cubicBezTo>
                    <a:pt x="13" y="1"/>
                    <a:pt x="1" y="37"/>
                    <a:pt x="25" y="37"/>
                  </a:cubicBezTo>
                  <a:cubicBezTo>
                    <a:pt x="715" y="227"/>
                    <a:pt x="1203" y="572"/>
                    <a:pt x="1751" y="989"/>
                  </a:cubicBezTo>
                  <a:cubicBezTo>
                    <a:pt x="1753" y="991"/>
                    <a:pt x="1756" y="992"/>
                    <a:pt x="1759" y="992"/>
                  </a:cubicBezTo>
                  <a:cubicBezTo>
                    <a:pt x="1771" y="992"/>
                    <a:pt x="1787" y="973"/>
                    <a:pt x="1787" y="953"/>
                  </a:cubicBezTo>
                  <a:cubicBezTo>
                    <a:pt x="1370" y="453"/>
                    <a:pt x="680" y="120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7" name="Google Shape;3892;p4">
              <a:extLst>
                <a:ext uri="{FF2B5EF4-FFF2-40B4-BE49-F238E27FC236}">
                  <a16:creationId xmlns:a16="http://schemas.microsoft.com/office/drawing/2014/main" id="{0C4882F4-855E-461C-CD96-0AA91B3E0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0150" y="2689400"/>
              <a:ext cx="41900" cy="24850"/>
            </a:xfrm>
            <a:custGeom>
              <a:avLst/>
              <a:gdLst>
                <a:gd name="T0" fmla="*/ 390625 w 1676"/>
                <a:gd name="T1" fmla="*/ 0 h 994"/>
                <a:gd name="T2" fmla="*/ 171875 w 1676"/>
                <a:gd name="T3" fmla="*/ 406250 h 994"/>
                <a:gd name="T4" fmla="*/ 25468750 w 1676"/>
                <a:gd name="T5" fmla="*/ 15484375 h 994"/>
                <a:gd name="T6" fmla="*/ 25562500 w 1676"/>
                <a:gd name="T7" fmla="*/ 15515625 h 994"/>
                <a:gd name="T8" fmla="*/ 26031250 w 1676"/>
                <a:gd name="T9" fmla="*/ 14921875 h 994"/>
                <a:gd name="T10" fmla="*/ 531250 w 1676"/>
                <a:gd name="T11" fmla="*/ 31250 h 994"/>
                <a:gd name="T12" fmla="*/ 390625 w 1676"/>
                <a:gd name="T13" fmla="*/ 0 h 9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76" h="994" extrusionOk="0">
                  <a:moveTo>
                    <a:pt x="25" y="0"/>
                  </a:moveTo>
                  <a:cubicBezTo>
                    <a:pt x="8" y="0"/>
                    <a:pt x="0" y="26"/>
                    <a:pt x="11" y="26"/>
                  </a:cubicBezTo>
                  <a:cubicBezTo>
                    <a:pt x="558" y="324"/>
                    <a:pt x="1082" y="669"/>
                    <a:pt x="1630" y="991"/>
                  </a:cubicBezTo>
                  <a:cubicBezTo>
                    <a:pt x="1631" y="992"/>
                    <a:pt x="1634" y="993"/>
                    <a:pt x="1636" y="993"/>
                  </a:cubicBezTo>
                  <a:cubicBezTo>
                    <a:pt x="1651" y="993"/>
                    <a:pt x="1676" y="965"/>
                    <a:pt x="1666" y="955"/>
                  </a:cubicBezTo>
                  <a:cubicBezTo>
                    <a:pt x="1189" y="562"/>
                    <a:pt x="594" y="264"/>
                    <a:pt x="34" y="2"/>
                  </a:cubicBezTo>
                  <a:cubicBezTo>
                    <a:pt x="31" y="1"/>
                    <a:pt x="28" y="0"/>
                    <a:pt x="2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8" name="Google Shape;3893;p4">
              <a:extLst>
                <a:ext uri="{FF2B5EF4-FFF2-40B4-BE49-F238E27FC236}">
                  <a16:creationId xmlns:a16="http://schemas.microsoft.com/office/drawing/2014/main" id="{DAC86830-6A1C-9C10-3FE5-81BDDA272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800" y="2692125"/>
              <a:ext cx="38300" cy="23625"/>
            </a:xfrm>
            <a:custGeom>
              <a:avLst/>
              <a:gdLst>
                <a:gd name="T0" fmla="*/ 375000 w 1532"/>
                <a:gd name="T1" fmla="*/ 15625 h 945"/>
                <a:gd name="T2" fmla="*/ 187500 w 1532"/>
                <a:gd name="T3" fmla="*/ 562500 h 945"/>
                <a:gd name="T4" fmla="*/ 23453125 w 1532"/>
                <a:gd name="T5" fmla="*/ 14703125 h 945"/>
                <a:gd name="T6" fmla="*/ 23562500 w 1532"/>
                <a:gd name="T7" fmla="*/ 14750000 h 945"/>
                <a:gd name="T8" fmla="*/ 23625000 w 1532"/>
                <a:gd name="T9" fmla="*/ 14140625 h 945"/>
                <a:gd name="T10" fmla="*/ 375000 w 1532"/>
                <a:gd name="T11" fmla="*/ 15625 h 9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32" h="945" extrusionOk="0">
                  <a:moveTo>
                    <a:pt x="24" y="1"/>
                  </a:moveTo>
                  <a:cubicBezTo>
                    <a:pt x="12" y="1"/>
                    <a:pt x="0" y="13"/>
                    <a:pt x="12" y="36"/>
                  </a:cubicBezTo>
                  <a:cubicBezTo>
                    <a:pt x="500" y="346"/>
                    <a:pt x="977" y="691"/>
                    <a:pt x="1501" y="941"/>
                  </a:cubicBezTo>
                  <a:cubicBezTo>
                    <a:pt x="1503" y="943"/>
                    <a:pt x="1505" y="944"/>
                    <a:pt x="1508" y="944"/>
                  </a:cubicBezTo>
                  <a:cubicBezTo>
                    <a:pt x="1520" y="944"/>
                    <a:pt x="1532" y="925"/>
                    <a:pt x="1512" y="905"/>
                  </a:cubicBezTo>
                  <a:cubicBezTo>
                    <a:pt x="1060" y="572"/>
                    <a:pt x="524" y="298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59" name="Google Shape;3894;p4">
              <a:extLst>
                <a:ext uri="{FF2B5EF4-FFF2-40B4-BE49-F238E27FC236}">
                  <a16:creationId xmlns:a16="http://schemas.microsoft.com/office/drawing/2014/main" id="{6375E07C-36B7-7922-228F-243C94C94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950" y="2690925"/>
              <a:ext cx="33300" cy="22150"/>
            </a:xfrm>
            <a:custGeom>
              <a:avLst/>
              <a:gdLst>
                <a:gd name="T0" fmla="*/ 0 w 1332"/>
                <a:gd name="T1" fmla="*/ 15625 h 886"/>
                <a:gd name="T2" fmla="*/ 0 w 1332"/>
                <a:gd name="T3" fmla="*/ 15625 h 886"/>
                <a:gd name="T4" fmla="*/ 20468750 w 1332"/>
                <a:gd name="T5" fmla="*/ 13781250 h 886"/>
                <a:gd name="T6" fmla="*/ 20578125 w 1332"/>
                <a:gd name="T7" fmla="*/ 13828125 h 886"/>
                <a:gd name="T8" fmla="*/ 20656250 w 1332"/>
                <a:gd name="T9" fmla="*/ 13593750 h 886"/>
                <a:gd name="T10" fmla="*/ 0 w 1332"/>
                <a:gd name="T11" fmla="*/ 15625 h 8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32" h="886" extrusionOk="0">
                  <a:moveTo>
                    <a:pt x="0" y="1"/>
                  </a:moveTo>
                  <a:lnTo>
                    <a:pt x="0" y="1"/>
                  </a:lnTo>
                  <a:cubicBezTo>
                    <a:pt x="429" y="287"/>
                    <a:pt x="857" y="632"/>
                    <a:pt x="1310" y="882"/>
                  </a:cubicBezTo>
                  <a:cubicBezTo>
                    <a:pt x="1312" y="884"/>
                    <a:pt x="1315" y="885"/>
                    <a:pt x="1317" y="885"/>
                  </a:cubicBezTo>
                  <a:cubicBezTo>
                    <a:pt x="1325" y="885"/>
                    <a:pt x="1331" y="870"/>
                    <a:pt x="1322" y="870"/>
                  </a:cubicBezTo>
                  <a:cubicBezTo>
                    <a:pt x="964" y="513"/>
                    <a:pt x="453" y="239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0" name="Google Shape;3895;p4">
              <a:extLst>
                <a:ext uri="{FF2B5EF4-FFF2-40B4-BE49-F238E27FC236}">
                  <a16:creationId xmlns:a16="http://schemas.microsoft.com/office/drawing/2014/main" id="{9851820E-27E7-F667-A52B-3B4B878B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9875" y="2690650"/>
              <a:ext cx="31275" cy="20250"/>
            </a:xfrm>
            <a:custGeom>
              <a:avLst/>
              <a:gdLst>
                <a:gd name="T0" fmla="*/ 187500 w 1251"/>
                <a:gd name="T1" fmla="*/ 0 h 810"/>
                <a:gd name="T2" fmla="*/ 187500 w 1251"/>
                <a:gd name="T3" fmla="*/ 562500 h 810"/>
                <a:gd name="T4" fmla="*/ 18984375 w 1251"/>
                <a:gd name="T5" fmla="*/ 12656250 h 810"/>
                <a:gd name="T6" fmla="*/ 19171875 w 1251"/>
                <a:gd name="T7" fmla="*/ 12093750 h 810"/>
                <a:gd name="T8" fmla="*/ 187500 w 1251"/>
                <a:gd name="T9" fmla="*/ 0 h 8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1" h="810" extrusionOk="0">
                  <a:moveTo>
                    <a:pt x="12" y="0"/>
                  </a:moveTo>
                  <a:cubicBezTo>
                    <a:pt x="12" y="0"/>
                    <a:pt x="0" y="36"/>
                    <a:pt x="12" y="36"/>
                  </a:cubicBezTo>
                  <a:cubicBezTo>
                    <a:pt x="393" y="298"/>
                    <a:pt x="798" y="607"/>
                    <a:pt x="1215" y="810"/>
                  </a:cubicBezTo>
                  <a:cubicBezTo>
                    <a:pt x="1227" y="810"/>
                    <a:pt x="1250" y="786"/>
                    <a:pt x="1227" y="774"/>
                  </a:cubicBezTo>
                  <a:cubicBezTo>
                    <a:pt x="869" y="476"/>
                    <a:pt x="417" y="238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1" name="Google Shape;3896;p4">
              <a:extLst>
                <a:ext uri="{FF2B5EF4-FFF2-40B4-BE49-F238E27FC236}">
                  <a16:creationId xmlns:a16="http://schemas.microsoft.com/office/drawing/2014/main" id="{3F9BF3A7-9596-AE51-C39C-AAF35BEB6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900" y="2691275"/>
              <a:ext cx="31075" cy="20300"/>
            </a:xfrm>
            <a:custGeom>
              <a:avLst/>
              <a:gdLst>
                <a:gd name="T0" fmla="*/ 156250 w 1243"/>
                <a:gd name="T1" fmla="*/ 15625 h 812"/>
                <a:gd name="T2" fmla="*/ 125000 w 1243"/>
                <a:gd name="T3" fmla="*/ 359375 h 812"/>
                <a:gd name="T4" fmla="*/ 18921875 w 1243"/>
                <a:gd name="T5" fmla="*/ 12640625 h 812"/>
                <a:gd name="T6" fmla="*/ 19046875 w 1243"/>
                <a:gd name="T7" fmla="*/ 12687500 h 812"/>
                <a:gd name="T8" fmla="*/ 19109375 w 1243"/>
                <a:gd name="T9" fmla="*/ 12265625 h 812"/>
                <a:gd name="T10" fmla="*/ 312500 w 1243"/>
                <a:gd name="T11" fmla="*/ 171875 h 812"/>
                <a:gd name="T12" fmla="*/ 156250 w 1243"/>
                <a:gd name="T13" fmla="*/ 15625 h 8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43" h="812" extrusionOk="0">
                  <a:moveTo>
                    <a:pt x="10" y="1"/>
                  </a:moveTo>
                  <a:cubicBezTo>
                    <a:pt x="3" y="1"/>
                    <a:pt x="0" y="14"/>
                    <a:pt x="8" y="23"/>
                  </a:cubicBezTo>
                  <a:cubicBezTo>
                    <a:pt x="366" y="297"/>
                    <a:pt x="794" y="618"/>
                    <a:pt x="1211" y="809"/>
                  </a:cubicBezTo>
                  <a:cubicBezTo>
                    <a:pt x="1213" y="811"/>
                    <a:pt x="1216" y="812"/>
                    <a:pt x="1219" y="812"/>
                  </a:cubicBezTo>
                  <a:cubicBezTo>
                    <a:pt x="1230" y="812"/>
                    <a:pt x="1242" y="794"/>
                    <a:pt x="1223" y="785"/>
                  </a:cubicBezTo>
                  <a:cubicBezTo>
                    <a:pt x="854" y="499"/>
                    <a:pt x="425" y="249"/>
                    <a:pt x="20" y="11"/>
                  </a:cubicBezTo>
                  <a:cubicBezTo>
                    <a:pt x="17" y="3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2" name="Google Shape;3897;p4">
              <a:extLst>
                <a:ext uri="{FF2B5EF4-FFF2-40B4-BE49-F238E27FC236}">
                  <a16:creationId xmlns:a16="http://schemas.microsoft.com/office/drawing/2014/main" id="{57129951-5AFD-3A6A-C9A9-EAA3FA30F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50" y="2691225"/>
              <a:ext cx="26350" cy="16300"/>
            </a:xfrm>
            <a:custGeom>
              <a:avLst/>
              <a:gdLst>
                <a:gd name="T0" fmla="*/ 375000 w 1054"/>
                <a:gd name="T1" fmla="*/ 15625 h 652"/>
                <a:gd name="T2" fmla="*/ 187500 w 1054"/>
                <a:gd name="T3" fmla="*/ 578125 h 652"/>
                <a:gd name="T4" fmla="*/ 8375000 w 1054"/>
                <a:gd name="T5" fmla="*/ 5031250 h 652"/>
                <a:gd name="T6" fmla="*/ 16000000 w 1054"/>
                <a:gd name="T7" fmla="*/ 10062500 h 652"/>
                <a:gd name="T8" fmla="*/ 16156250 w 1054"/>
                <a:gd name="T9" fmla="*/ 10187500 h 652"/>
                <a:gd name="T10" fmla="*/ 16187500 w 1054"/>
                <a:gd name="T11" fmla="*/ 9687500 h 652"/>
                <a:gd name="T12" fmla="*/ 375000 w 1054"/>
                <a:gd name="T13" fmla="*/ 15625 h 6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54" h="652" extrusionOk="0">
                  <a:moveTo>
                    <a:pt x="24" y="1"/>
                  </a:moveTo>
                  <a:cubicBezTo>
                    <a:pt x="12" y="13"/>
                    <a:pt x="0" y="25"/>
                    <a:pt x="12" y="37"/>
                  </a:cubicBezTo>
                  <a:cubicBezTo>
                    <a:pt x="191" y="132"/>
                    <a:pt x="369" y="215"/>
                    <a:pt x="536" y="322"/>
                  </a:cubicBezTo>
                  <a:cubicBezTo>
                    <a:pt x="702" y="430"/>
                    <a:pt x="845" y="560"/>
                    <a:pt x="1024" y="644"/>
                  </a:cubicBezTo>
                  <a:cubicBezTo>
                    <a:pt x="1027" y="650"/>
                    <a:pt x="1030" y="652"/>
                    <a:pt x="1034" y="652"/>
                  </a:cubicBezTo>
                  <a:cubicBezTo>
                    <a:pt x="1045" y="652"/>
                    <a:pt x="1054" y="629"/>
                    <a:pt x="1036" y="620"/>
                  </a:cubicBezTo>
                  <a:cubicBezTo>
                    <a:pt x="786" y="334"/>
                    <a:pt x="369" y="132"/>
                    <a:pt x="2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3" name="Google Shape;3898;p4">
              <a:extLst>
                <a:ext uri="{FF2B5EF4-FFF2-40B4-BE49-F238E27FC236}">
                  <a16:creationId xmlns:a16="http://schemas.microsoft.com/office/drawing/2014/main" id="{B9EA5D87-E686-195A-E9B4-8A6F7AE3E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500" y="2690050"/>
              <a:ext cx="19375" cy="13025"/>
            </a:xfrm>
            <a:custGeom>
              <a:avLst/>
              <a:gdLst>
                <a:gd name="T0" fmla="*/ 750000 w 775"/>
                <a:gd name="T1" fmla="*/ 0 h 521"/>
                <a:gd name="T2" fmla="*/ 375000 w 775"/>
                <a:gd name="T3" fmla="*/ 937500 h 521"/>
                <a:gd name="T4" fmla="*/ 6703125 w 775"/>
                <a:gd name="T5" fmla="*/ 4093750 h 521"/>
                <a:gd name="T6" fmla="*/ 11531250 w 775"/>
                <a:gd name="T7" fmla="*/ 8000000 h 521"/>
                <a:gd name="T8" fmla="*/ 11765625 w 775"/>
                <a:gd name="T9" fmla="*/ 8125000 h 521"/>
                <a:gd name="T10" fmla="*/ 12093750 w 775"/>
                <a:gd name="T11" fmla="*/ 7625000 h 521"/>
                <a:gd name="T12" fmla="*/ 750000 w 775"/>
                <a:gd name="T13" fmla="*/ 0 h 5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5" h="521" extrusionOk="0">
                  <a:moveTo>
                    <a:pt x="48" y="0"/>
                  </a:moveTo>
                  <a:cubicBezTo>
                    <a:pt x="12" y="12"/>
                    <a:pt x="0" y="36"/>
                    <a:pt x="24" y="60"/>
                  </a:cubicBezTo>
                  <a:cubicBezTo>
                    <a:pt x="167" y="119"/>
                    <a:pt x="298" y="191"/>
                    <a:pt x="429" y="262"/>
                  </a:cubicBezTo>
                  <a:cubicBezTo>
                    <a:pt x="548" y="334"/>
                    <a:pt x="643" y="441"/>
                    <a:pt x="738" y="512"/>
                  </a:cubicBezTo>
                  <a:cubicBezTo>
                    <a:pt x="744" y="518"/>
                    <a:pt x="749" y="520"/>
                    <a:pt x="753" y="520"/>
                  </a:cubicBezTo>
                  <a:cubicBezTo>
                    <a:pt x="767" y="520"/>
                    <a:pt x="774" y="497"/>
                    <a:pt x="774" y="488"/>
                  </a:cubicBezTo>
                  <a:cubicBezTo>
                    <a:pt x="619" y="250"/>
                    <a:pt x="298" y="84"/>
                    <a:pt x="4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4" name="Google Shape;3899;p4">
              <a:extLst>
                <a:ext uri="{FF2B5EF4-FFF2-40B4-BE49-F238E27FC236}">
                  <a16:creationId xmlns:a16="http://schemas.microsoft.com/office/drawing/2014/main" id="{F6EBA74A-85DA-B73A-283D-79D08623E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3075" y="2686475"/>
              <a:ext cx="20525" cy="13200"/>
            </a:xfrm>
            <a:custGeom>
              <a:avLst/>
              <a:gdLst>
                <a:gd name="T0" fmla="*/ 578125 w 821"/>
                <a:gd name="T1" fmla="*/ 0 h 528"/>
                <a:gd name="T2" fmla="*/ 390625 w 821"/>
                <a:gd name="T3" fmla="*/ 562500 h 528"/>
                <a:gd name="T4" fmla="*/ 6343750 w 821"/>
                <a:gd name="T5" fmla="*/ 4281250 h 528"/>
                <a:gd name="T6" fmla="*/ 12109375 w 821"/>
                <a:gd name="T7" fmla="*/ 8187500 h 528"/>
                <a:gd name="T8" fmla="*/ 12312500 w 821"/>
                <a:gd name="T9" fmla="*/ 8234375 h 528"/>
                <a:gd name="T10" fmla="*/ 12671875 w 821"/>
                <a:gd name="T11" fmla="*/ 7812500 h 528"/>
                <a:gd name="T12" fmla="*/ 578125 w 821"/>
                <a:gd name="T13" fmla="*/ 0 h 5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1" h="528" extrusionOk="0">
                  <a:moveTo>
                    <a:pt x="37" y="0"/>
                  </a:moveTo>
                  <a:cubicBezTo>
                    <a:pt x="1" y="0"/>
                    <a:pt x="1" y="24"/>
                    <a:pt x="25" y="36"/>
                  </a:cubicBezTo>
                  <a:cubicBezTo>
                    <a:pt x="156" y="108"/>
                    <a:pt x="275" y="203"/>
                    <a:pt x="406" y="274"/>
                  </a:cubicBezTo>
                  <a:cubicBezTo>
                    <a:pt x="525" y="358"/>
                    <a:pt x="644" y="465"/>
                    <a:pt x="775" y="524"/>
                  </a:cubicBezTo>
                  <a:cubicBezTo>
                    <a:pt x="779" y="527"/>
                    <a:pt x="784" y="527"/>
                    <a:pt x="788" y="527"/>
                  </a:cubicBezTo>
                  <a:cubicBezTo>
                    <a:pt x="806" y="527"/>
                    <a:pt x="820" y="510"/>
                    <a:pt x="811" y="500"/>
                  </a:cubicBezTo>
                  <a:cubicBezTo>
                    <a:pt x="620" y="274"/>
                    <a:pt x="287" y="119"/>
                    <a:pt x="3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5" name="Google Shape;3900;p4">
              <a:extLst>
                <a:ext uri="{FF2B5EF4-FFF2-40B4-BE49-F238E27FC236}">
                  <a16:creationId xmlns:a16="http://schemas.microsoft.com/office/drawing/2014/main" id="{2C6CB5F3-50D7-6A60-8DEF-0A6FC62F65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825" y="2682950"/>
              <a:ext cx="16825" cy="11875"/>
            </a:xfrm>
            <a:custGeom>
              <a:avLst/>
              <a:gdLst>
                <a:gd name="T0" fmla="*/ 421875 w 673"/>
                <a:gd name="T1" fmla="*/ 15625 h 475"/>
                <a:gd name="T2" fmla="*/ 281250 w 673"/>
                <a:gd name="T3" fmla="*/ 718750 h 475"/>
                <a:gd name="T4" fmla="*/ 5484375 w 673"/>
                <a:gd name="T5" fmla="*/ 4437500 h 475"/>
                <a:gd name="T6" fmla="*/ 10140625 w 673"/>
                <a:gd name="T7" fmla="*/ 7421875 h 475"/>
                <a:gd name="T8" fmla="*/ 10328125 w 673"/>
                <a:gd name="T9" fmla="*/ 6859375 h 475"/>
                <a:gd name="T10" fmla="*/ 5859375 w 673"/>
                <a:gd name="T11" fmla="*/ 3703125 h 475"/>
                <a:gd name="T12" fmla="*/ 828125 w 673"/>
                <a:gd name="T13" fmla="*/ 156250 h 475"/>
                <a:gd name="T14" fmla="*/ 421875 w 673"/>
                <a:gd name="T15" fmla="*/ 15625 h 4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73" h="475" extrusionOk="0">
                  <a:moveTo>
                    <a:pt x="27" y="1"/>
                  </a:moveTo>
                  <a:cubicBezTo>
                    <a:pt x="8" y="1"/>
                    <a:pt x="0" y="20"/>
                    <a:pt x="18" y="46"/>
                  </a:cubicBezTo>
                  <a:cubicBezTo>
                    <a:pt x="125" y="118"/>
                    <a:pt x="232" y="189"/>
                    <a:pt x="351" y="284"/>
                  </a:cubicBezTo>
                  <a:cubicBezTo>
                    <a:pt x="434" y="344"/>
                    <a:pt x="542" y="439"/>
                    <a:pt x="649" y="475"/>
                  </a:cubicBezTo>
                  <a:cubicBezTo>
                    <a:pt x="661" y="475"/>
                    <a:pt x="672" y="463"/>
                    <a:pt x="661" y="439"/>
                  </a:cubicBezTo>
                  <a:cubicBezTo>
                    <a:pt x="589" y="356"/>
                    <a:pt x="470" y="296"/>
                    <a:pt x="375" y="237"/>
                  </a:cubicBezTo>
                  <a:cubicBezTo>
                    <a:pt x="268" y="165"/>
                    <a:pt x="149" y="82"/>
                    <a:pt x="53" y="10"/>
                  </a:cubicBezTo>
                  <a:cubicBezTo>
                    <a:pt x="43" y="4"/>
                    <a:pt x="34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6" name="Google Shape;3901;p4">
              <a:extLst>
                <a:ext uri="{FF2B5EF4-FFF2-40B4-BE49-F238E27FC236}">
                  <a16:creationId xmlns:a16="http://schemas.microsoft.com/office/drawing/2014/main" id="{5DAB2C8F-EAAA-0866-D328-253B4BF80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75" y="2682825"/>
              <a:ext cx="14850" cy="10900"/>
            </a:xfrm>
            <a:custGeom>
              <a:avLst/>
              <a:gdLst>
                <a:gd name="T0" fmla="*/ 343750 w 594"/>
                <a:gd name="T1" fmla="*/ 0 h 436"/>
                <a:gd name="T2" fmla="*/ 156250 w 594"/>
                <a:gd name="T3" fmla="*/ 421875 h 436"/>
                <a:gd name="T4" fmla="*/ 5000000 w 594"/>
                <a:gd name="T5" fmla="*/ 3781250 h 436"/>
                <a:gd name="T6" fmla="*/ 8718750 w 594"/>
                <a:gd name="T7" fmla="*/ 6750000 h 436"/>
                <a:gd name="T8" fmla="*/ 8843750 w 594"/>
                <a:gd name="T9" fmla="*/ 6796875 h 436"/>
                <a:gd name="T10" fmla="*/ 9281250 w 594"/>
                <a:gd name="T11" fmla="*/ 6375000 h 436"/>
                <a:gd name="T12" fmla="*/ 5750000 w 594"/>
                <a:gd name="T13" fmla="*/ 3031250 h 436"/>
                <a:gd name="T14" fmla="*/ 531250 w 594"/>
                <a:gd name="T15" fmla="*/ 62500 h 436"/>
                <a:gd name="T16" fmla="*/ 343750 w 594"/>
                <a:gd name="T17" fmla="*/ 0 h 4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4" h="436" extrusionOk="0">
                  <a:moveTo>
                    <a:pt x="22" y="0"/>
                  </a:moveTo>
                  <a:cubicBezTo>
                    <a:pt x="7" y="0"/>
                    <a:pt x="1" y="18"/>
                    <a:pt x="10" y="27"/>
                  </a:cubicBezTo>
                  <a:cubicBezTo>
                    <a:pt x="117" y="111"/>
                    <a:pt x="213" y="170"/>
                    <a:pt x="320" y="242"/>
                  </a:cubicBezTo>
                  <a:cubicBezTo>
                    <a:pt x="391" y="301"/>
                    <a:pt x="475" y="385"/>
                    <a:pt x="558" y="432"/>
                  </a:cubicBezTo>
                  <a:cubicBezTo>
                    <a:pt x="560" y="434"/>
                    <a:pt x="563" y="435"/>
                    <a:pt x="566" y="435"/>
                  </a:cubicBezTo>
                  <a:cubicBezTo>
                    <a:pt x="578" y="435"/>
                    <a:pt x="594" y="418"/>
                    <a:pt x="594" y="408"/>
                  </a:cubicBezTo>
                  <a:cubicBezTo>
                    <a:pt x="546" y="313"/>
                    <a:pt x="439" y="254"/>
                    <a:pt x="368" y="194"/>
                  </a:cubicBezTo>
                  <a:cubicBezTo>
                    <a:pt x="260" y="123"/>
                    <a:pt x="153" y="63"/>
                    <a:pt x="34" y="4"/>
                  </a:cubicBezTo>
                  <a:cubicBezTo>
                    <a:pt x="30" y="1"/>
                    <a:pt x="25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7" name="Google Shape;3902;p4">
              <a:extLst>
                <a:ext uri="{FF2B5EF4-FFF2-40B4-BE49-F238E27FC236}">
                  <a16:creationId xmlns:a16="http://schemas.microsoft.com/office/drawing/2014/main" id="{6B4CDC34-311E-6703-2EEF-C34305513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700" y="2680525"/>
              <a:ext cx="13125" cy="10150"/>
            </a:xfrm>
            <a:custGeom>
              <a:avLst/>
              <a:gdLst>
                <a:gd name="T0" fmla="*/ 562500 w 525"/>
                <a:gd name="T1" fmla="*/ 0 h 406"/>
                <a:gd name="T2" fmla="*/ 187500 w 525"/>
                <a:gd name="T3" fmla="*/ 562500 h 406"/>
                <a:gd name="T4" fmla="*/ 4468750 w 525"/>
                <a:gd name="T5" fmla="*/ 3718750 h 406"/>
                <a:gd name="T6" fmla="*/ 7625000 w 525"/>
                <a:gd name="T7" fmla="*/ 6328125 h 406"/>
                <a:gd name="T8" fmla="*/ 8187500 w 525"/>
                <a:gd name="T9" fmla="*/ 5953125 h 406"/>
                <a:gd name="T10" fmla="*/ 5218750 w 525"/>
                <a:gd name="T11" fmla="*/ 2796875 h 406"/>
                <a:gd name="T12" fmla="*/ 562500 w 525"/>
                <a:gd name="T13" fmla="*/ 0 h 4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5" h="406" extrusionOk="0">
                  <a:moveTo>
                    <a:pt x="36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107" y="96"/>
                    <a:pt x="191" y="167"/>
                    <a:pt x="286" y="238"/>
                  </a:cubicBezTo>
                  <a:cubicBezTo>
                    <a:pt x="346" y="286"/>
                    <a:pt x="405" y="381"/>
                    <a:pt x="488" y="405"/>
                  </a:cubicBezTo>
                  <a:cubicBezTo>
                    <a:pt x="512" y="405"/>
                    <a:pt x="524" y="393"/>
                    <a:pt x="524" y="381"/>
                  </a:cubicBezTo>
                  <a:cubicBezTo>
                    <a:pt x="512" y="286"/>
                    <a:pt x="405" y="238"/>
                    <a:pt x="334" y="179"/>
                  </a:cubicBezTo>
                  <a:cubicBezTo>
                    <a:pt x="238" y="107"/>
                    <a:pt x="131" y="48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8" name="Google Shape;3903;p4">
              <a:extLst>
                <a:ext uri="{FF2B5EF4-FFF2-40B4-BE49-F238E27FC236}">
                  <a16:creationId xmlns:a16="http://schemas.microsoft.com/office/drawing/2014/main" id="{4CBAF4D0-4918-B1D2-FB05-54CB6F79F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1550" y="2680750"/>
              <a:ext cx="3200" cy="7500"/>
            </a:xfrm>
            <a:custGeom>
              <a:avLst/>
              <a:gdLst>
                <a:gd name="T0" fmla="*/ 265625 w 128"/>
                <a:gd name="T1" fmla="*/ 0 h 300"/>
                <a:gd name="T2" fmla="*/ 0 w 128"/>
                <a:gd name="T3" fmla="*/ 421875 h 300"/>
                <a:gd name="T4" fmla="*/ 1484375 w 128"/>
                <a:gd name="T5" fmla="*/ 4515625 h 300"/>
                <a:gd name="T6" fmla="*/ 1781250 w 128"/>
                <a:gd name="T7" fmla="*/ 4671875 h 300"/>
                <a:gd name="T8" fmla="*/ 1859375 w 128"/>
                <a:gd name="T9" fmla="*/ 4328125 h 300"/>
                <a:gd name="T10" fmla="*/ 375000 w 128"/>
                <a:gd name="T11" fmla="*/ 421875 h 300"/>
                <a:gd name="T12" fmla="*/ 265625 w 128"/>
                <a:gd name="T13" fmla="*/ 0 h 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8" h="300" extrusionOk="0">
                  <a:moveTo>
                    <a:pt x="1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134"/>
                    <a:pt x="24" y="217"/>
                    <a:pt x="95" y="289"/>
                  </a:cubicBezTo>
                  <a:cubicBezTo>
                    <a:pt x="103" y="296"/>
                    <a:pt x="109" y="299"/>
                    <a:pt x="114" y="299"/>
                  </a:cubicBezTo>
                  <a:cubicBezTo>
                    <a:pt x="124" y="299"/>
                    <a:pt x="127" y="285"/>
                    <a:pt x="119" y="277"/>
                  </a:cubicBezTo>
                  <a:cubicBezTo>
                    <a:pt x="72" y="206"/>
                    <a:pt x="24" y="110"/>
                    <a:pt x="24" y="27"/>
                  </a:cubicBezTo>
                  <a:cubicBezTo>
                    <a:pt x="30" y="9"/>
                    <a:pt x="24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69" name="Google Shape;3904;p4">
              <a:extLst>
                <a:ext uri="{FF2B5EF4-FFF2-40B4-BE49-F238E27FC236}">
                  <a16:creationId xmlns:a16="http://schemas.microsoft.com/office/drawing/2014/main" id="{B1026F27-D95C-63F8-F200-00F216651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3625"/>
              <a:ext cx="6275" cy="46025"/>
            </a:xfrm>
            <a:custGeom>
              <a:avLst/>
              <a:gdLst>
                <a:gd name="T0" fmla="*/ 1703125 w 251"/>
                <a:gd name="T1" fmla="*/ 15625 h 1841"/>
                <a:gd name="T2" fmla="*/ 1500000 w 251"/>
                <a:gd name="T3" fmla="*/ 156250 h 1841"/>
                <a:gd name="T4" fmla="*/ 937500 w 251"/>
                <a:gd name="T5" fmla="*/ 1078125 h 1841"/>
                <a:gd name="T6" fmla="*/ 890625 w 251"/>
                <a:gd name="T7" fmla="*/ 1703125 h 1841"/>
                <a:gd name="T8" fmla="*/ 906250 w 251"/>
                <a:gd name="T9" fmla="*/ 1703125 h 1841"/>
                <a:gd name="T10" fmla="*/ 906250 w 251"/>
                <a:gd name="T11" fmla="*/ 1703125 h 1841"/>
                <a:gd name="T12" fmla="*/ 1312500 w 251"/>
                <a:gd name="T13" fmla="*/ 6468750 h 1841"/>
                <a:gd name="T14" fmla="*/ 1125000 w 251"/>
                <a:gd name="T15" fmla="*/ 14093750 h 1841"/>
                <a:gd name="T16" fmla="*/ 15625 w 251"/>
                <a:gd name="T17" fmla="*/ 28234375 h 1841"/>
                <a:gd name="T18" fmla="*/ 171875 w 251"/>
                <a:gd name="T19" fmla="*/ 28234375 h 1841"/>
                <a:gd name="T20" fmla="*/ 171875 w 251"/>
                <a:gd name="T21" fmla="*/ 28234375 h 1841"/>
                <a:gd name="T22" fmla="*/ 703125 w 251"/>
                <a:gd name="T23" fmla="*/ 28750000 h 1841"/>
                <a:gd name="T24" fmla="*/ 1500000 w 251"/>
                <a:gd name="T25" fmla="*/ 28046875 h 1841"/>
                <a:gd name="T26" fmla="*/ 2796875 w 251"/>
                <a:gd name="T27" fmla="*/ 9453125 h 1841"/>
                <a:gd name="T28" fmla="*/ 2062500 w 251"/>
                <a:gd name="T29" fmla="*/ 156250 h 1841"/>
                <a:gd name="T30" fmla="*/ 1703125 w 251"/>
                <a:gd name="T31" fmla="*/ 15625 h 18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51" h="1841" extrusionOk="0">
                  <a:moveTo>
                    <a:pt x="109" y="1"/>
                  </a:moveTo>
                  <a:cubicBezTo>
                    <a:pt x="102" y="1"/>
                    <a:pt x="96" y="4"/>
                    <a:pt x="96" y="10"/>
                  </a:cubicBezTo>
                  <a:cubicBezTo>
                    <a:pt x="60" y="45"/>
                    <a:pt x="60" y="21"/>
                    <a:pt x="60" y="69"/>
                  </a:cubicBezTo>
                  <a:cubicBezTo>
                    <a:pt x="42" y="96"/>
                    <a:pt x="51" y="109"/>
                    <a:pt x="57" y="109"/>
                  </a:cubicBezTo>
                  <a:cubicBezTo>
                    <a:pt x="57" y="109"/>
                    <a:pt x="58" y="109"/>
                    <a:pt x="58" y="109"/>
                  </a:cubicBezTo>
                  <a:cubicBezTo>
                    <a:pt x="40" y="154"/>
                    <a:pt x="84" y="345"/>
                    <a:pt x="84" y="414"/>
                  </a:cubicBezTo>
                  <a:cubicBezTo>
                    <a:pt x="84" y="581"/>
                    <a:pt x="72" y="736"/>
                    <a:pt x="72" y="902"/>
                  </a:cubicBezTo>
                  <a:cubicBezTo>
                    <a:pt x="60" y="1200"/>
                    <a:pt x="24" y="1510"/>
                    <a:pt x="1" y="1807"/>
                  </a:cubicBezTo>
                  <a:cubicBezTo>
                    <a:pt x="4" y="1807"/>
                    <a:pt x="8" y="1807"/>
                    <a:pt x="11" y="1807"/>
                  </a:cubicBezTo>
                  <a:cubicBezTo>
                    <a:pt x="12" y="1829"/>
                    <a:pt x="27" y="1840"/>
                    <a:pt x="45" y="1840"/>
                  </a:cubicBezTo>
                  <a:cubicBezTo>
                    <a:pt x="66" y="1840"/>
                    <a:pt x="90" y="1825"/>
                    <a:pt x="96" y="1795"/>
                  </a:cubicBezTo>
                  <a:cubicBezTo>
                    <a:pt x="144" y="1414"/>
                    <a:pt x="179" y="1010"/>
                    <a:pt x="179" y="605"/>
                  </a:cubicBezTo>
                  <a:cubicBezTo>
                    <a:pt x="179" y="438"/>
                    <a:pt x="251" y="164"/>
                    <a:pt x="132" y="10"/>
                  </a:cubicBezTo>
                  <a:cubicBezTo>
                    <a:pt x="126" y="4"/>
                    <a:pt x="117" y="1"/>
                    <a:pt x="10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0" name="Google Shape;3905;p4">
              <a:extLst>
                <a:ext uri="{FF2B5EF4-FFF2-40B4-BE49-F238E27FC236}">
                  <a16:creationId xmlns:a16="http://schemas.microsoft.com/office/drawing/2014/main" id="{3B49E887-FE22-A54D-49AB-1E7A3AC76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050" y="2664300"/>
              <a:ext cx="9125" cy="56175"/>
            </a:xfrm>
            <a:custGeom>
              <a:avLst/>
              <a:gdLst>
                <a:gd name="T0" fmla="*/ 5265625 w 365"/>
                <a:gd name="T1" fmla="*/ 15625 h 2247"/>
                <a:gd name="T2" fmla="*/ 4843750 w 365"/>
                <a:gd name="T3" fmla="*/ 468750 h 2247"/>
                <a:gd name="T4" fmla="*/ 1312500 w 365"/>
                <a:gd name="T5" fmla="*/ 34890625 h 2247"/>
                <a:gd name="T6" fmla="*/ 1593750 w 365"/>
                <a:gd name="T7" fmla="*/ 35109375 h 2247"/>
                <a:gd name="T8" fmla="*/ 2062500 w 365"/>
                <a:gd name="T9" fmla="*/ 34890625 h 2247"/>
                <a:gd name="T10" fmla="*/ 5593750 w 365"/>
                <a:gd name="T11" fmla="*/ 843750 h 2247"/>
                <a:gd name="T12" fmla="*/ 5265625 w 365"/>
                <a:gd name="T13" fmla="*/ 15625 h 22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5" h="2247" extrusionOk="0">
                  <a:moveTo>
                    <a:pt x="337" y="1"/>
                  </a:moveTo>
                  <a:cubicBezTo>
                    <a:pt x="326" y="1"/>
                    <a:pt x="315" y="10"/>
                    <a:pt x="310" y="30"/>
                  </a:cubicBezTo>
                  <a:cubicBezTo>
                    <a:pt x="96" y="733"/>
                    <a:pt x="1" y="1507"/>
                    <a:pt x="84" y="2233"/>
                  </a:cubicBezTo>
                  <a:cubicBezTo>
                    <a:pt x="84" y="2243"/>
                    <a:pt x="92" y="2247"/>
                    <a:pt x="102" y="2247"/>
                  </a:cubicBezTo>
                  <a:cubicBezTo>
                    <a:pt x="116" y="2247"/>
                    <a:pt x="132" y="2240"/>
                    <a:pt x="132" y="2233"/>
                  </a:cubicBezTo>
                  <a:cubicBezTo>
                    <a:pt x="167" y="1483"/>
                    <a:pt x="203" y="792"/>
                    <a:pt x="358" y="54"/>
                  </a:cubicBezTo>
                  <a:cubicBezTo>
                    <a:pt x="365" y="19"/>
                    <a:pt x="351" y="1"/>
                    <a:pt x="3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1" name="Google Shape;3906;p4">
              <a:extLst>
                <a:ext uri="{FF2B5EF4-FFF2-40B4-BE49-F238E27FC236}">
                  <a16:creationId xmlns:a16="http://schemas.microsoft.com/office/drawing/2014/main" id="{971CCD9D-C0CA-AC4E-6FCF-E7189D5DE9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025" y="2668400"/>
              <a:ext cx="5975" cy="59525"/>
            </a:xfrm>
            <a:custGeom>
              <a:avLst/>
              <a:gdLst>
                <a:gd name="T0" fmla="*/ 312500 w 239"/>
                <a:gd name="T1" fmla="*/ 0 h 2381"/>
                <a:gd name="T2" fmla="*/ 203125 w 239"/>
                <a:gd name="T3" fmla="*/ 140625 h 2381"/>
                <a:gd name="T4" fmla="*/ 2421875 w 239"/>
                <a:gd name="T5" fmla="*/ 36968750 h 2381"/>
                <a:gd name="T6" fmla="*/ 2718750 w 239"/>
                <a:gd name="T7" fmla="*/ 37187500 h 2381"/>
                <a:gd name="T8" fmla="*/ 3171875 w 239"/>
                <a:gd name="T9" fmla="*/ 36968750 h 2381"/>
                <a:gd name="T10" fmla="*/ 562500 w 239"/>
                <a:gd name="T11" fmla="*/ 140625 h 2381"/>
                <a:gd name="T12" fmla="*/ 312500 w 239"/>
                <a:gd name="T13" fmla="*/ 0 h 23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381" extrusionOk="0">
                  <a:moveTo>
                    <a:pt x="20" y="0"/>
                  </a:moveTo>
                  <a:cubicBezTo>
                    <a:pt x="16" y="0"/>
                    <a:pt x="13" y="3"/>
                    <a:pt x="13" y="9"/>
                  </a:cubicBezTo>
                  <a:cubicBezTo>
                    <a:pt x="1" y="771"/>
                    <a:pt x="24" y="1616"/>
                    <a:pt x="155" y="2366"/>
                  </a:cubicBezTo>
                  <a:cubicBezTo>
                    <a:pt x="155" y="2377"/>
                    <a:pt x="164" y="2380"/>
                    <a:pt x="174" y="2380"/>
                  </a:cubicBezTo>
                  <a:cubicBezTo>
                    <a:pt x="187" y="2380"/>
                    <a:pt x="203" y="2373"/>
                    <a:pt x="203" y="2366"/>
                  </a:cubicBezTo>
                  <a:cubicBezTo>
                    <a:pt x="239" y="1604"/>
                    <a:pt x="155" y="771"/>
                    <a:pt x="36" y="9"/>
                  </a:cubicBezTo>
                  <a:cubicBezTo>
                    <a:pt x="30" y="3"/>
                    <a:pt x="24" y="0"/>
                    <a:pt x="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2" name="Google Shape;3907;p4">
              <a:extLst>
                <a:ext uri="{FF2B5EF4-FFF2-40B4-BE49-F238E27FC236}">
                  <a16:creationId xmlns:a16="http://schemas.microsoft.com/office/drawing/2014/main" id="{DECB378E-9695-0B74-5D35-88232C219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000" y="2692600"/>
              <a:ext cx="4500" cy="45725"/>
            </a:xfrm>
            <a:custGeom>
              <a:avLst/>
              <a:gdLst>
                <a:gd name="T0" fmla="*/ 625000 w 180"/>
                <a:gd name="T1" fmla="*/ 15625 h 1829"/>
                <a:gd name="T2" fmla="*/ 390625 w 180"/>
                <a:gd name="T3" fmla="*/ 265625 h 1829"/>
                <a:gd name="T4" fmla="*/ 1312500 w 180"/>
                <a:gd name="T5" fmla="*/ 28359375 h 1829"/>
                <a:gd name="T6" fmla="*/ 1593750 w 180"/>
                <a:gd name="T7" fmla="*/ 28578125 h 1829"/>
                <a:gd name="T8" fmla="*/ 2062500 w 180"/>
                <a:gd name="T9" fmla="*/ 28359375 h 1829"/>
                <a:gd name="T10" fmla="*/ 937500 w 180"/>
                <a:gd name="T11" fmla="*/ 453125 h 1829"/>
                <a:gd name="T12" fmla="*/ 625000 w 180"/>
                <a:gd name="T13" fmla="*/ 15625 h 18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" h="1829" extrusionOk="0">
                  <a:moveTo>
                    <a:pt x="40" y="1"/>
                  </a:moveTo>
                  <a:cubicBezTo>
                    <a:pt x="32" y="1"/>
                    <a:pt x="25" y="7"/>
                    <a:pt x="25" y="17"/>
                  </a:cubicBezTo>
                  <a:cubicBezTo>
                    <a:pt x="1" y="589"/>
                    <a:pt x="1" y="1232"/>
                    <a:pt x="84" y="1815"/>
                  </a:cubicBezTo>
                  <a:cubicBezTo>
                    <a:pt x="84" y="1825"/>
                    <a:pt x="93" y="1829"/>
                    <a:pt x="102" y="1829"/>
                  </a:cubicBezTo>
                  <a:cubicBezTo>
                    <a:pt x="116" y="1829"/>
                    <a:pt x="132" y="1822"/>
                    <a:pt x="132" y="1815"/>
                  </a:cubicBezTo>
                  <a:cubicBezTo>
                    <a:pt x="179" y="1232"/>
                    <a:pt x="132" y="589"/>
                    <a:pt x="60" y="29"/>
                  </a:cubicBezTo>
                  <a:cubicBezTo>
                    <a:pt x="60" y="10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3" name="Google Shape;3908;p4">
              <a:extLst>
                <a:ext uri="{FF2B5EF4-FFF2-40B4-BE49-F238E27FC236}">
                  <a16:creationId xmlns:a16="http://schemas.microsoft.com/office/drawing/2014/main" id="{4DB3499D-4294-E827-6C24-F59233656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275" y="2698550"/>
              <a:ext cx="8225" cy="43175"/>
            </a:xfrm>
            <a:custGeom>
              <a:avLst/>
              <a:gdLst>
                <a:gd name="T0" fmla="*/ 421875 w 329"/>
                <a:gd name="T1" fmla="*/ 15625 h 1727"/>
                <a:gd name="T2" fmla="*/ 109375 w 329"/>
                <a:gd name="T3" fmla="*/ 453125 h 1727"/>
                <a:gd name="T4" fmla="*/ 2718750 w 329"/>
                <a:gd name="T5" fmla="*/ 26687500 h 1727"/>
                <a:gd name="T6" fmla="*/ 3125000 w 329"/>
                <a:gd name="T7" fmla="*/ 26984375 h 1727"/>
                <a:gd name="T8" fmla="*/ 3453125 w 329"/>
                <a:gd name="T9" fmla="*/ 26687500 h 1727"/>
                <a:gd name="T10" fmla="*/ 1031250 w 329"/>
                <a:gd name="T11" fmla="*/ 265625 h 1727"/>
                <a:gd name="T12" fmla="*/ 421875 w 329"/>
                <a:gd name="T13" fmla="*/ 15625 h 17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29" h="1727" extrusionOk="0">
                  <a:moveTo>
                    <a:pt x="27" y="1"/>
                  </a:moveTo>
                  <a:cubicBezTo>
                    <a:pt x="12" y="1"/>
                    <a:pt x="0" y="10"/>
                    <a:pt x="7" y="29"/>
                  </a:cubicBezTo>
                  <a:cubicBezTo>
                    <a:pt x="102" y="589"/>
                    <a:pt x="114" y="1149"/>
                    <a:pt x="174" y="1708"/>
                  </a:cubicBezTo>
                  <a:cubicBezTo>
                    <a:pt x="174" y="1715"/>
                    <a:pt x="187" y="1727"/>
                    <a:pt x="200" y="1727"/>
                  </a:cubicBezTo>
                  <a:cubicBezTo>
                    <a:pt x="208" y="1727"/>
                    <a:pt x="216" y="1722"/>
                    <a:pt x="221" y="1708"/>
                  </a:cubicBezTo>
                  <a:cubicBezTo>
                    <a:pt x="328" y="1172"/>
                    <a:pt x="221" y="529"/>
                    <a:pt x="66" y="17"/>
                  </a:cubicBezTo>
                  <a:cubicBezTo>
                    <a:pt x="56" y="7"/>
                    <a:pt x="40" y="1"/>
                    <a:pt x="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4" name="Google Shape;3909;p4">
              <a:extLst>
                <a:ext uri="{FF2B5EF4-FFF2-40B4-BE49-F238E27FC236}">
                  <a16:creationId xmlns:a16="http://schemas.microsoft.com/office/drawing/2014/main" id="{5197514C-3842-61BF-2F45-1B7BEB46A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2425" y="2706575"/>
              <a:ext cx="4200" cy="32675"/>
            </a:xfrm>
            <a:custGeom>
              <a:avLst/>
              <a:gdLst>
                <a:gd name="T0" fmla="*/ 1000000 w 168"/>
                <a:gd name="T1" fmla="*/ 15625 h 1307"/>
                <a:gd name="T2" fmla="*/ 750000 w 168"/>
                <a:gd name="T3" fmla="*/ 93750 h 1307"/>
                <a:gd name="T4" fmla="*/ 937500 w 168"/>
                <a:gd name="T5" fmla="*/ 20000000 h 1307"/>
                <a:gd name="T6" fmla="*/ 1343750 w 168"/>
                <a:gd name="T7" fmla="*/ 20421875 h 1307"/>
                <a:gd name="T8" fmla="*/ 1875000 w 168"/>
                <a:gd name="T9" fmla="*/ 20000000 h 1307"/>
                <a:gd name="T10" fmla="*/ 1312500 w 168"/>
                <a:gd name="T11" fmla="*/ 93750 h 1307"/>
                <a:gd name="T12" fmla="*/ 1000000 w 168"/>
                <a:gd name="T13" fmla="*/ 15625 h 13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307" extrusionOk="0">
                  <a:moveTo>
                    <a:pt x="64" y="1"/>
                  </a:moveTo>
                  <a:cubicBezTo>
                    <a:pt x="54" y="1"/>
                    <a:pt x="48" y="6"/>
                    <a:pt x="48" y="6"/>
                  </a:cubicBezTo>
                  <a:cubicBezTo>
                    <a:pt x="25" y="411"/>
                    <a:pt x="1" y="875"/>
                    <a:pt x="60" y="1280"/>
                  </a:cubicBezTo>
                  <a:cubicBezTo>
                    <a:pt x="60" y="1298"/>
                    <a:pt x="72" y="1307"/>
                    <a:pt x="86" y="1307"/>
                  </a:cubicBezTo>
                  <a:cubicBezTo>
                    <a:pt x="99" y="1307"/>
                    <a:pt x="114" y="1298"/>
                    <a:pt x="120" y="1280"/>
                  </a:cubicBezTo>
                  <a:cubicBezTo>
                    <a:pt x="168" y="887"/>
                    <a:pt x="120" y="411"/>
                    <a:pt x="84" y="6"/>
                  </a:cubicBezTo>
                  <a:cubicBezTo>
                    <a:pt x="76" y="2"/>
                    <a:pt x="70" y="1"/>
                    <a:pt x="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5" name="Google Shape;3910;p4">
              <a:extLst>
                <a:ext uri="{FF2B5EF4-FFF2-40B4-BE49-F238E27FC236}">
                  <a16:creationId xmlns:a16="http://schemas.microsoft.com/office/drawing/2014/main" id="{C1471239-8392-8086-503A-F837CD855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9275" y="2700300"/>
              <a:ext cx="5675" cy="37925"/>
            </a:xfrm>
            <a:custGeom>
              <a:avLst/>
              <a:gdLst>
                <a:gd name="T0" fmla="*/ 171875 w 227"/>
                <a:gd name="T1" fmla="*/ 0 h 1517"/>
                <a:gd name="T2" fmla="*/ 15625 w 227"/>
                <a:gd name="T3" fmla="*/ 296875 h 1517"/>
                <a:gd name="T4" fmla="*/ 1312500 w 227"/>
                <a:gd name="T5" fmla="*/ 23546875 h 1517"/>
                <a:gd name="T6" fmla="*/ 1593750 w 227"/>
                <a:gd name="T7" fmla="*/ 23687500 h 1517"/>
                <a:gd name="T8" fmla="*/ 1875000 w 227"/>
                <a:gd name="T9" fmla="*/ 23546875 h 1517"/>
                <a:gd name="T10" fmla="*/ 390625 w 227"/>
                <a:gd name="T11" fmla="*/ 296875 h 1517"/>
                <a:gd name="T12" fmla="*/ 171875 w 227"/>
                <a:gd name="T13" fmla="*/ 0 h 15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7" h="1517" extrusionOk="0">
                  <a:moveTo>
                    <a:pt x="11" y="0"/>
                  </a:moveTo>
                  <a:cubicBezTo>
                    <a:pt x="5" y="0"/>
                    <a:pt x="1" y="12"/>
                    <a:pt x="1" y="19"/>
                  </a:cubicBezTo>
                  <a:cubicBezTo>
                    <a:pt x="108" y="519"/>
                    <a:pt x="84" y="995"/>
                    <a:pt x="84" y="1507"/>
                  </a:cubicBezTo>
                  <a:cubicBezTo>
                    <a:pt x="84" y="1513"/>
                    <a:pt x="93" y="1516"/>
                    <a:pt x="102" y="1516"/>
                  </a:cubicBezTo>
                  <a:cubicBezTo>
                    <a:pt x="111" y="1516"/>
                    <a:pt x="120" y="1513"/>
                    <a:pt x="120" y="1507"/>
                  </a:cubicBezTo>
                  <a:cubicBezTo>
                    <a:pt x="227" y="1019"/>
                    <a:pt x="144" y="495"/>
                    <a:pt x="25" y="19"/>
                  </a:cubicBezTo>
                  <a:cubicBezTo>
                    <a:pt x="20" y="5"/>
                    <a:pt x="15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6" name="Google Shape;3911;p4">
              <a:extLst>
                <a:ext uri="{FF2B5EF4-FFF2-40B4-BE49-F238E27FC236}">
                  <a16:creationId xmlns:a16="http://schemas.microsoft.com/office/drawing/2014/main" id="{97DC63AD-6D76-7432-CB40-3670E027F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0000" y="2490050"/>
              <a:ext cx="5375" cy="50525"/>
            </a:xfrm>
            <a:custGeom>
              <a:avLst/>
              <a:gdLst>
                <a:gd name="T0" fmla="*/ 2250000 w 215"/>
                <a:gd name="T1" fmla="*/ 15625 h 2021"/>
                <a:gd name="T2" fmla="*/ 2046875 w 215"/>
                <a:gd name="T3" fmla="*/ 359375 h 2021"/>
                <a:gd name="T4" fmla="*/ 1671875 w 215"/>
                <a:gd name="T5" fmla="*/ 31421875 h 2021"/>
                <a:gd name="T6" fmla="*/ 1906250 w 215"/>
                <a:gd name="T7" fmla="*/ 31562500 h 2021"/>
                <a:gd name="T8" fmla="*/ 2421875 w 215"/>
                <a:gd name="T9" fmla="*/ 31421875 h 2021"/>
                <a:gd name="T10" fmla="*/ 2796875 w 215"/>
                <a:gd name="T11" fmla="*/ 359375 h 2021"/>
                <a:gd name="T12" fmla="*/ 2250000 w 215"/>
                <a:gd name="T13" fmla="*/ 15625 h 20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021" extrusionOk="0">
                  <a:moveTo>
                    <a:pt x="144" y="1"/>
                  </a:moveTo>
                  <a:cubicBezTo>
                    <a:pt x="136" y="1"/>
                    <a:pt x="131" y="7"/>
                    <a:pt x="131" y="23"/>
                  </a:cubicBezTo>
                  <a:cubicBezTo>
                    <a:pt x="12" y="642"/>
                    <a:pt x="0" y="1392"/>
                    <a:pt x="107" y="2011"/>
                  </a:cubicBezTo>
                  <a:cubicBezTo>
                    <a:pt x="107" y="2017"/>
                    <a:pt x="113" y="2020"/>
                    <a:pt x="122" y="2020"/>
                  </a:cubicBezTo>
                  <a:cubicBezTo>
                    <a:pt x="131" y="2020"/>
                    <a:pt x="143" y="2017"/>
                    <a:pt x="155" y="2011"/>
                  </a:cubicBezTo>
                  <a:cubicBezTo>
                    <a:pt x="215" y="1368"/>
                    <a:pt x="215" y="654"/>
                    <a:pt x="179" y="23"/>
                  </a:cubicBezTo>
                  <a:cubicBezTo>
                    <a:pt x="166" y="10"/>
                    <a:pt x="153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7" name="Google Shape;3912;p4">
              <a:extLst>
                <a:ext uri="{FF2B5EF4-FFF2-40B4-BE49-F238E27FC236}">
                  <a16:creationId xmlns:a16="http://schemas.microsoft.com/office/drawing/2014/main" id="{85C0C9AB-9DAE-8817-A4D3-F96083AD1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2675" y="2452950"/>
              <a:ext cx="3600" cy="66050"/>
            </a:xfrm>
            <a:custGeom>
              <a:avLst/>
              <a:gdLst>
                <a:gd name="T0" fmla="*/ 1125000 w 144"/>
                <a:gd name="T1" fmla="*/ 15625 h 2642"/>
                <a:gd name="T2" fmla="*/ 937500 w 144"/>
                <a:gd name="T3" fmla="*/ 296875 h 2642"/>
                <a:gd name="T4" fmla="*/ 750000 w 144"/>
                <a:gd name="T5" fmla="*/ 40843750 h 2642"/>
                <a:gd name="T6" fmla="*/ 1031250 w 144"/>
                <a:gd name="T7" fmla="*/ 41265625 h 2642"/>
                <a:gd name="T8" fmla="*/ 1312500 w 144"/>
                <a:gd name="T9" fmla="*/ 40843750 h 2642"/>
                <a:gd name="T10" fmla="*/ 1312500 w 144"/>
                <a:gd name="T11" fmla="*/ 296875 h 2642"/>
                <a:gd name="T12" fmla="*/ 1125000 w 144"/>
                <a:gd name="T13" fmla="*/ 15625 h 26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" h="2642" extrusionOk="0">
                  <a:moveTo>
                    <a:pt x="72" y="1"/>
                  </a:moveTo>
                  <a:cubicBezTo>
                    <a:pt x="66" y="1"/>
                    <a:pt x="60" y="7"/>
                    <a:pt x="60" y="19"/>
                  </a:cubicBezTo>
                  <a:cubicBezTo>
                    <a:pt x="24" y="876"/>
                    <a:pt x="0" y="1757"/>
                    <a:pt x="48" y="2614"/>
                  </a:cubicBezTo>
                  <a:cubicBezTo>
                    <a:pt x="48" y="2632"/>
                    <a:pt x="57" y="2641"/>
                    <a:pt x="66" y="2641"/>
                  </a:cubicBezTo>
                  <a:cubicBezTo>
                    <a:pt x="75" y="2641"/>
                    <a:pt x="84" y="2632"/>
                    <a:pt x="84" y="2614"/>
                  </a:cubicBezTo>
                  <a:cubicBezTo>
                    <a:pt x="143" y="1757"/>
                    <a:pt x="120" y="876"/>
                    <a:pt x="84" y="19"/>
                  </a:cubicBezTo>
                  <a:cubicBezTo>
                    <a:pt x="84" y="7"/>
                    <a:pt x="78" y="1"/>
                    <a:pt x="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8" name="Google Shape;3913;p4">
              <a:extLst>
                <a:ext uri="{FF2B5EF4-FFF2-40B4-BE49-F238E27FC236}">
                  <a16:creationId xmlns:a16="http://schemas.microsoft.com/office/drawing/2014/main" id="{E9E65E2D-AE56-FFBE-EDC0-A6954BCCD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0800"/>
              <a:ext cx="5375" cy="63425"/>
            </a:xfrm>
            <a:custGeom>
              <a:avLst/>
              <a:gdLst>
                <a:gd name="T0" fmla="*/ 203125 w 215"/>
                <a:gd name="T1" fmla="*/ 15625 h 2537"/>
                <a:gd name="T2" fmla="*/ 15625 w 215"/>
                <a:gd name="T3" fmla="*/ 156250 h 2537"/>
                <a:gd name="T4" fmla="*/ 1125000 w 215"/>
                <a:gd name="T5" fmla="*/ 39218750 h 2537"/>
                <a:gd name="T6" fmla="*/ 1359375 w 215"/>
                <a:gd name="T7" fmla="*/ 39640625 h 2537"/>
                <a:gd name="T8" fmla="*/ 1875000 w 215"/>
                <a:gd name="T9" fmla="*/ 39218750 h 2537"/>
                <a:gd name="T10" fmla="*/ 375000 w 215"/>
                <a:gd name="T11" fmla="*/ 156250 h 2537"/>
                <a:gd name="T12" fmla="*/ 203125 w 215"/>
                <a:gd name="T13" fmla="*/ 15625 h 2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5" h="2537" extrusionOk="0">
                  <a:moveTo>
                    <a:pt x="13" y="1"/>
                  </a:moveTo>
                  <a:cubicBezTo>
                    <a:pt x="7" y="1"/>
                    <a:pt x="1" y="4"/>
                    <a:pt x="1" y="10"/>
                  </a:cubicBezTo>
                  <a:cubicBezTo>
                    <a:pt x="36" y="843"/>
                    <a:pt x="36" y="1676"/>
                    <a:pt x="72" y="2510"/>
                  </a:cubicBezTo>
                  <a:cubicBezTo>
                    <a:pt x="72" y="2528"/>
                    <a:pt x="78" y="2537"/>
                    <a:pt x="87" y="2537"/>
                  </a:cubicBezTo>
                  <a:cubicBezTo>
                    <a:pt x="96" y="2537"/>
                    <a:pt x="108" y="2528"/>
                    <a:pt x="120" y="2510"/>
                  </a:cubicBezTo>
                  <a:cubicBezTo>
                    <a:pt x="215" y="1688"/>
                    <a:pt x="144" y="819"/>
                    <a:pt x="24" y="10"/>
                  </a:cubicBezTo>
                  <a:cubicBezTo>
                    <a:pt x="24" y="4"/>
                    <a:pt x="18" y="1"/>
                    <a:pt x="1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79" name="Google Shape;3914;p4">
              <a:extLst>
                <a:ext uri="{FF2B5EF4-FFF2-40B4-BE49-F238E27FC236}">
                  <a16:creationId xmlns:a16="http://schemas.microsoft.com/office/drawing/2014/main" id="{35D24B7D-1DF3-6B2A-D935-006609A8F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447675"/>
              <a:ext cx="21975" cy="27600"/>
            </a:xfrm>
            <a:custGeom>
              <a:avLst/>
              <a:gdLst>
                <a:gd name="T0" fmla="*/ 13375000 w 879"/>
                <a:gd name="T1" fmla="*/ 0 h 1104"/>
                <a:gd name="T2" fmla="*/ 13171875 w 879"/>
                <a:gd name="T3" fmla="*/ 62500 h 1104"/>
                <a:gd name="T4" fmla="*/ 7031250 w 879"/>
                <a:gd name="T5" fmla="*/ 7875000 h 1104"/>
                <a:gd name="T6" fmla="*/ 140625 w 879"/>
                <a:gd name="T7" fmla="*/ 16984375 h 1104"/>
                <a:gd name="T8" fmla="*/ 468750 w 879"/>
                <a:gd name="T9" fmla="*/ 17250000 h 1104"/>
                <a:gd name="T10" fmla="*/ 703125 w 879"/>
                <a:gd name="T11" fmla="*/ 17171875 h 1104"/>
                <a:gd name="T12" fmla="*/ 7031250 w 879"/>
                <a:gd name="T13" fmla="*/ 9359375 h 1104"/>
                <a:gd name="T14" fmla="*/ 13734375 w 879"/>
                <a:gd name="T15" fmla="*/ 234375 h 1104"/>
                <a:gd name="T16" fmla="*/ 13375000 w 879"/>
                <a:gd name="T17" fmla="*/ 0 h 1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79" h="1104" extrusionOk="0">
                  <a:moveTo>
                    <a:pt x="856" y="0"/>
                  </a:moveTo>
                  <a:cubicBezTo>
                    <a:pt x="852" y="0"/>
                    <a:pt x="848" y="1"/>
                    <a:pt x="843" y="4"/>
                  </a:cubicBezTo>
                  <a:cubicBezTo>
                    <a:pt x="700" y="170"/>
                    <a:pt x="581" y="349"/>
                    <a:pt x="450" y="504"/>
                  </a:cubicBezTo>
                  <a:cubicBezTo>
                    <a:pt x="295" y="706"/>
                    <a:pt x="128" y="885"/>
                    <a:pt x="9" y="1087"/>
                  </a:cubicBezTo>
                  <a:cubicBezTo>
                    <a:pt x="1" y="1095"/>
                    <a:pt x="16" y="1104"/>
                    <a:pt x="30" y="1104"/>
                  </a:cubicBezTo>
                  <a:cubicBezTo>
                    <a:pt x="36" y="1104"/>
                    <a:pt x="42" y="1102"/>
                    <a:pt x="45" y="1099"/>
                  </a:cubicBezTo>
                  <a:cubicBezTo>
                    <a:pt x="188" y="956"/>
                    <a:pt x="331" y="777"/>
                    <a:pt x="450" y="599"/>
                  </a:cubicBezTo>
                  <a:cubicBezTo>
                    <a:pt x="593" y="408"/>
                    <a:pt x="748" y="206"/>
                    <a:pt x="879" y="15"/>
                  </a:cubicBezTo>
                  <a:cubicBezTo>
                    <a:pt x="879" y="15"/>
                    <a:pt x="871" y="0"/>
                    <a:pt x="8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0" name="Google Shape;3915;p4">
              <a:extLst>
                <a:ext uri="{FF2B5EF4-FFF2-40B4-BE49-F238E27FC236}">
                  <a16:creationId xmlns:a16="http://schemas.microsoft.com/office/drawing/2014/main" id="{CF5574A9-B0F5-C843-2D59-C1284CA8D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200" y="2453575"/>
              <a:ext cx="25775" cy="28800"/>
            </a:xfrm>
            <a:custGeom>
              <a:avLst/>
              <a:gdLst>
                <a:gd name="T0" fmla="*/ 15937500 w 1031"/>
                <a:gd name="T1" fmla="*/ 15625 h 1152"/>
                <a:gd name="T2" fmla="*/ 15781250 w 1031"/>
                <a:gd name="T3" fmla="*/ 93750 h 1152"/>
                <a:gd name="T4" fmla="*/ 7593750 w 1031"/>
                <a:gd name="T5" fmla="*/ 9390625 h 1152"/>
                <a:gd name="T6" fmla="*/ 156250 w 1031"/>
                <a:gd name="T7" fmla="*/ 17578125 h 1152"/>
                <a:gd name="T8" fmla="*/ 500000 w 1031"/>
                <a:gd name="T9" fmla="*/ 18000000 h 1152"/>
                <a:gd name="T10" fmla="*/ 718750 w 1031"/>
                <a:gd name="T11" fmla="*/ 17953125 h 1152"/>
                <a:gd name="T12" fmla="*/ 15968750 w 1031"/>
                <a:gd name="T13" fmla="*/ 281250 h 1152"/>
                <a:gd name="T14" fmla="*/ 15937500 w 1031"/>
                <a:gd name="T15" fmla="*/ 15625 h 11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31" h="1152" extrusionOk="0">
                  <a:moveTo>
                    <a:pt x="1020" y="1"/>
                  </a:moveTo>
                  <a:cubicBezTo>
                    <a:pt x="1017" y="1"/>
                    <a:pt x="1014" y="2"/>
                    <a:pt x="1010" y="6"/>
                  </a:cubicBezTo>
                  <a:cubicBezTo>
                    <a:pt x="832" y="196"/>
                    <a:pt x="665" y="411"/>
                    <a:pt x="486" y="601"/>
                  </a:cubicBezTo>
                  <a:cubicBezTo>
                    <a:pt x="320" y="780"/>
                    <a:pt x="165" y="946"/>
                    <a:pt x="10" y="1125"/>
                  </a:cubicBezTo>
                  <a:cubicBezTo>
                    <a:pt x="0" y="1135"/>
                    <a:pt x="14" y="1152"/>
                    <a:pt x="32" y="1152"/>
                  </a:cubicBezTo>
                  <a:cubicBezTo>
                    <a:pt x="37" y="1152"/>
                    <a:pt x="41" y="1151"/>
                    <a:pt x="46" y="1149"/>
                  </a:cubicBezTo>
                  <a:cubicBezTo>
                    <a:pt x="415" y="839"/>
                    <a:pt x="760" y="411"/>
                    <a:pt x="1022" y="18"/>
                  </a:cubicBezTo>
                  <a:cubicBezTo>
                    <a:pt x="1030" y="9"/>
                    <a:pt x="1027" y="1"/>
                    <a:pt x="102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1" name="Google Shape;3916;p4">
              <a:extLst>
                <a:ext uri="{FF2B5EF4-FFF2-40B4-BE49-F238E27FC236}">
                  <a16:creationId xmlns:a16="http://schemas.microsoft.com/office/drawing/2014/main" id="{ABEA7C93-2699-570C-F19A-689D56B2D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000" y="2458100"/>
              <a:ext cx="33700" cy="36550"/>
            </a:xfrm>
            <a:custGeom>
              <a:avLst/>
              <a:gdLst>
                <a:gd name="T0" fmla="*/ 15859375 w 1348"/>
                <a:gd name="T1" fmla="*/ 0 h 1462"/>
                <a:gd name="T2" fmla="*/ 15656250 w 1348"/>
                <a:gd name="T3" fmla="*/ 421875 h 1462"/>
                <a:gd name="T4" fmla="*/ 2171875 w 1348"/>
                <a:gd name="T5" fmla="*/ 19531250 h 1462"/>
                <a:gd name="T6" fmla="*/ 2171875 w 1348"/>
                <a:gd name="T7" fmla="*/ 19531250 h 1462"/>
                <a:gd name="T8" fmla="*/ 2078125 w 1348"/>
                <a:gd name="T9" fmla="*/ 19578125 h 1462"/>
                <a:gd name="T10" fmla="*/ 1781250 w 1348"/>
                <a:gd name="T11" fmla="*/ 19937500 h 1462"/>
                <a:gd name="T12" fmla="*/ 1781250 w 1348"/>
                <a:gd name="T13" fmla="*/ 19937500 h 1462"/>
                <a:gd name="T14" fmla="*/ 218750 w 1348"/>
                <a:gd name="T15" fmla="*/ 21625000 h 1462"/>
                <a:gd name="T16" fmla="*/ 343750 w 1348"/>
                <a:gd name="T17" fmla="*/ 21703125 h 1462"/>
                <a:gd name="T18" fmla="*/ 343750 w 1348"/>
                <a:gd name="T19" fmla="*/ 21703125 h 1462"/>
                <a:gd name="T20" fmla="*/ 765625 w 1348"/>
                <a:gd name="T21" fmla="*/ 22828125 h 1462"/>
                <a:gd name="T22" fmla="*/ 1328125 w 1348"/>
                <a:gd name="T23" fmla="*/ 22562500 h 1462"/>
                <a:gd name="T24" fmla="*/ 16218750 w 1348"/>
                <a:gd name="T25" fmla="*/ 46875 h 1462"/>
                <a:gd name="T26" fmla="*/ 15859375 w 1348"/>
                <a:gd name="T27" fmla="*/ 0 h 146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48" h="1462" extrusionOk="0">
                  <a:moveTo>
                    <a:pt x="1015" y="0"/>
                  </a:moveTo>
                  <a:cubicBezTo>
                    <a:pt x="990" y="0"/>
                    <a:pt x="992" y="17"/>
                    <a:pt x="1002" y="27"/>
                  </a:cubicBezTo>
                  <a:cubicBezTo>
                    <a:pt x="1170" y="126"/>
                    <a:pt x="446" y="920"/>
                    <a:pt x="139" y="1250"/>
                  </a:cubicBezTo>
                  <a:cubicBezTo>
                    <a:pt x="137" y="1250"/>
                    <a:pt x="135" y="1252"/>
                    <a:pt x="133" y="1253"/>
                  </a:cubicBezTo>
                  <a:cubicBezTo>
                    <a:pt x="127" y="1261"/>
                    <a:pt x="121" y="1269"/>
                    <a:pt x="114" y="1276"/>
                  </a:cubicBezTo>
                  <a:cubicBezTo>
                    <a:pt x="64" y="1330"/>
                    <a:pt x="28" y="1369"/>
                    <a:pt x="14" y="1384"/>
                  </a:cubicBezTo>
                  <a:cubicBezTo>
                    <a:pt x="17" y="1386"/>
                    <a:pt x="19" y="1388"/>
                    <a:pt x="22" y="1389"/>
                  </a:cubicBezTo>
                  <a:cubicBezTo>
                    <a:pt x="1" y="1424"/>
                    <a:pt x="20" y="1461"/>
                    <a:pt x="49" y="1461"/>
                  </a:cubicBezTo>
                  <a:cubicBezTo>
                    <a:pt x="60" y="1461"/>
                    <a:pt x="73" y="1456"/>
                    <a:pt x="85" y="1444"/>
                  </a:cubicBezTo>
                  <a:cubicBezTo>
                    <a:pt x="228" y="1313"/>
                    <a:pt x="1347" y="134"/>
                    <a:pt x="1038" y="3"/>
                  </a:cubicBezTo>
                  <a:cubicBezTo>
                    <a:pt x="1029" y="1"/>
                    <a:pt x="1021" y="0"/>
                    <a:pt x="10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2" name="Google Shape;3917;p4">
              <a:extLst>
                <a:ext uri="{FF2B5EF4-FFF2-40B4-BE49-F238E27FC236}">
                  <a16:creationId xmlns:a16="http://schemas.microsoft.com/office/drawing/2014/main" id="{93994D1C-7923-07CE-4B9B-46D1C5BA3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925" y="2468475"/>
              <a:ext cx="30650" cy="34600"/>
            </a:xfrm>
            <a:custGeom>
              <a:avLst/>
              <a:gdLst>
                <a:gd name="T0" fmla="*/ 18750000 w 1226"/>
                <a:gd name="T1" fmla="*/ 0 h 1384"/>
                <a:gd name="T2" fmla="*/ 18328125 w 1226"/>
                <a:gd name="T3" fmla="*/ 78125 h 1384"/>
                <a:gd name="T4" fmla="*/ 8828125 w 1226"/>
                <a:gd name="T5" fmla="*/ 11046875 h 1384"/>
                <a:gd name="T6" fmla="*/ 281250 w 1226"/>
                <a:gd name="T7" fmla="*/ 20921875 h 1384"/>
                <a:gd name="T8" fmla="*/ 500000 w 1226"/>
                <a:gd name="T9" fmla="*/ 21625000 h 1384"/>
                <a:gd name="T10" fmla="*/ 828125 w 1226"/>
                <a:gd name="T11" fmla="*/ 21468750 h 1384"/>
                <a:gd name="T12" fmla="*/ 18875000 w 1226"/>
                <a:gd name="T13" fmla="*/ 265625 h 1384"/>
                <a:gd name="T14" fmla="*/ 18750000 w 1226"/>
                <a:gd name="T15" fmla="*/ 0 h 13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6" h="1384" extrusionOk="0">
                  <a:moveTo>
                    <a:pt x="1200" y="0"/>
                  </a:moveTo>
                  <a:cubicBezTo>
                    <a:pt x="1192" y="0"/>
                    <a:pt x="1183" y="2"/>
                    <a:pt x="1173" y="5"/>
                  </a:cubicBezTo>
                  <a:cubicBezTo>
                    <a:pt x="970" y="231"/>
                    <a:pt x="768" y="481"/>
                    <a:pt x="565" y="707"/>
                  </a:cubicBezTo>
                  <a:cubicBezTo>
                    <a:pt x="387" y="910"/>
                    <a:pt x="172" y="1124"/>
                    <a:pt x="18" y="1339"/>
                  </a:cubicBezTo>
                  <a:cubicBezTo>
                    <a:pt x="0" y="1364"/>
                    <a:pt x="14" y="1384"/>
                    <a:pt x="32" y="1384"/>
                  </a:cubicBezTo>
                  <a:cubicBezTo>
                    <a:pt x="39" y="1384"/>
                    <a:pt x="47" y="1381"/>
                    <a:pt x="53" y="1374"/>
                  </a:cubicBezTo>
                  <a:cubicBezTo>
                    <a:pt x="482" y="1005"/>
                    <a:pt x="875" y="481"/>
                    <a:pt x="1208" y="17"/>
                  </a:cubicBezTo>
                  <a:cubicBezTo>
                    <a:pt x="1225" y="9"/>
                    <a:pt x="1218" y="0"/>
                    <a:pt x="12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3" name="Google Shape;3918;p4">
              <a:extLst>
                <a:ext uri="{FF2B5EF4-FFF2-40B4-BE49-F238E27FC236}">
                  <a16:creationId xmlns:a16="http://schemas.microsoft.com/office/drawing/2014/main" id="{761E7E15-FEE7-4BE8-959E-47CDA2BA5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75" y="2476325"/>
              <a:ext cx="29375" cy="34150"/>
            </a:xfrm>
            <a:custGeom>
              <a:avLst/>
              <a:gdLst>
                <a:gd name="T0" fmla="*/ 18343750 w 1175"/>
                <a:gd name="T1" fmla="*/ 15625 h 1366"/>
                <a:gd name="T2" fmla="*/ 18343750 w 1175"/>
                <a:gd name="T3" fmla="*/ 15625 h 1366"/>
                <a:gd name="T4" fmla="*/ 9609375 w 1175"/>
                <a:gd name="T5" fmla="*/ 10421875 h 1366"/>
                <a:gd name="T6" fmla="*/ 296875 w 1175"/>
                <a:gd name="T7" fmla="*/ 20281250 h 1366"/>
                <a:gd name="T8" fmla="*/ 843750 w 1175"/>
                <a:gd name="T9" fmla="*/ 21328125 h 1366"/>
                <a:gd name="T10" fmla="*/ 1234375 w 1175"/>
                <a:gd name="T11" fmla="*/ 21218750 h 1366"/>
                <a:gd name="T12" fmla="*/ 18343750 w 1175"/>
                <a:gd name="T13" fmla="*/ 15625 h 1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5" h="1366" extrusionOk="0">
                  <a:moveTo>
                    <a:pt x="1174" y="1"/>
                  </a:moveTo>
                  <a:lnTo>
                    <a:pt x="1174" y="1"/>
                  </a:lnTo>
                  <a:cubicBezTo>
                    <a:pt x="984" y="215"/>
                    <a:pt x="817" y="453"/>
                    <a:pt x="615" y="667"/>
                  </a:cubicBezTo>
                  <a:cubicBezTo>
                    <a:pt x="424" y="894"/>
                    <a:pt x="222" y="1084"/>
                    <a:pt x="19" y="1298"/>
                  </a:cubicBezTo>
                  <a:cubicBezTo>
                    <a:pt x="1" y="1336"/>
                    <a:pt x="26" y="1365"/>
                    <a:pt x="54" y="1365"/>
                  </a:cubicBezTo>
                  <a:cubicBezTo>
                    <a:pt x="63" y="1365"/>
                    <a:pt x="71" y="1363"/>
                    <a:pt x="79" y="1358"/>
                  </a:cubicBezTo>
                  <a:cubicBezTo>
                    <a:pt x="531" y="1013"/>
                    <a:pt x="960" y="513"/>
                    <a:pt x="117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4" name="Google Shape;3919;p4">
              <a:extLst>
                <a:ext uri="{FF2B5EF4-FFF2-40B4-BE49-F238E27FC236}">
                  <a16:creationId xmlns:a16="http://schemas.microsoft.com/office/drawing/2014/main" id="{3362BE2B-E282-BE3E-5404-8C3C4B55B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900" y="2488475"/>
              <a:ext cx="28850" cy="30825"/>
            </a:xfrm>
            <a:custGeom>
              <a:avLst/>
              <a:gdLst>
                <a:gd name="T0" fmla="*/ 14968750 w 1154"/>
                <a:gd name="T1" fmla="*/ 0 h 1233"/>
                <a:gd name="T2" fmla="*/ 15046875 w 1154"/>
                <a:gd name="T3" fmla="*/ 593750 h 1233"/>
                <a:gd name="T4" fmla="*/ 6859375 w 1154"/>
                <a:gd name="T5" fmla="*/ 10828125 h 1233"/>
                <a:gd name="T6" fmla="*/ 156250 w 1154"/>
                <a:gd name="T7" fmla="*/ 18640625 h 1233"/>
                <a:gd name="T8" fmla="*/ 406250 w 1154"/>
                <a:gd name="T9" fmla="*/ 19250000 h 1233"/>
                <a:gd name="T10" fmla="*/ 531250 w 1154"/>
                <a:gd name="T11" fmla="*/ 19203125 h 1233"/>
                <a:gd name="T12" fmla="*/ 6859375 w 1154"/>
                <a:gd name="T13" fmla="*/ 12875000 h 1233"/>
                <a:gd name="T14" fmla="*/ 13546875 w 1154"/>
                <a:gd name="T15" fmla="*/ 5250000 h 1233"/>
                <a:gd name="T16" fmla="*/ 15046875 w 1154"/>
                <a:gd name="T17" fmla="*/ 46875 h 1233"/>
                <a:gd name="T18" fmla="*/ 14968750 w 1154"/>
                <a:gd name="T19" fmla="*/ 0 h 12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54" h="1233" extrusionOk="0">
                  <a:moveTo>
                    <a:pt x="958" y="0"/>
                  </a:moveTo>
                  <a:cubicBezTo>
                    <a:pt x="951" y="0"/>
                    <a:pt x="952" y="28"/>
                    <a:pt x="963" y="38"/>
                  </a:cubicBezTo>
                  <a:cubicBezTo>
                    <a:pt x="1022" y="62"/>
                    <a:pt x="486" y="634"/>
                    <a:pt x="439" y="693"/>
                  </a:cubicBezTo>
                  <a:cubicBezTo>
                    <a:pt x="296" y="860"/>
                    <a:pt x="117" y="1003"/>
                    <a:pt x="10" y="1193"/>
                  </a:cubicBezTo>
                  <a:cubicBezTo>
                    <a:pt x="0" y="1213"/>
                    <a:pt x="14" y="1232"/>
                    <a:pt x="26" y="1232"/>
                  </a:cubicBezTo>
                  <a:cubicBezTo>
                    <a:pt x="29" y="1232"/>
                    <a:pt x="32" y="1231"/>
                    <a:pt x="34" y="1229"/>
                  </a:cubicBezTo>
                  <a:cubicBezTo>
                    <a:pt x="201" y="1122"/>
                    <a:pt x="320" y="967"/>
                    <a:pt x="439" y="824"/>
                  </a:cubicBezTo>
                  <a:cubicBezTo>
                    <a:pt x="593" y="658"/>
                    <a:pt x="736" y="503"/>
                    <a:pt x="867" y="336"/>
                  </a:cubicBezTo>
                  <a:cubicBezTo>
                    <a:pt x="927" y="277"/>
                    <a:pt x="1153" y="50"/>
                    <a:pt x="963" y="3"/>
                  </a:cubicBezTo>
                  <a:cubicBezTo>
                    <a:pt x="961" y="1"/>
                    <a:pt x="959" y="0"/>
                    <a:pt x="95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5" name="Google Shape;3920;p4">
              <a:extLst>
                <a:ext uri="{FF2B5EF4-FFF2-40B4-BE49-F238E27FC236}">
                  <a16:creationId xmlns:a16="http://schemas.microsoft.com/office/drawing/2014/main" id="{63192FCD-E170-380C-9D48-F69721F53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700" y="2503025"/>
              <a:ext cx="21350" cy="22150"/>
            </a:xfrm>
            <a:custGeom>
              <a:avLst/>
              <a:gdLst>
                <a:gd name="T0" fmla="*/ 12968750 w 854"/>
                <a:gd name="T1" fmla="*/ 15625 h 886"/>
                <a:gd name="T2" fmla="*/ 12843750 w 854"/>
                <a:gd name="T3" fmla="*/ 62500 h 886"/>
                <a:gd name="T4" fmla="*/ 5968750 w 854"/>
                <a:gd name="T5" fmla="*/ 6765625 h 886"/>
                <a:gd name="T6" fmla="*/ 15625 w 854"/>
                <a:gd name="T7" fmla="*/ 13265625 h 886"/>
                <a:gd name="T8" fmla="*/ 390625 w 854"/>
                <a:gd name="T9" fmla="*/ 13828125 h 886"/>
                <a:gd name="T10" fmla="*/ 6890625 w 854"/>
                <a:gd name="T11" fmla="*/ 8062500 h 886"/>
                <a:gd name="T12" fmla="*/ 13031250 w 854"/>
                <a:gd name="T13" fmla="*/ 625000 h 886"/>
                <a:gd name="T14" fmla="*/ 12968750 w 854"/>
                <a:gd name="T15" fmla="*/ 15625 h 8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54" h="886" extrusionOk="0">
                  <a:moveTo>
                    <a:pt x="830" y="1"/>
                  </a:moveTo>
                  <a:cubicBezTo>
                    <a:pt x="827" y="1"/>
                    <a:pt x="825" y="2"/>
                    <a:pt x="822" y="4"/>
                  </a:cubicBezTo>
                  <a:cubicBezTo>
                    <a:pt x="644" y="111"/>
                    <a:pt x="513" y="290"/>
                    <a:pt x="382" y="433"/>
                  </a:cubicBezTo>
                  <a:cubicBezTo>
                    <a:pt x="263" y="552"/>
                    <a:pt x="60" y="683"/>
                    <a:pt x="1" y="849"/>
                  </a:cubicBezTo>
                  <a:cubicBezTo>
                    <a:pt x="1" y="873"/>
                    <a:pt x="25" y="885"/>
                    <a:pt x="25" y="885"/>
                  </a:cubicBezTo>
                  <a:cubicBezTo>
                    <a:pt x="180" y="826"/>
                    <a:pt x="322" y="635"/>
                    <a:pt x="441" y="516"/>
                  </a:cubicBezTo>
                  <a:cubicBezTo>
                    <a:pt x="572" y="361"/>
                    <a:pt x="751" y="218"/>
                    <a:pt x="834" y="40"/>
                  </a:cubicBezTo>
                  <a:cubicBezTo>
                    <a:pt x="854" y="20"/>
                    <a:pt x="842" y="1"/>
                    <a:pt x="8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6" name="Google Shape;3921;p4">
              <a:extLst>
                <a:ext uri="{FF2B5EF4-FFF2-40B4-BE49-F238E27FC236}">
                  <a16:creationId xmlns:a16="http://schemas.microsoft.com/office/drawing/2014/main" id="{9A0A6286-A752-0870-DF28-8DE0BD381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375" y="2511950"/>
              <a:ext cx="23125" cy="21275"/>
            </a:xfrm>
            <a:custGeom>
              <a:avLst/>
              <a:gdLst>
                <a:gd name="T0" fmla="*/ 13953125 w 925"/>
                <a:gd name="T1" fmla="*/ 15625 h 851"/>
                <a:gd name="T2" fmla="*/ 13812500 w 925"/>
                <a:gd name="T3" fmla="*/ 62500 h 851"/>
                <a:gd name="T4" fmla="*/ 7484375 w 925"/>
                <a:gd name="T5" fmla="*/ 5656250 h 851"/>
                <a:gd name="T6" fmla="*/ 1921875 w 925"/>
                <a:gd name="T7" fmla="*/ 11031250 h 851"/>
                <a:gd name="T8" fmla="*/ 1921875 w 925"/>
                <a:gd name="T9" fmla="*/ 11031250 h 851"/>
                <a:gd name="T10" fmla="*/ 609375 w 925"/>
                <a:gd name="T11" fmla="*/ 11968750 h 851"/>
                <a:gd name="T12" fmla="*/ 1187500 w 925"/>
                <a:gd name="T13" fmla="*/ 13296875 h 851"/>
                <a:gd name="T14" fmla="*/ 1718750 w 925"/>
                <a:gd name="T15" fmla="*/ 13093750 h 851"/>
                <a:gd name="T16" fmla="*/ 1796875 w 925"/>
                <a:gd name="T17" fmla="*/ 13015625 h 851"/>
                <a:gd name="T18" fmla="*/ 1796875 w 925"/>
                <a:gd name="T19" fmla="*/ 13015625 h 851"/>
                <a:gd name="T20" fmla="*/ 1906250 w 925"/>
                <a:gd name="T21" fmla="*/ 13093750 h 851"/>
                <a:gd name="T22" fmla="*/ 2281250 w 925"/>
                <a:gd name="T23" fmla="*/ 12562500 h 851"/>
                <a:gd name="T24" fmla="*/ 2281250 w 925"/>
                <a:gd name="T25" fmla="*/ 12562500 h 851"/>
                <a:gd name="T26" fmla="*/ 8421875 w 925"/>
                <a:gd name="T27" fmla="*/ 6578125 h 851"/>
                <a:gd name="T28" fmla="*/ 14000000 w 925"/>
                <a:gd name="T29" fmla="*/ 250000 h 851"/>
                <a:gd name="T30" fmla="*/ 13953125 w 925"/>
                <a:gd name="T31" fmla="*/ 15625 h 8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925" h="851" extrusionOk="0">
                  <a:moveTo>
                    <a:pt x="893" y="1"/>
                  </a:moveTo>
                  <a:cubicBezTo>
                    <a:pt x="890" y="1"/>
                    <a:pt x="886" y="2"/>
                    <a:pt x="884" y="4"/>
                  </a:cubicBezTo>
                  <a:cubicBezTo>
                    <a:pt x="729" y="111"/>
                    <a:pt x="610" y="242"/>
                    <a:pt x="479" y="362"/>
                  </a:cubicBezTo>
                  <a:cubicBezTo>
                    <a:pt x="360" y="471"/>
                    <a:pt x="241" y="588"/>
                    <a:pt x="123" y="706"/>
                  </a:cubicBezTo>
                  <a:cubicBezTo>
                    <a:pt x="98" y="726"/>
                    <a:pt x="72" y="746"/>
                    <a:pt x="39" y="766"/>
                  </a:cubicBezTo>
                  <a:cubicBezTo>
                    <a:pt x="0" y="785"/>
                    <a:pt x="31" y="851"/>
                    <a:pt x="76" y="851"/>
                  </a:cubicBezTo>
                  <a:cubicBezTo>
                    <a:pt x="87" y="851"/>
                    <a:pt x="99" y="847"/>
                    <a:pt x="110" y="838"/>
                  </a:cubicBezTo>
                  <a:cubicBezTo>
                    <a:pt x="112" y="836"/>
                    <a:pt x="113" y="835"/>
                    <a:pt x="115" y="833"/>
                  </a:cubicBezTo>
                  <a:cubicBezTo>
                    <a:pt x="117" y="835"/>
                    <a:pt x="120" y="837"/>
                    <a:pt x="122" y="838"/>
                  </a:cubicBezTo>
                  <a:cubicBezTo>
                    <a:pt x="131" y="826"/>
                    <a:pt x="139" y="815"/>
                    <a:pt x="146" y="804"/>
                  </a:cubicBezTo>
                  <a:cubicBezTo>
                    <a:pt x="277" y="684"/>
                    <a:pt x="408" y="563"/>
                    <a:pt x="539" y="421"/>
                  </a:cubicBezTo>
                  <a:cubicBezTo>
                    <a:pt x="658" y="302"/>
                    <a:pt x="813" y="171"/>
                    <a:pt x="896" y="16"/>
                  </a:cubicBezTo>
                  <a:cubicBezTo>
                    <a:pt x="925" y="16"/>
                    <a:pt x="907" y="1"/>
                    <a:pt x="89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7" name="Google Shape;3922;p4">
              <a:extLst>
                <a:ext uri="{FF2B5EF4-FFF2-40B4-BE49-F238E27FC236}">
                  <a16:creationId xmlns:a16="http://schemas.microsoft.com/office/drawing/2014/main" id="{63FCDAC5-0997-2136-6641-CAD8EE0B9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750" y="2512625"/>
              <a:ext cx="25675" cy="23400"/>
            </a:xfrm>
            <a:custGeom>
              <a:avLst/>
              <a:gdLst>
                <a:gd name="T0" fmla="*/ 15250000 w 1027"/>
                <a:gd name="T1" fmla="*/ 0 h 936"/>
                <a:gd name="T2" fmla="*/ 14687500 w 1027"/>
                <a:gd name="T3" fmla="*/ 203125 h 936"/>
                <a:gd name="T4" fmla="*/ 765625 w 1027"/>
                <a:gd name="T5" fmla="*/ 13218750 h 936"/>
                <a:gd name="T6" fmla="*/ 765625 w 1027"/>
                <a:gd name="T7" fmla="*/ 13218750 h 936"/>
                <a:gd name="T8" fmla="*/ 750000 w 1027"/>
                <a:gd name="T9" fmla="*/ 13218750 h 936"/>
                <a:gd name="T10" fmla="*/ 750000 w 1027"/>
                <a:gd name="T11" fmla="*/ 13234375 h 936"/>
                <a:gd name="T12" fmla="*/ 750000 w 1027"/>
                <a:gd name="T13" fmla="*/ 13234375 h 936"/>
                <a:gd name="T14" fmla="*/ 562500 w 1027"/>
                <a:gd name="T15" fmla="*/ 13406250 h 936"/>
                <a:gd name="T16" fmla="*/ 984375 w 1027"/>
                <a:gd name="T17" fmla="*/ 14609375 h 936"/>
                <a:gd name="T18" fmla="*/ 1484375 w 1027"/>
                <a:gd name="T19" fmla="*/ 14343750 h 936"/>
                <a:gd name="T20" fmla="*/ 1593750 w 1027"/>
                <a:gd name="T21" fmla="*/ 14218750 h 936"/>
                <a:gd name="T22" fmla="*/ 1593750 w 1027"/>
                <a:gd name="T23" fmla="*/ 14218750 h 936"/>
                <a:gd name="T24" fmla="*/ 1671875 w 1027"/>
                <a:gd name="T25" fmla="*/ 14343750 h 936"/>
                <a:gd name="T26" fmla="*/ 15625000 w 1027"/>
                <a:gd name="T27" fmla="*/ 765625 h 936"/>
                <a:gd name="T28" fmla="*/ 15250000 w 1027"/>
                <a:gd name="T29" fmla="*/ 0 h 9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7" h="936" extrusionOk="0">
                  <a:moveTo>
                    <a:pt x="976" y="0"/>
                  </a:moveTo>
                  <a:cubicBezTo>
                    <a:pt x="965" y="0"/>
                    <a:pt x="953" y="4"/>
                    <a:pt x="940" y="13"/>
                  </a:cubicBezTo>
                  <a:cubicBezTo>
                    <a:pt x="647" y="283"/>
                    <a:pt x="342" y="564"/>
                    <a:pt x="49" y="846"/>
                  </a:cubicBezTo>
                  <a:cubicBezTo>
                    <a:pt x="48" y="846"/>
                    <a:pt x="48" y="846"/>
                    <a:pt x="48" y="846"/>
                  </a:cubicBezTo>
                  <a:cubicBezTo>
                    <a:pt x="48" y="847"/>
                    <a:pt x="48" y="847"/>
                    <a:pt x="48" y="847"/>
                  </a:cubicBezTo>
                  <a:cubicBezTo>
                    <a:pt x="44" y="851"/>
                    <a:pt x="40" y="855"/>
                    <a:pt x="36" y="858"/>
                  </a:cubicBezTo>
                  <a:cubicBezTo>
                    <a:pt x="0" y="894"/>
                    <a:pt x="30" y="935"/>
                    <a:pt x="63" y="935"/>
                  </a:cubicBezTo>
                  <a:cubicBezTo>
                    <a:pt x="74" y="935"/>
                    <a:pt x="86" y="930"/>
                    <a:pt x="95" y="918"/>
                  </a:cubicBezTo>
                  <a:cubicBezTo>
                    <a:pt x="97" y="915"/>
                    <a:pt x="99" y="913"/>
                    <a:pt x="102" y="910"/>
                  </a:cubicBezTo>
                  <a:cubicBezTo>
                    <a:pt x="103" y="913"/>
                    <a:pt x="105" y="915"/>
                    <a:pt x="107" y="918"/>
                  </a:cubicBezTo>
                  <a:cubicBezTo>
                    <a:pt x="440" y="668"/>
                    <a:pt x="714" y="346"/>
                    <a:pt x="1000" y="49"/>
                  </a:cubicBezTo>
                  <a:cubicBezTo>
                    <a:pt x="1027" y="31"/>
                    <a:pt x="1007" y="0"/>
                    <a:pt x="97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8" name="Google Shape;3923;p4">
              <a:extLst>
                <a:ext uri="{FF2B5EF4-FFF2-40B4-BE49-F238E27FC236}">
                  <a16:creationId xmlns:a16="http://schemas.microsoft.com/office/drawing/2014/main" id="{FA148A5E-4645-50B7-D939-042ADD5AFB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75" y="2518125"/>
              <a:ext cx="31150" cy="25225"/>
            </a:xfrm>
            <a:custGeom>
              <a:avLst/>
              <a:gdLst>
                <a:gd name="T0" fmla="*/ 18828125 w 1246"/>
                <a:gd name="T1" fmla="*/ 15625 h 1009"/>
                <a:gd name="T2" fmla="*/ 18593750 w 1246"/>
                <a:gd name="T3" fmla="*/ 109375 h 1009"/>
                <a:gd name="T4" fmla="*/ 359375 w 1246"/>
                <a:gd name="T5" fmla="*/ 14437500 h 1009"/>
                <a:gd name="T6" fmla="*/ 437500 w 1246"/>
                <a:gd name="T7" fmla="*/ 14515625 h 1009"/>
                <a:gd name="T8" fmla="*/ 437500 w 1246"/>
                <a:gd name="T9" fmla="*/ 14515625 h 1009"/>
                <a:gd name="T10" fmla="*/ 968750 w 1246"/>
                <a:gd name="T11" fmla="*/ 15765625 h 1009"/>
                <a:gd name="T12" fmla="*/ 1484375 w 1246"/>
                <a:gd name="T13" fmla="*/ 15562500 h 1009"/>
                <a:gd name="T14" fmla="*/ 19156250 w 1246"/>
                <a:gd name="T15" fmla="*/ 859375 h 1009"/>
                <a:gd name="T16" fmla="*/ 18828125 w 1246"/>
                <a:gd name="T17" fmla="*/ 15625 h 10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6" h="1009" extrusionOk="0">
                  <a:moveTo>
                    <a:pt x="1205" y="1"/>
                  </a:moveTo>
                  <a:cubicBezTo>
                    <a:pt x="1200" y="1"/>
                    <a:pt x="1195" y="3"/>
                    <a:pt x="1190" y="7"/>
                  </a:cubicBezTo>
                  <a:cubicBezTo>
                    <a:pt x="785" y="269"/>
                    <a:pt x="381" y="603"/>
                    <a:pt x="23" y="924"/>
                  </a:cubicBezTo>
                  <a:cubicBezTo>
                    <a:pt x="25" y="926"/>
                    <a:pt x="27" y="927"/>
                    <a:pt x="28" y="929"/>
                  </a:cubicBezTo>
                  <a:cubicBezTo>
                    <a:pt x="0" y="952"/>
                    <a:pt x="23" y="1009"/>
                    <a:pt x="62" y="1009"/>
                  </a:cubicBezTo>
                  <a:cubicBezTo>
                    <a:pt x="72" y="1009"/>
                    <a:pt x="83" y="1005"/>
                    <a:pt x="95" y="996"/>
                  </a:cubicBezTo>
                  <a:cubicBezTo>
                    <a:pt x="488" y="710"/>
                    <a:pt x="904" y="400"/>
                    <a:pt x="1226" y="55"/>
                  </a:cubicBezTo>
                  <a:cubicBezTo>
                    <a:pt x="1245" y="36"/>
                    <a:pt x="1225" y="1"/>
                    <a:pt x="120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89" name="Google Shape;3924;p4">
              <a:extLst>
                <a:ext uri="{FF2B5EF4-FFF2-40B4-BE49-F238E27FC236}">
                  <a16:creationId xmlns:a16="http://schemas.microsoft.com/office/drawing/2014/main" id="{7D06BE57-90C7-32CC-2AF9-775683901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350" y="2523950"/>
              <a:ext cx="30200" cy="26350"/>
            </a:xfrm>
            <a:custGeom>
              <a:avLst/>
              <a:gdLst>
                <a:gd name="T0" fmla="*/ 18859375 w 1208"/>
                <a:gd name="T1" fmla="*/ 15625 h 1054"/>
                <a:gd name="T2" fmla="*/ 18859375 w 1208"/>
                <a:gd name="T3" fmla="*/ 15625 h 1054"/>
                <a:gd name="T4" fmla="*/ 10312500 w 1208"/>
                <a:gd name="T5" fmla="*/ 6328125 h 1054"/>
                <a:gd name="T6" fmla="*/ 640625 w 1208"/>
                <a:gd name="T7" fmla="*/ 15078125 h 1054"/>
                <a:gd name="T8" fmla="*/ 1031250 w 1208"/>
                <a:gd name="T9" fmla="*/ 16468750 h 1054"/>
                <a:gd name="T10" fmla="*/ 1375000 w 1208"/>
                <a:gd name="T11" fmla="*/ 16375000 h 1054"/>
                <a:gd name="T12" fmla="*/ 1687500 w 1208"/>
                <a:gd name="T13" fmla="*/ 16250000 h 1054"/>
                <a:gd name="T14" fmla="*/ 1687500 w 1208"/>
                <a:gd name="T15" fmla="*/ 16250000 h 1054"/>
                <a:gd name="T16" fmla="*/ 1750000 w 1208"/>
                <a:gd name="T17" fmla="*/ 16375000 h 1054"/>
                <a:gd name="T18" fmla="*/ 2156250 w 1208"/>
                <a:gd name="T19" fmla="*/ 16015625 h 1054"/>
                <a:gd name="T20" fmla="*/ 2156250 w 1208"/>
                <a:gd name="T21" fmla="*/ 16015625 h 1054"/>
                <a:gd name="T22" fmla="*/ 5234375 w 1208"/>
                <a:gd name="T23" fmla="*/ 13265625 h 1054"/>
                <a:gd name="T24" fmla="*/ 5234375 w 1208"/>
                <a:gd name="T25" fmla="*/ 13265625 h 1054"/>
                <a:gd name="T26" fmla="*/ 11046875 w 1208"/>
                <a:gd name="T27" fmla="*/ 8015625 h 1054"/>
                <a:gd name="T28" fmla="*/ 18859375 w 1208"/>
                <a:gd name="T29" fmla="*/ 15625 h 105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08" h="1054" extrusionOk="0">
                  <a:moveTo>
                    <a:pt x="1207" y="1"/>
                  </a:moveTo>
                  <a:lnTo>
                    <a:pt x="1207" y="1"/>
                  </a:lnTo>
                  <a:cubicBezTo>
                    <a:pt x="1005" y="72"/>
                    <a:pt x="826" y="274"/>
                    <a:pt x="660" y="405"/>
                  </a:cubicBezTo>
                  <a:cubicBezTo>
                    <a:pt x="457" y="584"/>
                    <a:pt x="231" y="774"/>
                    <a:pt x="41" y="965"/>
                  </a:cubicBezTo>
                  <a:cubicBezTo>
                    <a:pt x="0" y="1005"/>
                    <a:pt x="28" y="1054"/>
                    <a:pt x="66" y="1054"/>
                  </a:cubicBezTo>
                  <a:cubicBezTo>
                    <a:pt x="73" y="1054"/>
                    <a:pt x="81" y="1052"/>
                    <a:pt x="88" y="1048"/>
                  </a:cubicBezTo>
                  <a:cubicBezTo>
                    <a:pt x="95" y="1046"/>
                    <a:pt x="101" y="1043"/>
                    <a:pt x="108" y="1040"/>
                  </a:cubicBezTo>
                  <a:lnTo>
                    <a:pt x="112" y="1048"/>
                  </a:lnTo>
                  <a:cubicBezTo>
                    <a:pt x="121" y="1041"/>
                    <a:pt x="129" y="1033"/>
                    <a:pt x="138" y="1025"/>
                  </a:cubicBezTo>
                  <a:cubicBezTo>
                    <a:pt x="222" y="982"/>
                    <a:pt x="291" y="924"/>
                    <a:pt x="335" y="849"/>
                  </a:cubicBezTo>
                  <a:cubicBezTo>
                    <a:pt x="458" y="737"/>
                    <a:pt x="580" y="625"/>
                    <a:pt x="707" y="513"/>
                  </a:cubicBezTo>
                  <a:cubicBezTo>
                    <a:pt x="874" y="358"/>
                    <a:pt x="1088" y="215"/>
                    <a:pt x="120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0" name="Google Shape;3925;p4">
              <a:extLst>
                <a:ext uri="{FF2B5EF4-FFF2-40B4-BE49-F238E27FC236}">
                  <a16:creationId xmlns:a16="http://schemas.microsoft.com/office/drawing/2014/main" id="{B67E7383-5D85-B711-69D5-29AF125C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400" y="2524850"/>
              <a:ext cx="36200" cy="28350"/>
            </a:xfrm>
            <a:custGeom>
              <a:avLst/>
              <a:gdLst>
                <a:gd name="T0" fmla="*/ 20953125 w 1448"/>
                <a:gd name="T1" fmla="*/ 0 h 1134"/>
                <a:gd name="T2" fmla="*/ 20578125 w 1448"/>
                <a:gd name="T3" fmla="*/ 187500 h 1134"/>
                <a:gd name="T4" fmla="*/ 20390625 w 1448"/>
                <a:gd name="T5" fmla="*/ 562500 h 1134"/>
                <a:gd name="T6" fmla="*/ 20796875 w 1448"/>
                <a:gd name="T7" fmla="*/ 734375 h 1134"/>
                <a:gd name="T8" fmla="*/ 20859375 w 1448"/>
                <a:gd name="T9" fmla="*/ 718750 h 1134"/>
                <a:gd name="T10" fmla="*/ 20859375 w 1448"/>
                <a:gd name="T11" fmla="*/ 718750 h 1134"/>
                <a:gd name="T12" fmla="*/ 11093750 w 1448"/>
                <a:gd name="T13" fmla="*/ 8937500 h 1134"/>
                <a:gd name="T14" fmla="*/ 484375 w 1448"/>
                <a:gd name="T15" fmla="*/ 16937500 h 1134"/>
                <a:gd name="T16" fmla="*/ 937500 w 1448"/>
                <a:gd name="T17" fmla="*/ 17718750 h 1134"/>
                <a:gd name="T18" fmla="*/ 1234375 w 1448"/>
                <a:gd name="T19" fmla="*/ 17671875 h 1134"/>
                <a:gd name="T20" fmla="*/ 14250000 w 1448"/>
                <a:gd name="T21" fmla="*/ 8750000 h 1134"/>
                <a:gd name="T22" fmla="*/ 22625000 w 1448"/>
                <a:gd name="T23" fmla="*/ 562500 h 1134"/>
                <a:gd name="T24" fmla="*/ 22062500 w 1448"/>
                <a:gd name="T25" fmla="*/ 187500 h 1134"/>
                <a:gd name="T26" fmla="*/ 20953125 w 1448"/>
                <a:gd name="T27" fmla="*/ 0 h 11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448" h="1134" extrusionOk="0">
                  <a:moveTo>
                    <a:pt x="1341" y="0"/>
                  </a:moveTo>
                  <a:cubicBezTo>
                    <a:pt x="1341" y="0"/>
                    <a:pt x="1317" y="0"/>
                    <a:pt x="1317" y="12"/>
                  </a:cubicBezTo>
                  <a:cubicBezTo>
                    <a:pt x="1317" y="24"/>
                    <a:pt x="1305" y="24"/>
                    <a:pt x="1305" y="36"/>
                  </a:cubicBezTo>
                  <a:cubicBezTo>
                    <a:pt x="1305" y="36"/>
                    <a:pt x="1321" y="47"/>
                    <a:pt x="1331" y="47"/>
                  </a:cubicBezTo>
                  <a:cubicBezTo>
                    <a:pt x="1333" y="47"/>
                    <a:pt x="1334" y="46"/>
                    <a:pt x="1335" y="46"/>
                  </a:cubicBezTo>
                  <a:cubicBezTo>
                    <a:pt x="1212" y="256"/>
                    <a:pt x="921" y="431"/>
                    <a:pt x="710" y="572"/>
                  </a:cubicBezTo>
                  <a:cubicBezTo>
                    <a:pt x="495" y="738"/>
                    <a:pt x="233" y="893"/>
                    <a:pt x="31" y="1084"/>
                  </a:cubicBezTo>
                  <a:cubicBezTo>
                    <a:pt x="0" y="1104"/>
                    <a:pt x="23" y="1134"/>
                    <a:pt x="60" y="1134"/>
                  </a:cubicBezTo>
                  <a:cubicBezTo>
                    <a:pt x="66" y="1134"/>
                    <a:pt x="72" y="1133"/>
                    <a:pt x="79" y="1131"/>
                  </a:cubicBezTo>
                  <a:cubicBezTo>
                    <a:pt x="376" y="989"/>
                    <a:pt x="650" y="750"/>
                    <a:pt x="912" y="560"/>
                  </a:cubicBezTo>
                  <a:cubicBezTo>
                    <a:pt x="1067" y="441"/>
                    <a:pt x="1424" y="250"/>
                    <a:pt x="1448" y="36"/>
                  </a:cubicBezTo>
                  <a:cubicBezTo>
                    <a:pt x="1448" y="24"/>
                    <a:pt x="1424" y="12"/>
                    <a:pt x="1412" y="12"/>
                  </a:cubicBezTo>
                  <a:cubicBezTo>
                    <a:pt x="1365" y="0"/>
                    <a:pt x="1376" y="0"/>
                    <a:pt x="13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1" name="Google Shape;3926;p4">
              <a:extLst>
                <a:ext uri="{FF2B5EF4-FFF2-40B4-BE49-F238E27FC236}">
                  <a16:creationId xmlns:a16="http://schemas.microsoft.com/office/drawing/2014/main" id="{7C919A60-C7E8-9011-3F76-242B14E05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468450"/>
              <a:ext cx="5975" cy="65500"/>
            </a:xfrm>
            <a:custGeom>
              <a:avLst/>
              <a:gdLst>
                <a:gd name="T0" fmla="*/ 937500 w 239"/>
                <a:gd name="T1" fmla="*/ 0 h 2620"/>
                <a:gd name="T2" fmla="*/ 750000 w 239"/>
                <a:gd name="T3" fmla="*/ 281250 h 2620"/>
                <a:gd name="T4" fmla="*/ 15625 w 239"/>
                <a:gd name="T5" fmla="*/ 40281250 h 2620"/>
                <a:gd name="T6" fmla="*/ 671875 w 239"/>
                <a:gd name="T7" fmla="*/ 40937500 h 2620"/>
                <a:gd name="T8" fmla="*/ 1125000 w 239"/>
                <a:gd name="T9" fmla="*/ 40468750 h 2620"/>
                <a:gd name="T10" fmla="*/ 1125000 w 239"/>
                <a:gd name="T11" fmla="*/ 281250 h 2620"/>
                <a:gd name="T12" fmla="*/ 937500 w 239"/>
                <a:gd name="T13" fmla="*/ 0 h 26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2620" extrusionOk="0">
                  <a:moveTo>
                    <a:pt x="60" y="0"/>
                  </a:moveTo>
                  <a:cubicBezTo>
                    <a:pt x="54" y="0"/>
                    <a:pt x="48" y="6"/>
                    <a:pt x="48" y="18"/>
                  </a:cubicBezTo>
                  <a:cubicBezTo>
                    <a:pt x="24" y="863"/>
                    <a:pt x="24" y="1721"/>
                    <a:pt x="1" y="2578"/>
                  </a:cubicBezTo>
                  <a:cubicBezTo>
                    <a:pt x="1" y="2605"/>
                    <a:pt x="23" y="2620"/>
                    <a:pt x="43" y="2620"/>
                  </a:cubicBezTo>
                  <a:cubicBezTo>
                    <a:pt x="58" y="2620"/>
                    <a:pt x="72" y="2611"/>
                    <a:pt x="72" y="2590"/>
                  </a:cubicBezTo>
                  <a:cubicBezTo>
                    <a:pt x="227" y="1780"/>
                    <a:pt x="239" y="839"/>
                    <a:pt x="72" y="18"/>
                  </a:cubicBezTo>
                  <a:cubicBezTo>
                    <a:pt x="72" y="6"/>
                    <a:pt x="66" y="0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2" name="Google Shape;3927;p4">
              <a:extLst>
                <a:ext uri="{FF2B5EF4-FFF2-40B4-BE49-F238E27FC236}">
                  <a16:creationId xmlns:a16="http://schemas.microsoft.com/office/drawing/2014/main" id="{B6D1EF63-2396-6472-D61D-170AAB5EE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3875" y="2465975"/>
              <a:ext cx="6575" cy="66125"/>
            </a:xfrm>
            <a:custGeom>
              <a:avLst/>
              <a:gdLst>
                <a:gd name="T0" fmla="*/ 3718750 w 263"/>
                <a:gd name="T1" fmla="*/ 15625 h 2645"/>
                <a:gd name="T2" fmla="*/ 3343750 w 263"/>
                <a:gd name="T3" fmla="*/ 156250 h 2645"/>
                <a:gd name="T4" fmla="*/ 937500 w 263"/>
                <a:gd name="T5" fmla="*/ 40890625 h 2645"/>
                <a:gd name="T6" fmla="*/ 1234375 w 263"/>
                <a:gd name="T7" fmla="*/ 41312500 h 2645"/>
                <a:gd name="T8" fmla="*/ 1671875 w 263"/>
                <a:gd name="T9" fmla="*/ 40890625 h 2645"/>
                <a:gd name="T10" fmla="*/ 4093750 w 263"/>
                <a:gd name="T11" fmla="*/ 156250 h 2645"/>
                <a:gd name="T12" fmla="*/ 3718750 w 263"/>
                <a:gd name="T13" fmla="*/ 15625 h 26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3" h="2645" extrusionOk="0">
                  <a:moveTo>
                    <a:pt x="238" y="1"/>
                  </a:moveTo>
                  <a:cubicBezTo>
                    <a:pt x="226" y="1"/>
                    <a:pt x="214" y="4"/>
                    <a:pt x="214" y="10"/>
                  </a:cubicBezTo>
                  <a:cubicBezTo>
                    <a:pt x="83" y="843"/>
                    <a:pt x="0" y="1772"/>
                    <a:pt x="60" y="2617"/>
                  </a:cubicBezTo>
                  <a:cubicBezTo>
                    <a:pt x="60" y="2635"/>
                    <a:pt x="69" y="2644"/>
                    <a:pt x="79" y="2644"/>
                  </a:cubicBezTo>
                  <a:cubicBezTo>
                    <a:pt x="89" y="2644"/>
                    <a:pt x="101" y="2635"/>
                    <a:pt x="107" y="2617"/>
                  </a:cubicBezTo>
                  <a:cubicBezTo>
                    <a:pt x="226" y="1772"/>
                    <a:pt x="250" y="867"/>
                    <a:pt x="262" y="10"/>
                  </a:cubicBezTo>
                  <a:cubicBezTo>
                    <a:pt x="262" y="4"/>
                    <a:pt x="250" y="1"/>
                    <a:pt x="23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3" name="Google Shape;3928;p4">
              <a:extLst>
                <a:ext uri="{FF2B5EF4-FFF2-40B4-BE49-F238E27FC236}">
                  <a16:creationId xmlns:a16="http://schemas.microsoft.com/office/drawing/2014/main" id="{586E9A5D-547A-8AB9-2900-601ECDD39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350" y="2451750"/>
              <a:ext cx="5375" cy="64825"/>
            </a:xfrm>
            <a:custGeom>
              <a:avLst/>
              <a:gdLst>
                <a:gd name="T0" fmla="*/ 1203125 w 215"/>
                <a:gd name="T1" fmla="*/ 15625 h 2593"/>
                <a:gd name="T2" fmla="*/ 750000 w 215"/>
                <a:gd name="T3" fmla="*/ 296875 h 2593"/>
                <a:gd name="T4" fmla="*/ 15625 w 215"/>
                <a:gd name="T5" fmla="*/ 7187500 h 2593"/>
                <a:gd name="T6" fmla="*/ 140625 w 215"/>
                <a:gd name="T7" fmla="*/ 7671875 h 2593"/>
                <a:gd name="T8" fmla="*/ 203125 w 215"/>
                <a:gd name="T9" fmla="*/ 7562500 h 2593"/>
                <a:gd name="T10" fmla="*/ 703125 w 215"/>
                <a:gd name="T11" fmla="*/ 2843750 h 2593"/>
                <a:gd name="T12" fmla="*/ 703125 w 215"/>
                <a:gd name="T13" fmla="*/ 2843750 h 2593"/>
                <a:gd name="T14" fmla="*/ 562500 w 215"/>
                <a:gd name="T15" fmla="*/ 9781250 h 2593"/>
                <a:gd name="T16" fmla="*/ 562500 w 215"/>
                <a:gd name="T17" fmla="*/ 18906250 h 2593"/>
                <a:gd name="T18" fmla="*/ 375000 w 215"/>
                <a:gd name="T19" fmla="*/ 40296875 h 2593"/>
                <a:gd name="T20" fmla="*/ 765625 w 215"/>
                <a:gd name="T21" fmla="*/ 40515625 h 2593"/>
                <a:gd name="T22" fmla="*/ 1125000 w 215"/>
                <a:gd name="T23" fmla="*/ 40296875 h 2593"/>
                <a:gd name="T24" fmla="*/ 1687500 w 215"/>
                <a:gd name="T25" fmla="*/ 484375 h 2593"/>
                <a:gd name="T26" fmla="*/ 1203125 w 215"/>
                <a:gd name="T27" fmla="*/ 15625 h 25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15" h="2593" extrusionOk="0">
                  <a:moveTo>
                    <a:pt x="77" y="1"/>
                  </a:moveTo>
                  <a:cubicBezTo>
                    <a:pt x="67" y="1"/>
                    <a:pt x="57" y="6"/>
                    <a:pt x="48" y="19"/>
                  </a:cubicBezTo>
                  <a:cubicBezTo>
                    <a:pt x="13" y="162"/>
                    <a:pt x="1" y="293"/>
                    <a:pt x="1" y="460"/>
                  </a:cubicBezTo>
                  <a:cubicBezTo>
                    <a:pt x="1" y="482"/>
                    <a:pt x="5" y="491"/>
                    <a:pt x="9" y="491"/>
                  </a:cubicBezTo>
                  <a:cubicBezTo>
                    <a:pt x="11" y="491"/>
                    <a:pt x="13" y="488"/>
                    <a:pt x="13" y="484"/>
                  </a:cubicBezTo>
                  <a:cubicBezTo>
                    <a:pt x="32" y="261"/>
                    <a:pt x="41" y="182"/>
                    <a:pt x="45" y="182"/>
                  </a:cubicBezTo>
                  <a:cubicBezTo>
                    <a:pt x="53" y="182"/>
                    <a:pt x="36" y="530"/>
                    <a:pt x="36" y="626"/>
                  </a:cubicBezTo>
                  <a:lnTo>
                    <a:pt x="36" y="1210"/>
                  </a:lnTo>
                  <a:cubicBezTo>
                    <a:pt x="36" y="1674"/>
                    <a:pt x="1" y="2115"/>
                    <a:pt x="24" y="2579"/>
                  </a:cubicBezTo>
                  <a:cubicBezTo>
                    <a:pt x="24" y="2586"/>
                    <a:pt x="36" y="2593"/>
                    <a:pt x="49" y="2593"/>
                  </a:cubicBezTo>
                  <a:cubicBezTo>
                    <a:pt x="58" y="2593"/>
                    <a:pt x="67" y="2589"/>
                    <a:pt x="72" y="2579"/>
                  </a:cubicBezTo>
                  <a:cubicBezTo>
                    <a:pt x="215" y="1769"/>
                    <a:pt x="191" y="853"/>
                    <a:pt x="108" y="31"/>
                  </a:cubicBezTo>
                  <a:cubicBezTo>
                    <a:pt x="108" y="16"/>
                    <a:pt x="93" y="1"/>
                    <a:pt x="7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4" name="Google Shape;3929;p4">
              <a:extLst>
                <a:ext uri="{FF2B5EF4-FFF2-40B4-BE49-F238E27FC236}">
                  <a16:creationId xmlns:a16="http://schemas.microsoft.com/office/drawing/2014/main" id="{9A32DDFD-61F4-13A3-DC53-D17538473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0500" y="2462800"/>
              <a:ext cx="5600" cy="74200"/>
            </a:xfrm>
            <a:custGeom>
              <a:avLst/>
              <a:gdLst>
                <a:gd name="T0" fmla="*/ 406250 w 224"/>
                <a:gd name="T1" fmla="*/ 15625 h 2968"/>
                <a:gd name="T2" fmla="*/ 140625 w 224"/>
                <a:gd name="T3" fmla="*/ 281250 h 2968"/>
                <a:gd name="T4" fmla="*/ 890625 w 224"/>
                <a:gd name="T5" fmla="*/ 23531250 h 2968"/>
                <a:gd name="T6" fmla="*/ 1437500 w 224"/>
                <a:gd name="T7" fmla="*/ 46234375 h 2968"/>
                <a:gd name="T8" fmla="*/ 1625000 w 224"/>
                <a:gd name="T9" fmla="*/ 46359375 h 2968"/>
                <a:gd name="T10" fmla="*/ 1812500 w 224"/>
                <a:gd name="T11" fmla="*/ 46234375 h 2968"/>
                <a:gd name="T12" fmla="*/ 2000000 w 224"/>
                <a:gd name="T13" fmla="*/ 18328125 h 2968"/>
                <a:gd name="T14" fmla="*/ 515625 w 224"/>
                <a:gd name="T15" fmla="*/ 93750 h 2968"/>
                <a:gd name="T16" fmla="*/ 406250 w 224"/>
                <a:gd name="T17" fmla="*/ 15625 h 29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4" h="2968" extrusionOk="0">
                  <a:moveTo>
                    <a:pt x="26" y="1"/>
                  </a:moveTo>
                  <a:cubicBezTo>
                    <a:pt x="16" y="1"/>
                    <a:pt x="1" y="9"/>
                    <a:pt x="9" y="18"/>
                  </a:cubicBezTo>
                  <a:cubicBezTo>
                    <a:pt x="176" y="423"/>
                    <a:pt x="57" y="1077"/>
                    <a:pt x="57" y="1506"/>
                  </a:cubicBezTo>
                  <a:cubicBezTo>
                    <a:pt x="57" y="1982"/>
                    <a:pt x="45" y="2482"/>
                    <a:pt x="92" y="2959"/>
                  </a:cubicBezTo>
                  <a:cubicBezTo>
                    <a:pt x="92" y="2965"/>
                    <a:pt x="98" y="2967"/>
                    <a:pt x="104" y="2967"/>
                  </a:cubicBezTo>
                  <a:cubicBezTo>
                    <a:pt x="110" y="2967"/>
                    <a:pt x="116" y="2965"/>
                    <a:pt x="116" y="2959"/>
                  </a:cubicBezTo>
                  <a:cubicBezTo>
                    <a:pt x="164" y="2363"/>
                    <a:pt x="152" y="1768"/>
                    <a:pt x="128" y="1173"/>
                  </a:cubicBezTo>
                  <a:cubicBezTo>
                    <a:pt x="128" y="815"/>
                    <a:pt x="223" y="315"/>
                    <a:pt x="33" y="6"/>
                  </a:cubicBezTo>
                  <a:cubicBezTo>
                    <a:pt x="33" y="2"/>
                    <a:pt x="30" y="1"/>
                    <a:pt x="2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5" name="Google Shape;3930;p4">
              <a:extLst>
                <a:ext uri="{FF2B5EF4-FFF2-40B4-BE49-F238E27FC236}">
                  <a16:creationId xmlns:a16="http://schemas.microsoft.com/office/drawing/2014/main" id="{DC27F0A4-020F-51CD-B02A-342206C51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875" y="2488000"/>
              <a:ext cx="325" cy="1675"/>
            </a:xfrm>
            <a:custGeom>
              <a:avLst/>
              <a:gdLst>
                <a:gd name="T0" fmla="*/ 109375 w 13"/>
                <a:gd name="T1" fmla="*/ 15625 h 67"/>
                <a:gd name="T2" fmla="*/ 15625 w 13"/>
                <a:gd name="T3" fmla="*/ 156250 h 67"/>
                <a:gd name="T4" fmla="*/ 15625 w 13"/>
                <a:gd name="T5" fmla="*/ 890625 h 67"/>
                <a:gd name="T6" fmla="*/ 109375 w 13"/>
                <a:gd name="T7" fmla="*/ 1031250 h 67"/>
                <a:gd name="T8" fmla="*/ 203125 w 13"/>
                <a:gd name="T9" fmla="*/ 890625 h 67"/>
                <a:gd name="T10" fmla="*/ 203125 w 13"/>
                <a:gd name="T11" fmla="*/ 156250 h 67"/>
                <a:gd name="T12" fmla="*/ 109375 w 13"/>
                <a:gd name="T13" fmla="*/ 15625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" h="67" extrusionOk="0">
                  <a:moveTo>
                    <a:pt x="7" y="1"/>
                  </a:moveTo>
                  <a:cubicBezTo>
                    <a:pt x="4" y="1"/>
                    <a:pt x="1" y="4"/>
                    <a:pt x="1" y="10"/>
                  </a:cubicBezTo>
                  <a:lnTo>
                    <a:pt x="1" y="57"/>
                  </a:lnTo>
                  <a:cubicBezTo>
                    <a:pt x="1" y="63"/>
                    <a:pt x="4" y="66"/>
                    <a:pt x="7" y="66"/>
                  </a:cubicBezTo>
                  <a:cubicBezTo>
                    <a:pt x="10" y="66"/>
                    <a:pt x="13" y="63"/>
                    <a:pt x="13" y="57"/>
                  </a:cubicBezTo>
                  <a:lnTo>
                    <a:pt x="13" y="10"/>
                  </a:lnTo>
                  <a:cubicBezTo>
                    <a:pt x="13" y="4"/>
                    <a:pt x="10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6" name="Google Shape;3931;p4">
              <a:extLst>
                <a:ext uri="{FF2B5EF4-FFF2-40B4-BE49-F238E27FC236}">
                  <a16:creationId xmlns:a16="http://schemas.microsoft.com/office/drawing/2014/main" id="{61963113-F671-FC71-2B59-81293146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501625"/>
              <a:ext cx="7175" cy="20275"/>
            </a:xfrm>
            <a:custGeom>
              <a:avLst/>
              <a:gdLst>
                <a:gd name="T0" fmla="*/ 4484375 w 287"/>
                <a:gd name="T1" fmla="*/ 15625 h 811"/>
                <a:gd name="T2" fmla="*/ 4484375 w 287"/>
                <a:gd name="T3" fmla="*/ 15625 h 811"/>
                <a:gd name="T4" fmla="*/ 15625 w 287"/>
                <a:gd name="T5" fmla="*/ 12656250 h 811"/>
                <a:gd name="T6" fmla="*/ 4484375 w 287"/>
                <a:gd name="T7" fmla="*/ 15625 h 81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7" h="811" extrusionOk="0">
                  <a:moveTo>
                    <a:pt x="287" y="1"/>
                  </a:moveTo>
                  <a:lnTo>
                    <a:pt x="287" y="1"/>
                  </a:lnTo>
                  <a:cubicBezTo>
                    <a:pt x="203" y="274"/>
                    <a:pt x="120" y="536"/>
                    <a:pt x="1" y="810"/>
                  </a:cubicBezTo>
                  <a:cubicBezTo>
                    <a:pt x="132" y="548"/>
                    <a:pt x="227" y="286"/>
                    <a:pt x="28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7" name="Google Shape;3932;p4">
              <a:extLst>
                <a:ext uri="{FF2B5EF4-FFF2-40B4-BE49-F238E27FC236}">
                  <a16:creationId xmlns:a16="http://schemas.microsoft.com/office/drawing/2014/main" id="{64A64F29-137C-BB04-4F43-644C5E46BA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325" y="2568900"/>
              <a:ext cx="9850" cy="5075"/>
            </a:xfrm>
            <a:custGeom>
              <a:avLst/>
              <a:gdLst>
                <a:gd name="T0" fmla="*/ 6140625 w 394"/>
                <a:gd name="T1" fmla="*/ 0 h 203"/>
                <a:gd name="T2" fmla="*/ 6140625 w 394"/>
                <a:gd name="T3" fmla="*/ 0 h 203"/>
                <a:gd name="T4" fmla="*/ 187500 w 394"/>
                <a:gd name="T5" fmla="*/ 2796875 h 203"/>
                <a:gd name="T6" fmla="*/ 187500 w 394"/>
                <a:gd name="T7" fmla="*/ 3171875 h 203"/>
                <a:gd name="T8" fmla="*/ 6140625 w 394"/>
                <a:gd name="T9" fmla="*/ 0 h 2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94" h="203" extrusionOk="0">
                  <a:moveTo>
                    <a:pt x="393" y="0"/>
                  </a:moveTo>
                  <a:lnTo>
                    <a:pt x="393" y="0"/>
                  </a:lnTo>
                  <a:cubicBezTo>
                    <a:pt x="274" y="60"/>
                    <a:pt x="131" y="119"/>
                    <a:pt x="12" y="179"/>
                  </a:cubicBezTo>
                  <a:cubicBezTo>
                    <a:pt x="0" y="179"/>
                    <a:pt x="12" y="203"/>
                    <a:pt x="12" y="203"/>
                  </a:cubicBezTo>
                  <a:cubicBezTo>
                    <a:pt x="155" y="143"/>
                    <a:pt x="274" y="60"/>
                    <a:pt x="39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8" name="Google Shape;3933;p4">
              <a:extLst>
                <a:ext uri="{FF2B5EF4-FFF2-40B4-BE49-F238E27FC236}">
                  <a16:creationId xmlns:a16="http://schemas.microsoft.com/office/drawing/2014/main" id="{03A21833-7D4F-D4C3-DF8E-2F3AFB6241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7325" y="2553675"/>
              <a:ext cx="60700" cy="33100"/>
            </a:xfrm>
            <a:custGeom>
              <a:avLst/>
              <a:gdLst>
                <a:gd name="T0" fmla="*/ 37375000 w 2428"/>
                <a:gd name="T1" fmla="*/ 0 h 1324"/>
                <a:gd name="T2" fmla="*/ 37203125 w 2428"/>
                <a:gd name="T3" fmla="*/ 31250 h 1324"/>
                <a:gd name="T4" fmla="*/ 375000 w 2428"/>
                <a:gd name="T5" fmla="*/ 20125000 h 1324"/>
                <a:gd name="T6" fmla="*/ 562500 w 2428"/>
                <a:gd name="T7" fmla="*/ 20687500 h 1324"/>
                <a:gd name="T8" fmla="*/ 37765625 w 2428"/>
                <a:gd name="T9" fmla="*/ 781250 h 1324"/>
                <a:gd name="T10" fmla="*/ 37375000 w 2428"/>
                <a:gd name="T11" fmla="*/ 0 h 13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1324" extrusionOk="0">
                  <a:moveTo>
                    <a:pt x="2392" y="0"/>
                  </a:moveTo>
                  <a:cubicBezTo>
                    <a:pt x="2389" y="0"/>
                    <a:pt x="2385" y="1"/>
                    <a:pt x="2381" y="2"/>
                  </a:cubicBezTo>
                  <a:cubicBezTo>
                    <a:pt x="1608" y="478"/>
                    <a:pt x="822" y="883"/>
                    <a:pt x="24" y="1288"/>
                  </a:cubicBezTo>
                  <a:cubicBezTo>
                    <a:pt x="0" y="1300"/>
                    <a:pt x="0" y="1324"/>
                    <a:pt x="36" y="1324"/>
                  </a:cubicBezTo>
                  <a:cubicBezTo>
                    <a:pt x="869" y="1014"/>
                    <a:pt x="1691" y="550"/>
                    <a:pt x="2417" y="50"/>
                  </a:cubicBezTo>
                  <a:cubicBezTo>
                    <a:pt x="2428" y="39"/>
                    <a:pt x="2419" y="0"/>
                    <a:pt x="239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499" name="Google Shape;3934;p4">
              <a:extLst>
                <a:ext uri="{FF2B5EF4-FFF2-40B4-BE49-F238E27FC236}">
                  <a16:creationId xmlns:a16="http://schemas.microsoft.com/office/drawing/2014/main" id="{BD882270-B63C-F6F5-D556-FE64E5F04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250" y="2565250"/>
              <a:ext cx="42175" cy="23025"/>
            </a:xfrm>
            <a:custGeom>
              <a:avLst/>
              <a:gdLst>
                <a:gd name="T0" fmla="*/ 25984375 w 1687"/>
                <a:gd name="T1" fmla="*/ 0 h 921"/>
                <a:gd name="T2" fmla="*/ 25859375 w 1687"/>
                <a:gd name="T3" fmla="*/ 62500 h 921"/>
                <a:gd name="T4" fmla="*/ 375000 w 1687"/>
                <a:gd name="T5" fmla="*/ 13640625 h 921"/>
                <a:gd name="T6" fmla="*/ 562500 w 1687"/>
                <a:gd name="T7" fmla="*/ 14375000 h 921"/>
                <a:gd name="T8" fmla="*/ 26046875 w 1687"/>
                <a:gd name="T9" fmla="*/ 421875 h 921"/>
                <a:gd name="T10" fmla="*/ 25984375 w 1687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87" h="921" extrusionOk="0">
                  <a:moveTo>
                    <a:pt x="1663" y="0"/>
                  </a:moveTo>
                  <a:cubicBezTo>
                    <a:pt x="1660" y="0"/>
                    <a:pt x="1658" y="1"/>
                    <a:pt x="1655" y="4"/>
                  </a:cubicBezTo>
                  <a:cubicBezTo>
                    <a:pt x="1120" y="313"/>
                    <a:pt x="572" y="599"/>
                    <a:pt x="24" y="873"/>
                  </a:cubicBezTo>
                  <a:cubicBezTo>
                    <a:pt x="0" y="897"/>
                    <a:pt x="0" y="920"/>
                    <a:pt x="36" y="920"/>
                  </a:cubicBezTo>
                  <a:cubicBezTo>
                    <a:pt x="619" y="718"/>
                    <a:pt x="1179" y="385"/>
                    <a:pt x="1667" y="27"/>
                  </a:cubicBezTo>
                  <a:cubicBezTo>
                    <a:pt x="1686" y="18"/>
                    <a:pt x="1675" y="0"/>
                    <a:pt x="16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0" name="Google Shape;3935;p4">
              <a:extLst>
                <a:ext uri="{FF2B5EF4-FFF2-40B4-BE49-F238E27FC236}">
                  <a16:creationId xmlns:a16="http://schemas.microsoft.com/office/drawing/2014/main" id="{255F4D3F-A0D1-80BB-6D59-BF08E2DFE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50" y="2575250"/>
              <a:ext cx="41175" cy="20450"/>
            </a:xfrm>
            <a:custGeom>
              <a:avLst/>
              <a:gdLst>
                <a:gd name="T0" fmla="*/ 25468750 w 1647"/>
                <a:gd name="T1" fmla="*/ 0 h 818"/>
                <a:gd name="T2" fmla="*/ 25312500 w 1647"/>
                <a:gd name="T3" fmla="*/ 125000 h 818"/>
                <a:gd name="T4" fmla="*/ 13031250 w 1647"/>
                <a:gd name="T5" fmla="*/ 6078125 h 818"/>
                <a:gd name="T6" fmla="*/ 375000 w 1647"/>
                <a:gd name="T7" fmla="*/ 11843750 h 818"/>
                <a:gd name="T8" fmla="*/ 750000 w 1647"/>
                <a:gd name="T9" fmla="*/ 12781250 h 818"/>
                <a:gd name="T10" fmla="*/ 25312500 w 1647"/>
                <a:gd name="T11" fmla="*/ 312500 h 818"/>
                <a:gd name="T12" fmla="*/ 25468750 w 1647"/>
                <a:gd name="T13" fmla="*/ 0 h 8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7" h="818" extrusionOk="0">
                  <a:moveTo>
                    <a:pt x="1630" y="0"/>
                  </a:moveTo>
                  <a:cubicBezTo>
                    <a:pt x="1626" y="0"/>
                    <a:pt x="1623" y="2"/>
                    <a:pt x="1620" y="8"/>
                  </a:cubicBezTo>
                  <a:cubicBezTo>
                    <a:pt x="1358" y="104"/>
                    <a:pt x="1096" y="270"/>
                    <a:pt x="834" y="389"/>
                  </a:cubicBezTo>
                  <a:cubicBezTo>
                    <a:pt x="560" y="520"/>
                    <a:pt x="298" y="627"/>
                    <a:pt x="24" y="758"/>
                  </a:cubicBezTo>
                  <a:cubicBezTo>
                    <a:pt x="1" y="782"/>
                    <a:pt x="12" y="818"/>
                    <a:pt x="48" y="818"/>
                  </a:cubicBezTo>
                  <a:cubicBezTo>
                    <a:pt x="584" y="639"/>
                    <a:pt x="1191" y="377"/>
                    <a:pt x="1620" y="20"/>
                  </a:cubicBezTo>
                  <a:cubicBezTo>
                    <a:pt x="1647" y="20"/>
                    <a:pt x="1640" y="0"/>
                    <a:pt x="163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1" name="Google Shape;3936;p4">
              <a:extLst>
                <a:ext uri="{FF2B5EF4-FFF2-40B4-BE49-F238E27FC236}">
                  <a16:creationId xmlns:a16="http://schemas.microsoft.com/office/drawing/2014/main" id="{7593374D-B184-48E4-A94E-9384FE65F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025" y="2583775"/>
              <a:ext cx="39825" cy="18400"/>
            </a:xfrm>
            <a:custGeom>
              <a:avLst/>
              <a:gdLst>
                <a:gd name="T0" fmla="*/ 24140625 w 1593"/>
                <a:gd name="T1" fmla="*/ 15625 h 736"/>
                <a:gd name="T2" fmla="*/ 140625 w 1593"/>
                <a:gd name="T3" fmla="*/ 10984375 h 736"/>
                <a:gd name="T4" fmla="*/ 359375 w 1593"/>
                <a:gd name="T5" fmla="*/ 11484375 h 736"/>
                <a:gd name="T6" fmla="*/ 703125 w 1593"/>
                <a:gd name="T7" fmla="*/ 11359375 h 736"/>
                <a:gd name="T8" fmla="*/ 24328125 w 1593"/>
                <a:gd name="T9" fmla="*/ 750000 h 736"/>
                <a:gd name="T10" fmla="*/ 24140625 w 1593"/>
                <a:gd name="T11" fmla="*/ 15625 h 7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93" h="736" extrusionOk="0">
                  <a:moveTo>
                    <a:pt x="1545" y="1"/>
                  </a:moveTo>
                  <a:cubicBezTo>
                    <a:pt x="1021" y="120"/>
                    <a:pt x="414" y="346"/>
                    <a:pt x="9" y="703"/>
                  </a:cubicBezTo>
                  <a:cubicBezTo>
                    <a:pt x="0" y="712"/>
                    <a:pt x="5" y="735"/>
                    <a:pt x="23" y="735"/>
                  </a:cubicBezTo>
                  <a:cubicBezTo>
                    <a:pt x="29" y="735"/>
                    <a:pt x="36" y="733"/>
                    <a:pt x="45" y="727"/>
                  </a:cubicBezTo>
                  <a:cubicBezTo>
                    <a:pt x="545" y="489"/>
                    <a:pt x="1009" y="227"/>
                    <a:pt x="1557" y="48"/>
                  </a:cubicBezTo>
                  <a:cubicBezTo>
                    <a:pt x="1593" y="48"/>
                    <a:pt x="1581" y="1"/>
                    <a:pt x="154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2" name="Google Shape;3937;p4">
              <a:extLst>
                <a:ext uri="{FF2B5EF4-FFF2-40B4-BE49-F238E27FC236}">
                  <a16:creationId xmlns:a16="http://schemas.microsoft.com/office/drawing/2014/main" id="{AB647050-9ABF-6503-9E4E-95A1F8008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800" y="2593150"/>
              <a:ext cx="28825" cy="12975"/>
            </a:xfrm>
            <a:custGeom>
              <a:avLst/>
              <a:gdLst>
                <a:gd name="T0" fmla="*/ 17515625 w 1153"/>
                <a:gd name="T1" fmla="*/ 0 h 519"/>
                <a:gd name="T2" fmla="*/ 17312500 w 1153"/>
                <a:gd name="T3" fmla="*/ 109375 h 519"/>
                <a:gd name="T4" fmla="*/ 187500 w 1153"/>
                <a:gd name="T5" fmla="*/ 7734375 h 519"/>
                <a:gd name="T6" fmla="*/ 375000 w 1153"/>
                <a:gd name="T7" fmla="*/ 8109375 h 519"/>
                <a:gd name="T8" fmla="*/ 17859375 w 1153"/>
                <a:gd name="T9" fmla="*/ 656250 h 519"/>
                <a:gd name="T10" fmla="*/ 17515625 w 1153"/>
                <a:gd name="T11" fmla="*/ 0 h 5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3" h="519" extrusionOk="0">
                  <a:moveTo>
                    <a:pt x="1121" y="0"/>
                  </a:moveTo>
                  <a:cubicBezTo>
                    <a:pt x="1117" y="0"/>
                    <a:pt x="1112" y="2"/>
                    <a:pt x="1108" y="7"/>
                  </a:cubicBezTo>
                  <a:cubicBezTo>
                    <a:pt x="738" y="150"/>
                    <a:pt x="357" y="281"/>
                    <a:pt x="12" y="495"/>
                  </a:cubicBezTo>
                  <a:cubicBezTo>
                    <a:pt x="0" y="507"/>
                    <a:pt x="12" y="519"/>
                    <a:pt x="24" y="519"/>
                  </a:cubicBezTo>
                  <a:cubicBezTo>
                    <a:pt x="417" y="400"/>
                    <a:pt x="786" y="209"/>
                    <a:pt x="1143" y="42"/>
                  </a:cubicBezTo>
                  <a:cubicBezTo>
                    <a:pt x="1153" y="33"/>
                    <a:pt x="1139" y="0"/>
                    <a:pt x="112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3" name="Google Shape;3938;p4">
              <a:extLst>
                <a:ext uri="{FF2B5EF4-FFF2-40B4-BE49-F238E27FC236}">
                  <a16:creationId xmlns:a16="http://schemas.microsoft.com/office/drawing/2014/main" id="{C257DFA8-22B4-A6F3-9F26-686A5AC7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625" y="2591150"/>
              <a:ext cx="54775" cy="29575"/>
            </a:xfrm>
            <a:custGeom>
              <a:avLst/>
              <a:gdLst>
                <a:gd name="T0" fmla="*/ 33937500 w 2191"/>
                <a:gd name="T1" fmla="*/ 15625 h 1183"/>
                <a:gd name="T2" fmla="*/ 33859375 w 2191"/>
                <a:gd name="T3" fmla="*/ 46875 h 1183"/>
                <a:gd name="T4" fmla="*/ 375000 w 2191"/>
                <a:gd name="T5" fmla="*/ 18093750 h 1183"/>
                <a:gd name="T6" fmla="*/ 562500 w 2191"/>
                <a:gd name="T7" fmla="*/ 18468750 h 1183"/>
                <a:gd name="T8" fmla="*/ 34203125 w 2191"/>
                <a:gd name="T9" fmla="*/ 265625 h 1183"/>
                <a:gd name="T10" fmla="*/ 34203125 w 2191"/>
                <a:gd name="T11" fmla="*/ 265625 h 1183"/>
                <a:gd name="T12" fmla="*/ 34218750 w 2191"/>
                <a:gd name="T13" fmla="*/ 281250 h 1183"/>
                <a:gd name="T14" fmla="*/ 34234375 w 2191"/>
                <a:gd name="T15" fmla="*/ 234375 h 1183"/>
                <a:gd name="T16" fmla="*/ 34234375 w 2191"/>
                <a:gd name="T17" fmla="*/ 234375 h 1183"/>
                <a:gd name="T18" fmla="*/ 34203125 w 2191"/>
                <a:gd name="T19" fmla="*/ 265625 h 1183"/>
                <a:gd name="T20" fmla="*/ 34203125 w 2191"/>
                <a:gd name="T21" fmla="*/ 265625 h 1183"/>
                <a:gd name="T22" fmla="*/ 33937500 w 2191"/>
                <a:gd name="T23" fmla="*/ 15625 h 11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191" h="1183" extrusionOk="0">
                  <a:moveTo>
                    <a:pt x="2172" y="1"/>
                  </a:moveTo>
                  <a:cubicBezTo>
                    <a:pt x="2171" y="1"/>
                    <a:pt x="2169" y="2"/>
                    <a:pt x="2167" y="3"/>
                  </a:cubicBezTo>
                  <a:cubicBezTo>
                    <a:pt x="1477" y="503"/>
                    <a:pt x="774" y="801"/>
                    <a:pt x="24" y="1158"/>
                  </a:cubicBezTo>
                  <a:cubicBezTo>
                    <a:pt x="0" y="1170"/>
                    <a:pt x="24" y="1182"/>
                    <a:pt x="36" y="1182"/>
                  </a:cubicBezTo>
                  <a:cubicBezTo>
                    <a:pt x="821" y="1016"/>
                    <a:pt x="1582" y="528"/>
                    <a:pt x="2189" y="17"/>
                  </a:cubicBezTo>
                  <a:cubicBezTo>
                    <a:pt x="2190" y="17"/>
                    <a:pt x="2190" y="18"/>
                    <a:pt x="2190" y="18"/>
                  </a:cubicBezTo>
                  <a:cubicBezTo>
                    <a:pt x="2191" y="18"/>
                    <a:pt x="2191" y="17"/>
                    <a:pt x="2191" y="15"/>
                  </a:cubicBezTo>
                  <a:cubicBezTo>
                    <a:pt x="2190" y="16"/>
                    <a:pt x="2190" y="16"/>
                    <a:pt x="2189" y="17"/>
                  </a:cubicBezTo>
                  <a:cubicBezTo>
                    <a:pt x="2186" y="14"/>
                    <a:pt x="2179" y="1"/>
                    <a:pt x="217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4" name="Google Shape;3939;p4">
              <a:extLst>
                <a:ext uri="{FF2B5EF4-FFF2-40B4-BE49-F238E27FC236}">
                  <a16:creationId xmlns:a16="http://schemas.microsoft.com/office/drawing/2014/main" id="{ADDB3FED-7A6B-396E-6B41-5BA38C736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500" y="2598300"/>
              <a:ext cx="47875" cy="25150"/>
            </a:xfrm>
            <a:custGeom>
              <a:avLst/>
              <a:gdLst>
                <a:gd name="T0" fmla="*/ 29640625 w 1915"/>
                <a:gd name="T1" fmla="*/ 0 h 1006"/>
                <a:gd name="T2" fmla="*/ 29546875 w 1915"/>
                <a:gd name="T3" fmla="*/ 46875 h 1006"/>
                <a:gd name="T4" fmla="*/ 343750 w 1915"/>
                <a:gd name="T5" fmla="*/ 14937500 h 1006"/>
                <a:gd name="T6" fmla="*/ 718750 w 1915"/>
                <a:gd name="T7" fmla="*/ 15703125 h 1006"/>
                <a:gd name="T8" fmla="*/ 906250 w 1915"/>
                <a:gd name="T9" fmla="*/ 15671875 h 1006"/>
                <a:gd name="T10" fmla="*/ 29921875 w 1915"/>
                <a:gd name="T11" fmla="*/ 796875 h 1006"/>
                <a:gd name="T12" fmla="*/ 29640625 w 1915"/>
                <a:gd name="T13" fmla="*/ 0 h 10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15" h="1006" extrusionOk="0">
                  <a:moveTo>
                    <a:pt x="1897" y="0"/>
                  </a:moveTo>
                  <a:cubicBezTo>
                    <a:pt x="1895" y="0"/>
                    <a:pt x="1893" y="1"/>
                    <a:pt x="1891" y="3"/>
                  </a:cubicBezTo>
                  <a:cubicBezTo>
                    <a:pt x="1260" y="301"/>
                    <a:pt x="605" y="587"/>
                    <a:pt x="22" y="956"/>
                  </a:cubicBezTo>
                  <a:cubicBezTo>
                    <a:pt x="1" y="966"/>
                    <a:pt x="17" y="1005"/>
                    <a:pt x="46" y="1005"/>
                  </a:cubicBezTo>
                  <a:cubicBezTo>
                    <a:pt x="50" y="1005"/>
                    <a:pt x="54" y="1005"/>
                    <a:pt x="58" y="1003"/>
                  </a:cubicBezTo>
                  <a:cubicBezTo>
                    <a:pt x="701" y="729"/>
                    <a:pt x="1308" y="372"/>
                    <a:pt x="1915" y="51"/>
                  </a:cubicBezTo>
                  <a:cubicBezTo>
                    <a:pt x="1915" y="21"/>
                    <a:pt x="1907" y="0"/>
                    <a:pt x="18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5" name="Google Shape;3940;p4">
              <a:extLst>
                <a:ext uri="{FF2B5EF4-FFF2-40B4-BE49-F238E27FC236}">
                  <a16:creationId xmlns:a16="http://schemas.microsoft.com/office/drawing/2014/main" id="{C64B1480-A65D-6AE5-9739-0B18946414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150" y="2603125"/>
              <a:ext cx="38425" cy="20875"/>
            </a:xfrm>
            <a:custGeom>
              <a:avLst/>
              <a:gdLst>
                <a:gd name="T0" fmla="*/ 23453125 w 1537"/>
                <a:gd name="T1" fmla="*/ 15625 h 835"/>
                <a:gd name="T2" fmla="*/ 203125 w 1537"/>
                <a:gd name="T3" fmla="*/ 12656250 h 835"/>
                <a:gd name="T4" fmla="*/ 562500 w 1537"/>
                <a:gd name="T5" fmla="*/ 13031250 h 835"/>
                <a:gd name="T6" fmla="*/ 24015625 w 1537"/>
                <a:gd name="T7" fmla="*/ 562500 h 835"/>
                <a:gd name="T8" fmla="*/ 23453125 w 1537"/>
                <a:gd name="T9" fmla="*/ 15625 h 8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7" h="835" extrusionOk="0">
                  <a:moveTo>
                    <a:pt x="1501" y="1"/>
                  </a:moveTo>
                  <a:cubicBezTo>
                    <a:pt x="1025" y="334"/>
                    <a:pt x="513" y="536"/>
                    <a:pt x="13" y="810"/>
                  </a:cubicBezTo>
                  <a:cubicBezTo>
                    <a:pt x="1" y="810"/>
                    <a:pt x="13" y="834"/>
                    <a:pt x="36" y="834"/>
                  </a:cubicBezTo>
                  <a:cubicBezTo>
                    <a:pt x="584" y="715"/>
                    <a:pt x="1108" y="358"/>
                    <a:pt x="1537" y="36"/>
                  </a:cubicBezTo>
                  <a:cubicBezTo>
                    <a:pt x="1537" y="24"/>
                    <a:pt x="1525" y="1"/>
                    <a:pt x="150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6" name="Google Shape;3941;p4">
              <a:extLst>
                <a:ext uri="{FF2B5EF4-FFF2-40B4-BE49-F238E27FC236}">
                  <a16:creationId xmlns:a16="http://schemas.microsoft.com/office/drawing/2014/main" id="{FC8A8BBC-B71B-0560-836C-F7959315C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0900" y="2609025"/>
              <a:ext cx="30300" cy="16150"/>
            </a:xfrm>
            <a:custGeom>
              <a:avLst/>
              <a:gdLst>
                <a:gd name="T0" fmla="*/ 18390625 w 1212"/>
                <a:gd name="T1" fmla="*/ 0 h 646"/>
                <a:gd name="T2" fmla="*/ 18234375 w 1212"/>
                <a:gd name="T3" fmla="*/ 46875 h 646"/>
                <a:gd name="T4" fmla="*/ 8750000 w 1212"/>
                <a:gd name="T5" fmla="*/ 5062500 h 646"/>
                <a:gd name="T6" fmla="*/ 187500 w 1212"/>
                <a:gd name="T7" fmla="*/ 9718750 h 646"/>
                <a:gd name="T8" fmla="*/ 562500 w 1212"/>
                <a:gd name="T9" fmla="*/ 10093750 h 646"/>
                <a:gd name="T10" fmla="*/ 9125000 w 1212"/>
                <a:gd name="T11" fmla="*/ 6000000 h 646"/>
                <a:gd name="T12" fmla="*/ 18609375 w 1212"/>
                <a:gd name="T13" fmla="*/ 593750 h 646"/>
                <a:gd name="T14" fmla="*/ 18390625 w 1212"/>
                <a:gd name="T15" fmla="*/ 0 h 6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12" h="646" extrusionOk="0">
                  <a:moveTo>
                    <a:pt x="1177" y="0"/>
                  </a:moveTo>
                  <a:cubicBezTo>
                    <a:pt x="1174" y="0"/>
                    <a:pt x="1170" y="1"/>
                    <a:pt x="1167" y="3"/>
                  </a:cubicBezTo>
                  <a:cubicBezTo>
                    <a:pt x="953" y="110"/>
                    <a:pt x="750" y="217"/>
                    <a:pt x="560" y="324"/>
                  </a:cubicBezTo>
                  <a:cubicBezTo>
                    <a:pt x="369" y="408"/>
                    <a:pt x="179" y="503"/>
                    <a:pt x="12" y="622"/>
                  </a:cubicBezTo>
                  <a:cubicBezTo>
                    <a:pt x="0" y="634"/>
                    <a:pt x="12" y="646"/>
                    <a:pt x="36" y="646"/>
                  </a:cubicBezTo>
                  <a:cubicBezTo>
                    <a:pt x="227" y="586"/>
                    <a:pt x="405" y="467"/>
                    <a:pt x="584" y="384"/>
                  </a:cubicBezTo>
                  <a:cubicBezTo>
                    <a:pt x="798" y="277"/>
                    <a:pt x="989" y="158"/>
                    <a:pt x="1191" y="38"/>
                  </a:cubicBezTo>
                  <a:cubicBezTo>
                    <a:pt x="1211" y="28"/>
                    <a:pt x="1197" y="0"/>
                    <a:pt x="117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7" name="Google Shape;3942;p4">
              <a:extLst>
                <a:ext uri="{FF2B5EF4-FFF2-40B4-BE49-F238E27FC236}">
                  <a16:creationId xmlns:a16="http://schemas.microsoft.com/office/drawing/2014/main" id="{35AAA4C3-5B45-0825-B4D6-7278A89E4A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8325" y="2617325"/>
              <a:ext cx="14800" cy="6675"/>
            </a:xfrm>
            <a:custGeom>
              <a:avLst/>
              <a:gdLst>
                <a:gd name="T0" fmla="*/ 8953125 w 592"/>
                <a:gd name="T1" fmla="*/ 15625 h 267"/>
                <a:gd name="T2" fmla="*/ 8765625 w 592"/>
                <a:gd name="T3" fmla="*/ 62500 h 267"/>
                <a:gd name="T4" fmla="*/ 390625 w 592"/>
                <a:gd name="T5" fmla="*/ 3781250 h 267"/>
                <a:gd name="T6" fmla="*/ 578125 w 592"/>
                <a:gd name="T7" fmla="*/ 4156250 h 267"/>
                <a:gd name="T8" fmla="*/ 8937500 w 592"/>
                <a:gd name="T9" fmla="*/ 437500 h 267"/>
                <a:gd name="T10" fmla="*/ 8953125 w 592"/>
                <a:gd name="T11" fmla="*/ 15625 h 2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2" h="267" extrusionOk="0">
                  <a:moveTo>
                    <a:pt x="573" y="1"/>
                  </a:moveTo>
                  <a:cubicBezTo>
                    <a:pt x="569" y="1"/>
                    <a:pt x="565" y="2"/>
                    <a:pt x="561" y="4"/>
                  </a:cubicBezTo>
                  <a:cubicBezTo>
                    <a:pt x="382" y="76"/>
                    <a:pt x="180" y="135"/>
                    <a:pt x="25" y="242"/>
                  </a:cubicBezTo>
                  <a:cubicBezTo>
                    <a:pt x="1" y="254"/>
                    <a:pt x="25" y="266"/>
                    <a:pt x="37" y="266"/>
                  </a:cubicBezTo>
                  <a:cubicBezTo>
                    <a:pt x="215" y="207"/>
                    <a:pt x="394" y="123"/>
                    <a:pt x="572" y="28"/>
                  </a:cubicBezTo>
                  <a:cubicBezTo>
                    <a:pt x="592" y="18"/>
                    <a:pt x="588" y="1"/>
                    <a:pt x="57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8" name="Google Shape;3943;p4">
              <a:extLst>
                <a:ext uri="{FF2B5EF4-FFF2-40B4-BE49-F238E27FC236}">
                  <a16:creationId xmlns:a16="http://schemas.microsoft.com/office/drawing/2014/main" id="{DD8ED1B3-96AB-C47B-0E4E-E53CD2AE1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500" y="2464350"/>
              <a:ext cx="54025" cy="45050"/>
            </a:xfrm>
            <a:custGeom>
              <a:avLst/>
              <a:gdLst>
                <a:gd name="T0" fmla="*/ 33250000 w 2161"/>
                <a:gd name="T1" fmla="*/ 0 h 1802"/>
                <a:gd name="T2" fmla="*/ 33125000 w 2161"/>
                <a:gd name="T3" fmla="*/ 46875 h 1802"/>
                <a:gd name="T4" fmla="*/ 375000 w 2161"/>
                <a:gd name="T5" fmla="*/ 27765625 h 1802"/>
                <a:gd name="T6" fmla="*/ 562500 w 2161"/>
                <a:gd name="T7" fmla="*/ 28140625 h 1802"/>
                <a:gd name="T8" fmla="*/ 33312500 w 2161"/>
                <a:gd name="T9" fmla="*/ 609375 h 1802"/>
                <a:gd name="T10" fmla="*/ 33250000 w 2161"/>
                <a:gd name="T11" fmla="*/ 0 h 18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1" h="1802" extrusionOk="0">
                  <a:moveTo>
                    <a:pt x="2128" y="0"/>
                  </a:moveTo>
                  <a:cubicBezTo>
                    <a:pt x="2125" y="0"/>
                    <a:pt x="2122" y="1"/>
                    <a:pt x="2120" y="3"/>
                  </a:cubicBezTo>
                  <a:cubicBezTo>
                    <a:pt x="1429" y="611"/>
                    <a:pt x="691" y="1170"/>
                    <a:pt x="24" y="1777"/>
                  </a:cubicBezTo>
                  <a:cubicBezTo>
                    <a:pt x="0" y="1789"/>
                    <a:pt x="24" y="1801"/>
                    <a:pt x="36" y="1801"/>
                  </a:cubicBezTo>
                  <a:cubicBezTo>
                    <a:pt x="822" y="1361"/>
                    <a:pt x="1524" y="694"/>
                    <a:pt x="2132" y="39"/>
                  </a:cubicBezTo>
                  <a:cubicBezTo>
                    <a:pt x="2161" y="20"/>
                    <a:pt x="2142" y="0"/>
                    <a:pt x="21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09" name="Google Shape;3944;p4">
              <a:extLst>
                <a:ext uri="{FF2B5EF4-FFF2-40B4-BE49-F238E27FC236}">
                  <a16:creationId xmlns:a16="http://schemas.microsoft.com/office/drawing/2014/main" id="{DB2E3EEA-2DBB-644F-8ABE-3EB6517BD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200" y="2461250"/>
              <a:ext cx="47000" cy="47300"/>
            </a:xfrm>
            <a:custGeom>
              <a:avLst/>
              <a:gdLst>
                <a:gd name="T0" fmla="*/ 28578125 w 1880"/>
                <a:gd name="T1" fmla="*/ 0 h 1892"/>
                <a:gd name="T2" fmla="*/ 28062500 w 1880"/>
                <a:gd name="T3" fmla="*/ 312500 h 1892"/>
                <a:gd name="T4" fmla="*/ 28062500 w 1880"/>
                <a:gd name="T5" fmla="*/ 687500 h 1892"/>
                <a:gd name="T6" fmla="*/ 28437500 w 1880"/>
                <a:gd name="T7" fmla="*/ 875000 h 1892"/>
                <a:gd name="T8" fmla="*/ 22484375 w 1880"/>
                <a:gd name="T9" fmla="*/ 7390625 h 1892"/>
                <a:gd name="T10" fmla="*/ 15046875 w 1880"/>
                <a:gd name="T11" fmla="*/ 14640625 h 1892"/>
                <a:gd name="T12" fmla="*/ 156250 w 1880"/>
                <a:gd name="T13" fmla="*/ 28968750 h 1892"/>
                <a:gd name="T14" fmla="*/ 515625 w 1880"/>
                <a:gd name="T15" fmla="*/ 29562500 h 1892"/>
                <a:gd name="T16" fmla="*/ 718750 w 1880"/>
                <a:gd name="T17" fmla="*/ 29515625 h 1892"/>
                <a:gd name="T18" fmla="*/ 19328125 w 1880"/>
                <a:gd name="T19" fmla="*/ 12218750 h 1892"/>
                <a:gd name="T20" fmla="*/ 27140625 w 1880"/>
                <a:gd name="T21" fmla="*/ 3843750 h 1892"/>
                <a:gd name="T22" fmla="*/ 29375000 w 1880"/>
                <a:gd name="T23" fmla="*/ 312500 h 1892"/>
                <a:gd name="T24" fmla="*/ 29000000 w 1880"/>
                <a:gd name="T25" fmla="*/ 125000 h 1892"/>
                <a:gd name="T26" fmla="*/ 28578125 w 1880"/>
                <a:gd name="T27" fmla="*/ 0 h 18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80" h="1892" extrusionOk="0">
                  <a:moveTo>
                    <a:pt x="1829" y="0"/>
                  </a:moveTo>
                  <a:cubicBezTo>
                    <a:pt x="1822" y="0"/>
                    <a:pt x="1817" y="6"/>
                    <a:pt x="1796" y="20"/>
                  </a:cubicBezTo>
                  <a:lnTo>
                    <a:pt x="1796" y="44"/>
                  </a:lnTo>
                  <a:cubicBezTo>
                    <a:pt x="1785" y="44"/>
                    <a:pt x="1796" y="44"/>
                    <a:pt x="1820" y="56"/>
                  </a:cubicBezTo>
                  <a:cubicBezTo>
                    <a:pt x="1832" y="175"/>
                    <a:pt x="1534" y="377"/>
                    <a:pt x="1439" y="473"/>
                  </a:cubicBezTo>
                  <a:cubicBezTo>
                    <a:pt x="1284" y="615"/>
                    <a:pt x="1130" y="782"/>
                    <a:pt x="963" y="937"/>
                  </a:cubicBezTo>
                  <a:cubicBezTo>
                    <a:pt x="653" y="1247"/>
                    <a:pt x="308" y="1544"/>
                    <a:pt x="10" y="1854"/>
                  </a:cubicBezTo>
                  <a:cubicBezTo>
                    <a:pt x="0" y="1864"/>
                    <a:pt x="8" y="1892"/>
                    <a:pt x="33" y="1892"/>
                  </a:cubicBezTo>
                  <a:cubicBezTo>
                    <a:pt x="37" y="1892"/>
                    <a:pt x="41" y="1891"/>
                    <a:pt x="46" y="1889"/>
                  </a:cubicBezTo>
                  <a:cubicBezTo>
                    <a:pt x="475" y="1556"/>
                    <a:pt x="868" y="1175"/>
                    <a:pt x="1237" y="782"/>
                  </a:cubicBezTo>
                  <a:cubicBezTo>
                    <a:pt x="1415" y="604"/>
                    <a:pt x="1582" y="425"/>
                    <a:pt x="1737" y="246"/>
                  </a:cubicBezTo>
                  <a:cubicBezTo>
                    <a:pt x="1820" y="175"/>
                    <a:pt x="1880" y="127"/>
                    <a:pt x="1880" y="20"/>
                  </a:cubicBezTo>
                  <a:cubicBezTo>
                    <a:pt x="1880" y="20"/>
                    <a:pt x="1880" y="8"/>
                    <a:pt x="1856" y="8"/>
                  </a:cubicBezTo>
                  <a:cubicBezTo>
                    <a:pt x="1841" y="3"/>
                    <a:pt x="1835" y="0"/>
                    <a:pt x="182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0" name="Google Shape;3945;p4">
              <a:extLst>
                <a:ext uri="{FF2B5EF4-FFF2-40B4-BE49-F238E27FC236}">
                  <a16:creationId xmlns:a16="http://schemas.microsoft.com/office/drawing/2014/main" id="{9C6A343B-4FAE-1EFC-A7BE-49D3AB317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1925" y="2472550"/>
              <a:ext cx="41100" cy="33575"/>
            </a:xfrm>
            <a:custGeom>
              <a:avLst/>
              <a:gdLst>
                <a:gd name="T0" fmla="*/ 25281250 w 1644"/>
                <a:gd name="T1" fmla="*/ 15625 h 1343"/>
                <a:gd name="T2" fmla="*/ 24937500 w 1644"/>
                <a:gd name="T3" fmla="*/ 140625 h 1343"/>
                <a:gd name="T4" fmla="*/ 375000 w 1644"/>
                <a:gd name="T5" fmla="*/ 20593750 h 1343"/>
                <a:gd name="T6" fmla="*/ 562500 w 1644"/>
                <a:gd name="T7" fmla="*/ 20968750 h 1343"/>
                <a:gd name="T8" fmla="*/ 25109375 w 1644"/>
                <a:gd name="T9" fmla="*/ 515625 h 1343"/>
                <a:gd name="T10" fmla="*/ 25281250 w 1644"/>
                <a:gd name="T11" fmla="*/ 15625 h 13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44" h="1343" extrusionOk="0">
                  <a:moveTo>
                    <a:pt x="1618" y="1"/>
                  </a:moveTo>
                  <a:cubicBezTo>
                    <a:pt x="1612" y="1"/>
                    <a:pt x="1604" y="3"/>
                    <a:pt x="1596" y="9"/>
                  </a:cubicBezTo>
                  <a:cubicBezTo>
                    <a:pt x="1072" y="437"/>
                    <a:pt x="524" y="854"/>
                    <a:pt x="24" y="1318"/>
                  </a:cubicBezTo>
                  <a:cubicBezTo>
                    <a:pt x="0" y="1330"/>
                    <a:pt x="24" y="1342"/>
                    <a:pt x="36" y="1342"/>
                  </a:cubicBezTo>
                  <a:cubicBezTo>
                    <a:pt x="595" y="973"/>
                    <a:pt x="1131" y="497"/>
                    <a:pt x="1607" y="33"/>
                  </a:cubicBezTo>
                  <a:cubicBezTo>
                    <a:pt x="1644" y="23"/>
                    <a:pt x="1639" y="1"/>
                    <a:pt x="161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1" name="Google Shape;3946;p4">
              <a:extLst>
                <a:ext uri="{FF2B5EF4-FFF2-40B4-BE49-F238E27FC236}">
                  <a16:creationId xmlns:a16="http://schemas.microsoft.com/office/drawing/2014/main" id="{9342C277-E0C2-14DE-1A05-BF40D0ACF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35575" y="2474425"/>
              <a:ext cx="39950" cy="34800"/>
            </a:xfrm>
            <a:custGeom>
              <a:avLst/>
              <a:gdLst>
                <a:gd name="T0" fmla="*/ 24703125 w 1598"/>
                <a:gd name="T1" fmla="*/ 0 h 1392"/>
                <a:gd name="T2" fmla="*/ 24515625 w 1598"/>
                <a:gd name="T3" fmla="*/ 78125 h 1392"/>
                <a:gd name="T4" fmla="*/ 12421875 w 1598"/>
                <a:gd name="T5" fmla="*/ 11062500 h 1392"/>
                <a:gd name="T6" fmla="*/ 140625 w 1598"/>
                <a:gd name="T7" fmla="*/ 21468750 h 1392"/>
                <a:gd name="T8" fmla="*/ 171875 w 1598"/>
                <a:gd name="T9" fmla="*/ 21734375 h 1392"/>
                <a:gd name="T10" fmla="*/ 328125 w 1598"/>
                <a:gd name="T11" fmla="*/ 21656250 h 1392"/>
                <a:gd name="T12" fmla="*/ 24687500 w 1598"/>
                <a:gd name="T13" fmla="*/ 265625 h 1392"/>
                <a:gd name="T14" fmla="*/ 24703125 w 1598"/>
                <a:gd name="T15" fmla="*/ 0 h 1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98" h="1392" extrusionOk="0">
                  <a:moveTo>
                    <a:pt x="1581" y="0"/>
                  </a:moveTo>
                  <a:cubicBezTo>
                    <a:pt x="1577" y="0"/>
                    <a:pt x="1572" y="2"/>
                    <a:pt x="1569" y="5"/>
                  </a:cubicBezTo>
                  <a:cubicBezTo>
                    <a:pt x="1307" y="231"/>
                    <a:pt x="1069" y="469"/>
                    <a:pt x="795" y="708"/>
                  </a:cubicBezTo>
                  <a:cubicBezTo>
                    <a:pt x="545" y="922"/>
                    <a:pt x="247" y="1136"/>
                    <a:pt x="9" y="1374"/>
                  </a:cubicBezTo>
                  <a:cubicBezTo>
                    <a:pt x="0" y="1383"/>
                    <a:pt x="4" y="1391"/>
                    <a:pt x="11" y="1391"/>
                  </a:cubicBezTo>
                  <a:cubicBezTo>
                    <a:pt x="14" y="1391"/>
                    <a:pt x="17" y="1390"/>
                    <a:pt x="21" y="1386"/>
                  </a:cubicBezTo>
                  <a:cubicBezTo>
                    <a:pt x="604" y="1029"/>
                    <a:pt x="1140" y="505"/>
                    <a:pt x="1580" y="17"/>
                  </a:cubicBezTo>
                  <a:cubicBezTo>
                    <a:pt x="1597" y="9"/>
                    <a:pt x="1590" y="0"/>
                    <a:pt x="158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2" name="Google Shape;3947;p4">
              <a:extLst>
                <a:ext uri="{FF2B5EF4-FFF2-40B4-BE49-F238E27FC236}">
                  <a16:creationId xmlns:a16="http://schemas.microsoft.com/office/drawing/2014/main" id="{3633A386-6863-1B0D-1A39-273AE7246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975" y="2479050"/>
              <a:ext cx="33025" cy="29575"/>
            </a:xfrm>
            <a:custGeom>
              <a:avLst/>
              <a:gdLst>
                <a:gd name="T0" fmla="*/ 20250000 w 1321"/>
                <a:gd name="T1" fmla="*/ 0 h 1183"/>
                <a:gd name="T2" fmla="*/ 20000000 w 1321"/>
                <a:gd name="T3" fmla="*/ 171875 h 1183"/>
                <a:gd name="T4" fmla="*/ 281250 w 1321"/>
                <a:gd name="T5" fmla="*/ 18031250 h 1183"/>
                <a:gd name="T6" fmla="*/ 296875 w 1321"/>
                <a:gd name="T7" fmla="*/ 18468750 h 1183"/>
                <a:gd name="T8" fmla="*/ 468750 w 1321"/>
                <a:gd name="T9" fmla="*/ 18390625 h 1183"/>
                <a:gd name="T10" fmla="*/ 20375000 w 1321"/>
                <a:gd name="T11" fmla="*/ 359375 h 1183"/>
                <a:gd name="T12" fmla="*/ 20250000 w 1321"/>
                <a:gd name="T13" fmla="*/ 0 h 11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1" h="1183" extrusionOk="0">
                  <a:moveTo>
                    <a:pt x="1296" y="0"/>
                  </a:moveTo>
                  <a:cubicBezTo>
                    <a:pt x="1290" y="0"/>
                    <a:pt x="1284" y="3"/>
                    <a:pt x="1280" y="11"/>
                  </a:cubicBezTo>
                  <a:cubicBezTo>
                    <a:pt x="852" y="368"/>
                    <a:pt x="387" y="761"/>
                    <a:pt x="18" y="1154"/>
                  </a:cubicBezTo>
                  <a:cubicBezTo>
                    <a:pt x="1" y="1171"/>
                    <a:pt x="9" y="1182"/>
                    <a:pt x="19" y="1182"/>
                  </a:cubicBezTo>
                  <a:cubicBezTo>
                    <a:pt x="23" y="1182"/>
                    <a:pt x="27" y="1181"/>
                    <a:pt x="30" y="1177"/>
                  </a:cubicBezTo>
                  <a:cubicBezTo>
                    <a:pt x="494" y="832"/>
                    <a:pt x="911" y="427"/>
                    <a:pt x="1304" y="23"/>
                  </a:cubicBezTo>
                  <a:cubicBezTo>
                    <a:pt x="1320" y="14"/>
                    <a:pt x="1309" y="0"/>
                    <a:pt x="129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3" name="Google Shape;3948;p4">
              <a:extLst>
                <a:ext uri="{FF2B5EF4-FFF2-40B4-BE49-F238E27FC236}">
                  <a16:creationId xmlns:a16="http://schemas.microsoft.com/office/drawing/2014/main" id="{AFB19555-B036-129E-1912-315FEEDF0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400" y="2483350"/>
              <a:ext cx="31100" cy="25150"/>
            </a:xfrm>
            <a:custGeom>
              <a:avLst/>
              <a:gdLst>
                <a:gd name="T0" fmla="*/ 19000000 w 1244"/>
                <a:gd name="T1" fmla="*/ 15625 h 1006"/>
                <a:gd name="T2" fmla="*/ 18796875 w 1244"/>
                <a:gd name="T3" fmla="*/ 78125 h 1006"/>
                <a:gd name="T4" fmla="*/ 187500 w 1244"/>
                <a:gd name="T5" fmla="*/ 15156250 h 1006"/>
                <a:gd name="T6" fmla="*/ 375000 w 1244"/>
                <a:gd name="T7" fmla="*/ 15703125 h 1006"/>
                <a:gd name="T8" fmla="*/ 19171875 w 1244"/>
                <a:gd name="T9" fmla="*/ 453125 h 1006"/>
                <a:gd name="T10" fmla="*/ 19000000 w 1244"/>
                <a:gd name="T11" fmla="*/ 15625 h 10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4" h="1006" extrusionOk="0">
                  <a:moveTo>
                    <a:pt x="1216" y="1"/>
                  </a:moveTo>
                  <a:cubicBezTo>
                    <a:pt x="1211" y="1"/>
                    <a:pt x="1206" y="2"/>
                    <a:pt x="1203" y="5"/>
                  </a:cubicBezTo>
                  <a:cubicBezTo>
                    <a:pt x="834" y="374"/>
                    <a:pt x="429" y="672"/>
                    <a:pt x="12" y="970"/>
                  </a:cubicBezTo>
                  <a:cubicBezTo>
                    <a:pt x="0" y="982"/>
                    <a:pt x="12" y="1005"/>
                    <a:pt x="24" y="1005"/>
                  </a:cubicBezTo>
                  <a:cubicBezTo>
                    <a:pt x="488" y="791"/>
                    <a:pt x="917" y="422"/>
                    <a:pt x="1227" y="29"/>
                  </a:cubicBezTo>
                  <a:cubicBezTo>
                    <a:pt x="1244" y="12"/>
                    <a:pt x="1229" y="1"/>
                    <a:pt x="1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4" name="Google Shape;3949;p4">
              <a:extLst>
                <a:ext uri="{FF2B5EF4-FFF2-40B4-BE49-F238E27FC236}">
                  <a16:creationId xmlns:a16="http://schemas.microsoft.com/office/drawing/2014/main" id="{679E222A-C899-94B3-6B7D-9D1B9EA21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1450" y="2484450"/>
              <a:ext cx="31825" cy="26675"/>
            </a:xfrm>
            <a:custGeom>
              <a:avLst/>
              <a:gdLst>
                <a:gd name="T0" fmla="*/ 19421875 w 1273"/>
                <a:gd name="T1" fmla="*/ 15625 h 1067"/>
                <a:gd name="T2" fmla="*/ 19234375 w 1273"/>
                <a:gd name="T3" fmla="*/ 140625 h 1067"/>
                <a:gd name="T4" fmla="*/ 265625 w 1273"/>
                <a:gd name="T5" fmla="*/ 16328125 h 1067"/>
                <a:gd name="T6" fmla="*/ 250000 w 1273"/>
                <a:gd name="T7" fmla="*/ 16671875 h 1067"/>
                <a:gd name="T8" fmla="*/ 453125 w 1273"/>
                <a:gd name="T9" fmla="*/ 16515625 h 1067"/>
                <a:gd name="T10" fmla="*/ 19609375 w 1273"/>
                <a:gd name="T11" fmla="*/ 328125 h 1067"/>
                <a:gd name="T12" fmla="*/ 19421875 w 1273"/>
                <a:gd name="T13" fmla="*/ 15625 h 10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3" h="1067" extrusionOk="0">
                  <a:moveTo>
                    <a:pt x="1243" y="1"/>
                  </a:moveTo>
                  <a:cubicBezTo>
                    <a:pt x="1239" y="1"/>
                    <a:pt x="1234" y="3"/>
                    <a:pt x="1231" y="9"/>
                  </a:cubicBezTo>
                  <a:cubicBezTo>
                    <a:pt x="862" y="402"/>
                    <a:pt x="445" y="723"/>
                    <a:pt x="17" y="1045"/>
                  </a:cubicBezTo>
                  <a:cubicBezTo>
                    <a:pt x="0" y="1053"/>
                    <a:pt x="7" y="1067"/>
                    <a:pt x="16" y="1067"/>
                  </a:cubicBezTo>
                  <a:cubicBezTo>
                    <a:pt x="20" y="1067"/>
                    <a:pt x="25" y="1064"/>
                    <a:pt x="29" y="1057"/>
                  </a:cubicBezTo>
                  <a:cubicBezTo>
                    <a:pt x="517" y="842"/>
                    <a:pt x="945" y="438"/>
                    <a:pt x="1255" y="21"/>
                  </a:cubicBezTo>
                  <a:cubicBezTo>
                    <a:pt x="1273" y="21"/>
                    <a:pt x="1257" y="1"/>
                    <a:pt x="12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5" name="Google Shape;3950;p4">
              <a:extLst>
                <a:ext uri="{FF2B5EF4-FFF2-40B4-BE49-F238E27FC236}">
                  <a16:creationId xmlns:a16="http://schemas.microsoft.com/office/drawing/2014/main" id="{E389292A-E151-2CC9-E606-40537C270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225" y="2489650"/>
              <a:ext cx="30775" cy="23725"/>
            </a:xfrm>
            <a:custGeom>
              <a:avLst/>
              <a:gdLst>
                <a:gd name="T0" fmla="*/ 18703125 w 1231"/>
                <a:gd name="T1" fmla="*/ 0 h 949"/>
                <a:gd name="T2" fmla="*/ 18546875 w 1231"/>
                <a:gd name="T3" fmla="*/ 46875 h 949"/>
                <a:gd name="T4" fmla="*/ 140625 w 1231"/>
                <a:gd name="T5" fmla="*/ 14562500 h 949"/>
                <a:gd name="T6" fmla="*/ 171875 w 1231"/>
                <a:gd name="T7" fmla="*/ 14828125 h 949"/>
                <a:gd name="T8" fmla="*/ 328125 w 1231"/>
                <a:gd name="T9" fmla="*/ 14750000 h 949"/>
                <a:gd name="T10" fmla="*/ 18921875 w 1231"/>
                <a:gd name="T11" fmla="*/ 234375 h 949"/>
                <a:gd name="T12" fmla="*/ 18703125 w 1231"/>
                <a:gd name="T13" fmla="*/ 0 h 9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31" h="949" extrusionOk="0">
                  <a:moveTo>
                    <a:pt x="1197" y="0"/>
                  </a:moveTo>
                  <a:cubicBezTo>
                    <a:pt x="1193" y="0"/>
                    <a:pt x="1190" y="1"/>
                    <a:pt x="1187" y="3"/>
                  </a:cubicBezTo>
                  <a:cubicBezTo>
                    <a:pt x="818" y="361"/>
                    <a:pt x="413" y="634"/>
                    <a:pt x="9" y="932"/>
                  </a:cubicBezTo>
                  <a:cubicBezTo>
                    <a:pt x="0" y="940"/>
                    <a:pt x="4" y="949"/>
                    <a:pt x="11" y="949"/>
                  </a:cubicBezTo>
                  <a:cubicBezTo>
                    <a:pt x="14" y="949"/>
                    <a:pt x="17" y="947"/>
                    <a:pt x="21" y="944"/>
                  </a:cubicBezTo>
                  <a:cubicBezTo>
                    <a:pt x="473" y="718"/>
                    <a:pt x="878" y="372"/>
                    <a:pt x="1211" y="15"/>
                  </a:cubicBezTo>
                  <a:cubicBezTo>
                    <a:pt x="1230" y="15"/>
                    <a:pt x="1211" y="0"/>
                    <a:pt x="119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6" name="Google Shape;3951;p4">
              <a:extLst>
                <a:ext uri="{FF2B5EF4-FFF2-40B4-BE49-F238E27FC236}">
                  <a16:creationId xmlns:a16="http://schemas.microsoft.com/office/drawing/2014/main" id="{6929214B-6B3E-6EA1-6F72-D4D3BF7FE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8700" y="2498425"/>
              <a:ext cx="21675" cy="18400"/>
            </a:xfrm>
            <a:custGeom>
              <a:avLst/>
              <a:gdLst>
                <a:gd name="T0" fmla="*/ 13046875 w 867"/>
                <a:gd name="T1" fmla="*/ 0 h 736"/>
                <a:gd name="T2" fmla="*/ 12843750 w 867"/>
                <a:gd name="T3" fmla="*/ 156250 h 736"/>
                <a:gd name="T4" fmla="*/ 6156250 w 867"/>
                <a:gd name="T5" fmla="*/ 5734375 h 736"/>
                <a:gd name="T6" fmla="*/ 375000 w 867"/>
                <a:gd name="T7" fmla="*/ 11125000 h 736"/>
                <a:gd name="T8" fmla="*/ 750000 w 867"/>
                <a:gd name="T9" fmla="*/ 11500000 h 736"/>
                <a:gd name="T10" fmla="*/ 6890625 w 867"/>
                <a:gd name="T11" fmla="*/ 6656250 h 736"/>
                <a:gd name="T12" fmla="*/ 13406250 w 867"/>
                <a:gd name="T13" fmla="*/ 890625 h 736"/>
                <a:gd name="T14" fmla="*/ 13046875 w 867"/>
                <a:gd name="T15" fmla="*/ 0 h 7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7" h="736" extrusionOk="0">
                  <a:moveTo>
                    <a:pt x="835" y="0"/>
                  </a:moveTo>
                  <a:cubicBezTo>
                    <a:pt x="830" y="0"/>
                    <a:pt x="825" y="3"/>
                    <a:pt x="822" y="10"/>
                  </a:cubicBezTo>
                  <a:cubicBezTo>
                    <a:pt x="679" y="129"/>
                    <a:pt x="525" y="248"/>
                    <a:pt x="394" y="367"/>
                  </a:cubicBezTo>
                  <a:cubicBezTo>
                    <a:pt x="263" y="474"/>
                    <a:pt x="120" y="569"/>
                    <a:pt x="24" y="712"/>
                  </a:cubicBezTo>
                  <a:cubicBezTo>
                    <a:pt x="1" y="724"/>
                    <a:pt x="36" y="736"/>
                    <a:pt x="48" y="736"/>
                  </a:cubicBezTo>
                  <a:cubicBezTo>
                    <a:pt x="203" y="652"/>
                    <a:pt x="322" y="533"/>
                    <a:pt x="441" y="426"/>
                  </a:cubicBezTo>
                  <a:cubicBezTo>
                    <a:pt x="584" y="307"/>
                    <a:pt x="715" y="188"/>
                    <a:pt x="858" y="57"/>
                  </a:cubicBezTo>
                  <a:cubicBezTo>
                    <a:pt x="867" y="22"/>
                    <a:pt x="850" y="0"/>
                    <a:pt x="83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7" name="Google Shape;3952;p4">
              <a:extLst>
                <a:ext uri="{FF2B5EF4-FFF2-40B4-BE49-F238E27FC236}">
                  <a16:creationId xmlns:a16="http://schemas.microsoft.com/office/drawing/2014/main" id="{0C16B34F-8858-5C8A-839F-CC2D8EA74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8100" y="2510850"/>
              <a:ext cx="7900" cy="5800"/>
            </a:xfrm>
            <a:custGeom>
              <a:avLst/>
              <a:gdLst>
                <a:gd name="T0" fmla="*/ 4187500 w 316"/>
                <a:gd name="T1" fmla="*/ 15625 h 232"/>
                <a:gd name="T2" fmla="*/ 281250 w 316"/>
                <a:gd name="T3" fmla="*/ 3359375 h 232"/>
                <a:gd name="T4" fmla="*/ 265625 w 316"/>
                <a:gd name="T5" fmla="*/ 3625000 h 232"/>
                <a:gd name="T6" fmla="*/ 453125 w 316"/>
                <a:gd name="T7" fmla="*/ 3546875 h 232"/>
                <a:gd name="T8" fmla="*/ 4546875 w 316"/>
                <a:gd name="T9" fmla="*/ 562500 h 232"/>
                <a:gd name="T10" fmla="*/ 4187500 w 316"/>
                <a:gd name="T11" fmla="*/ 15625 h 2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" h="232" extrusionOk="0">
                  <a:moveTo>
                    <a:pt x="268" y="1"/>
                  </a:moveTo>
                  <a:cubicBezTo>
                    <a:pt x="184" y="60"/>
                    <a:pt x="89" y="144"/>
                    <a:pt x="18" y="215"/>
                  </a:cubicBezTo>
                  <a:cubicBezTo>
                    <a:pt x="1" y="223"/>
                    <a:pt x="8" y="232"/>
                    <a:pt x="17" y="232"/>
                  </a:cubicBezTo>
                  <a:cubicBezTo>
                    <a:pt x="21" y="232"/>
                    <a:pt x="26" y="230"/>
                    <a:pt x="29" y="227"/>
                  </a:cubicBezTo>
                  <a:cubicBezTo>
                    <a:pt x="125" y="167"/>
                    <a:pt x="208" y="96"/>
                    <a:pt x="291" y="36"/>
                  </a:cubicBezTo>
                  <a:cubicBezTo>
                    <a:pt x="315" y="25"/>
                    <a:pt x="279" y="1"/>
                    <a:pt x="26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8" name="Google Shape;3953;p4">
              <a:extLst>
                <a:ext uri="{FF2B5EF4-FFF2-40B4-BE49-F238E27FC236}">
                  <a16:creationId xmlns:a16="http://schemas.microsoft.com/office/drawing/2014/main" id="{562A8C66-5752-1D01-336C-1983A47843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575" y="2343875"/>
              <a:ext cx="56050" cy="103850"/>
            </a:xfrm>
            <a:custGeom>
              <a:avLst/>
              <a:gdLst>
                <a:gd name="T0" fmla="*/ 35015625 w 2242"/>
                <a:gd name="T1" fmla="*/ 0 h 4154"/>
                <a:gd name="T2" fmla="*/ 19015625 w 2242"/>
                <a:gd name="T3" fmla="*/ 36093750 h 4154"/>
                <a:gd name="T4" fmla="*/ 421875 w 2242"/>
                <a:gd name="T5" fmla="*/ 64187500 h 4154"/>
                <a:gd name="T6" fmla="*/ 546875 w 2242"/>
                <a:gd name="T7" fmla="*/ 64890625 h 4154"/>
                <a:gd name="T8" fmla="*/ 781250 w 2242"/>
                <a:gd name="T9" fmla="*/ 64750000 h 4154"/>
                <a:gd name="T10" fmla="*/ 20875000 w 2242"/>
                <a:gd name="T11" fmla="*/ 34234375 h 4154"/>
                <a:gd name="T12" fmla="*/ 35015625 w 2242"/>
                <a:gd name="T13" fmla="*/ 0 h 41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42" h="4154" extrusionOk="0">
                  <a:moveTo>
                    <a:pt x="2241" y="0"/>
                  </a:moveTo>
                  <a:cubicBezTo>
                    <a:pt x="2051" y="822"/>
                    <a:pt x="1586" y="1560"/>
                    <a:pt x="1217" y="2310"/>
                  </a:cubicBezTo>
                  <a:cubicBezTo>
                    <a:pt x="872" y="2965"/>
                    <a:pt x="562" y="3608"/>
                    <a:pt x="27" y="4108"/>
                  </a:cubicBezTo>
                  <a:cubicBezTo>
                    <a:pt x="1" y="4134"/>
                    <a:pt x="18" y="4153"/>
                    <a:pt x="35" y="4153"/>
                  </a:cubicBezTo>
                  <a:cubicBezTo>
                    <a:pt x="41" y="4153"/>
                    <a:pt x="47" y="4150"/>
                    <a:pt x="50" y="4144"/>
                  </a:cubicBezTo>
                  <a:cubicBezTo>
                    <a:pt x="634" y="3584"/>
                    <a:pt x="979" y="2894"/>
                    <a:pt x="1336" y="2191"/>
                  </a:cubicBezTo>
                  <a:cubicBezTo>
                    <a:pt x="1693" y="1489"/>
                    <a:pt x="2134" y="786"/>
                    <a:pt x="224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19" name="Google Shape;3954;p4">
              <a:extLst>
                <a:ext uri="{FF2B5EF4-FFF2-40B4-BE49-F238E27FC236}">
                  <a16:creationId xmlns:a16="http://schemas.microsoft.com/office/drawing/2014/main" id="{C3C23213-DB5C-1BC8-15A1-B127E12772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125" y="2382450"/>
              <a:ext cx="35275" cy="51925"/>
            </a:xfrm>
            <a:custGeom>
              <a:avLst/>
              <a:gdLst>
                <a:gd name="T0" fmla="*/ 21484375 w 1411"/>
                <a:gd name="T1" fmla="*/ 0 h 2077"/>
                <a:gd name="T2" fmla="*/ 21218750 w 1411"/>
                <a:gd name="T3" fmla="*/ 78125 h 2077"/>
                <a:gd name="T4" fmla="*/ 15625 w 1411"/>
                <a:gd name="T5" fmla="*/ 32265625 h 2077"/>
                <a:gd name="T6" fmla="*/ 203125 w 1411"/>
                <a:gd name="T7" fmla="*/ 32453125 h 2077"/>
                <a:gd name="T8" fmla="*/ 21781250 w 1411"/>
                <a:gd name="T9" fmla="*/ 265625 h 2077"/>
                <a:gd name="T10" fmla="*/ 21484375 w 1411"/>
                <a:gd name="T11" fmla="*/ 0 h 20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1" h="2077" extrusionOk="0">
                  <a:moveTo>
                    <a:pt x="1375" y="0"/>
                  </a:moveTo>
                  <a:cubicBezTo>
                    <a:pt x="1368" y="0"/>
                    <a:pt x="1362" y="2"/>
                    <a:pt x="1358" y="5"/>
                  </a:cubicBezTo>
                  <a:cubicBezTo>
                    <a:pt x="941" y="719"/>
                    <a:pt x="489" y="1386"/>
                    <a:pt x="1" y="2065"/>
                  </a:cubicBezTo>
                  <a:cubicBezTo>
                    <a:pt x="1" y="2077"/>
                    <a:pt x="13" y="2077"/>
                    <a:pt x="13" y="2077"/>
                  </a:cubicBezTo>
                  <a:cubicBezTo>
                    <a:pt x="584" y="1481"/>
                    <a:pt x="1060" y="767"/>
                    <a:pt x="1394" y="17"/>
                  </a:cubicBezTo>
                  <a:cubicBezTo>
                    <a:pt x="1411" y="9"/>
                    <a:pt x="1392" y="0"/>
                    <a:pt x="137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0" name="Google Shape;3955;p4">
              <a:extLst>
                <a:ext uri="{FF2B5EF4-FFF2-40B4-BE49-F238E27FC236}">
                  <a16:creationId xmlns:a16="http://schemas.microsoft.com/office/drawing/2014/main" id="{70F2F152-A026-33D7-F727-6D0FE08D3E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525" y="2385400"/>
              <a:ext cx="37125" cy="55350"/>
            </a:xfrm>
            <a:custGeom>
              <a:avLst/>
              <a:gdLst>
                <a:gd name="T0" fmla="*/ 22921875 w 1485"/>
                <a:gd name="T1" fmla="*/ 15625 h 2214"/>
                <a:gd name="T2" fmla="*/ 22828125 w 1485"/>
                <a:gd name="T3" fmla="*/ 93750 h 2214"/>
                <a:gd name="T4" fmla="*/ 140625 w 1485"/>
                <a:gd name="T5" fmla="*/ 34328125 h 2214"/>
                <a:gd name="T6" fmla="*/ 453125 w 1485"/>
                <a:gd name="T7" fmla="*/ 34593750 h 2214"/>
                <a:gd name="T8" fmla="*/ 687500 w 1485"/>
                <a:gd name="T9" fmla="*/ 34515625 h 2214"/>
                <a:gd name="T10" fmla="*/ 23203125 w 1485"/>
                <a:gd name="T11" fmla="*/ 93750 h 2214"/>
                <a:gd name="T12" fmla="*/ 22921875 w 1485"/>
                <a:gd name="T13" fmla="*/ 15625 h 2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5" h="2214" extrusionOk="0">
                  <a:moveTo>
                    <a:pt x="1467" y="1"/>
                  </a:moveTo>
                  <a:cubicBezTo>
                    <a:pt x="1464" y="1"/>
                    <a:pt x="1461" y="2"/>
                    <a:pt x="1461" y="6"/>
                  </a:cubicBezTo>
                  <a:cubicBezTo>
                    <a:pt x="1068" y="816"/>
                    <a:pt x="568" y="1483"/>
                    <a:pt x="9" y="2197"/>
                  </a:cubicBezTo>
                  <a:cubicBezTo>
                    <a:pt x="0" y="2205"/>
                    <a:pt x="16" y="2214"/>
                    <a:pt x="29" y="2214"/>
                  </a:cubicBezTo>
                  <a:cubicBezTo>
                    <a:pt x="35" y="2214"/>
                    <a:pt x="41" y="2212"/>
                    <a:pt x="44" y="2209"/>
                  </a:cubicBezTo>
                  <a:cubicBezTo>
                    <a:pt x="699" y="1625"/>
                    <a:pt x="1163" y="816"/>
                    <a:pt x="1485" y="6"/>
                  </a:cubicBezTo>
                  <a:cubicBezTo>
                    <a:pt x="1485" y="6"/>
                    <a:pt x="1474" y="1"/>
                    <a:pt x="14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1" name="Google Shape;3956;p4">
              <a:extLst>
                <a:ext uri="{FF2B5EF4-FFF2-40B4-BE49-F238E27FC236}">
                  <a16:creationId xmlns:a16="http://schemas.microsoft.com/office/drawing/2014/main" id="{F2E8E26A-C184-15A0-EC17-925C165F22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825" y="2385225"/>
              <a:ext cx="33175" cy="52550"/>
            </a:xfrm>
            <a:custGeom>
              <a:avLst/>
              <a:gdLst>
                <a:gd name="T0" fmla="*/ 20437500 w 1327"/>
                <a:gd name="T1" fmla="*/ 0 h 2102"/>
                <a:gd name="T2" fmla="*/ 20046875 w 1327"/>
                <a:gd name="T3" fmla="*/ 203125 h 2102"/>
                <a:gd name="T4" fmla="*/ 140625 w 1327"/>
                <a:gd name="T5" fmla="*/ 32578125 h 2102"/>
                <a:gd name="T6" fmla="*/ 312500 w 1327"/>
                <a:gd name="T7" fmla="*/ 32843750 h 2102"/>
                <a:gd name="T8" fmla="*/ 515625 w 1327"/>
                <a:gd name="T9" fmla="*/ 32765625 h 2102"/>
                <a:gd name="T10" fmla="*/ 20609375 w 1327"/>
                <a:gd name="T11" fmla="*/ 390625 h 2102"/>
                <a:gd name="T12" fmla="*/ 20437500 w 1327"/>
                <a:gd name="T13" fmla="*/ 0 h 210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7" h="2102" extrusionOk="0">
                  <a:moveTo>
                    <a:pt x="1308" y="0"/>
                  </a:moveTo>
                  <a:cubicBezTo>
                    <a:pt x="1301" y="0"/>
                    <a:pt x="1292" y="4"/>
                    <a:pt x="1283" y="13"/>
                  </a:cubicBezTo>
                  <a:cubicBezTo>
                    <a:pt x="866" y="716"/>
                    <a:pt x="426" y="1394"/>
                    <a:pt x="9" y="2085"/>
                  </a:cubicBezTo>
                  <a:cubicBezTo>
                    <a:pt x="1" y="2093"/>
                    <a:pt x="10" y="2102"/>
                    <a:pt x="20" y="2102"/>
                  </a:cubicBezTo>
                  <a:cubicBezTo>
                    <a:pt x="25" y="2102"/>
                    <a:pt x="29" y="2100"/>
                    <a:pt x="33" y="2097"/>
                  </a:cubicBezTo>
                  <a:cubicBezTo>
                    <a:pt x="545" y="1478"/>
                    <a:pt x="962" y="739"/>
                    <a:pt x="1319" y="25"/>
                  </a:cubicBezTo>
                  <a:cubicBezTo>
                    <a:pt x="1326" y="10"/>
                    <a:pt x="1320" y="0"/>
                    <a:pt x="130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2" name="Google Shape;3957;p4">
              <a:extLst>
                <a:ext uri="{FF2B5EF4-FFF2-40B4-BE49-F238E27FC236}">
                  <a16:creationId xmlns:a16="http://schemas.microsoft.com/office/drawing/2014/main" id="{50E98366-662E-9903-64E0-B12F22D8B0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475" y="2389850"/>
              <a:ext cx="27900" cy="46100"/>
            </a:xfrm>
            <a:custGeom>
              <a:avLst/>
              <a:gdLst>
                <a:gd name="T0" fmla="*/ 17156250 w 1116"/>
                <a:gd name="T1" fmla="*/ 0 h 1844"/>
                <a:gd name="T2" fmla="*/ 17062500 w 1116"/>
                <a:gd name="T3" fmla="*/ 109375 h 1844"/>
                <a:gd name="T4" fmla="*/ 312500 w 1116"/>
                <a:gd name="T5" fmla="*/ 28203125 h 1844"/>
                <a:gd name="T6" fmla="*/ 562500 w 1116"/>
                <a:gd name="T7" fmla="*/ 28812500 h 1844"/>
                <a:gd name="T8" fmla="*/ 687500 w 1116"/>
                <a:gd name="T9" fmla="*/ 28750000 h 1844"/>
                <a:gd name="T10" fmla="*/ 17437500 w 1116"/>
                <a:gd name="T11" fmla="*/ 656250 h 1844"/>
                <a:gd name="T12" fmla="*/ 17156250 w 1116"/>
                <a:gd name="T13" fmla="*/ 0 h 1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6" h="1844" extrusionOk="0">
                  <a:moveTo>
                    <a:pt x="1098" y="0"/>
                  </a:moveTo>
                  <a:cubicBezTo>
                    <a:pt x="1094" y="0"/>
                    <a:pt x="1092" y="3"/>
                    <a:pt x="1092" y="7"/>
                  </a:cubicBezTo>
                  <a:cubicBezTo>
                    <a:pt x="758" y="638"/>
                    <a:pt x="377" y="1197"/>
                    <a:pt x="20" y="1805"/>
                  </a:cubicBezTo>
                  <a:cubicBezTo>
                    <a:pt x="1" y="1824"/>
                    <a:pt x="21" y="1844"/>
                    <a:pt x="36" y="1844"/>
                  </a:cubicBezTo>
                  <a:cubicBezTo>
                    <a:pt x="39" y="1844"/>
                    <a:pt x="42" y="1843"/>
                    <a:pt x="44" y="1840"/>
                  </a:cubicBezTo>
                  <a:cubicBezTo>
                    <a:pt x="508" y="1316"/>
                    <a:pt x="854" y="662"/>
                    <a:pt x="1116" y="42"/>
                  </a:cubicBezTo>
                  <a:cubicBezTo>
                    <a:pt x="1116" y="11"/>
                    <a:pt x="1105" y="0"/>
                    <a:pt x="109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3" name="Google Shape;3958;p4">
              <a:extLst>
                <a:ext uri="{FF2B5EF4-FFF2-40B4-BE49-F238E27FC236}">
                  <a16:creationId xmlns:a16="http://schemas.microsoft.com/office/drawing/2014/main" id="{6A9473D6-54B9-384C-8D63-7267DC2C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225" y="2374375"/>
              <a:ext cx="42925" cy="66875"/>
            </a:xfrm>
            <a:custGeom>
              <a:avLst/>
              <a:gdLst>
                <a:gd name="T0" fmla="*/ 26375000 w 1717"/>
                <a:gd name="T1" fmla="*/ 15625 h 2675"/>
                <a:gd name="T2" fmla="*/ 25953125 w 1717"/>
                <a:gd name="T3" fmla="*/ 296875 h 2675"/>
                <a:gd name="T4" fmla="*/ 281250 w 1717"/>
                <a:gd name="T5" fmla="*/ 41031250 h 2675"/>
                <a:gd name="T6" fmla="*/ 625000 w 1717"/>
                <a:gd name="T7" fmla="*/ 41796875 h 2675"/>
                <a:gd name="T8" fmla="*/ 843750 w 1717"/>
                <a:gd name="T9" fmla="*/ 41593750 h 2675"/>
                <a:gd name="T10" fmla="*/ 26703125 w 1717"/>
                <a:gd name="T11" fmla="*/ 656250 h 2675"/>
                <a:gd name="T12" fmla="*/ 26375000 w 1717"/>
                <a:gd name="T13" fmla="*/ 15625 h 26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17" h="2675" extrusionOk="0">
                  <a:moveTo>
                    <a:pt x="1688" y="1"/>
                  </a:moveTo>
                  <a:cubicBezTo>
                    <a:pt x="1679" y="1"/>
                    <a:pt x="1670" y="6"/>
                    <a:pt x="1661" y="19"/>
                  </a:cubicBezTo>
                  <a:cubicBezTo>
                    <a:pt x="1114" y="876"/>
                    <a:pt x="518" y="1745"/>
                    <a:pt x="18" y="2626"/>
                  </a:cubicBezTo>
                  <a:cubicBezTo>
                    <a:pt x="1" y="2644"/>
                    <a:pt x="22" y="2675"/>
                    <a:pt x="40" y="2675"/>
                  </a:cubicBezTo>
                  <a:cubicBezTo>
                    <a:pt x="46" y="2675"/>
                    <a:pt x="51" y="2671"/>
                    <a:pt x="54" y="2662"/>
                  </a:cubicBezTo>
                  <a:cubicBezTo>
                    <a:pt x="709" y="1888"/>
                    <a:pt x="1245" y="959"/>
                    <a:pt x="1709" y="42"/>
                  </a:cubicBezTo>
                  <a:cubicBezTo>
                    <a:pt x="1717" y="19"/>
                    <a:pt x="1704" y="1"/>
                    <a:pt x="168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4" name="Google Shape;3959;p4">
              <a:extLst>
                <a:ext uri="{FF2B5EF4-FFF2-40B4-BE49-F238E27FC236}">
                  <a16:creationId xmlns:a16="http://schemas.microsoft.com/office/drawing/2014/main" id="{3D792E88-97F5-5737-6C49-F9B19428B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8175" y="2383325"/>
              <a:ext cx="33725" cy="55725"/>
            </a:xfrm>
            <a:custGeom>
              <a:avLst/>
              <a:gdLst>
                <a:gd name="T0" fmla="*/ 20546875 w 1349"/>
                <a:gd name="T1" fmla="*/ 0 h 2229"/>
                <a:gd name="T2" fmla="*/ 20203125 w 1349"/>
                <a:gd name="T3" fmla="*/ 281250 h 2229"/>
                <a:gd name="T4" fmla="*/ 296875 w 1349"/>
                <a:gd name="T5" fmla="*/ 33953125 h 2229"/>
                <a:gd name="T6" fmla="*/ 671875 w 1349"/>
                <a:gd name="T7" fmla="*/ 34812500 h 2229"/>
                <a:gd name="T8" fmla="*/ 859375 w 1349"/>
                <a:gd name="T9" fmla="*/ 34687500 h 2229"/>
                <a:gd name="T10" fmla="*/ 20953125 w 1349"/>
                <a:gd name="T11" fmla="*/ 656250 h 2229"/>
                <a:gd name="T12" fmla="*/ 20546875 w 1349"/>
                <a:gd name="T13" fmla="*/ 0 h 22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49" h="2229" extrusionOk="0">
                  <a:moveTo>
                    <a:pt x="1315" y="0"/>
                  </a:moveTo>
                  <a:cubicBezTo>
                    <a:pt x="1306" y="0"/>
                    <a:pt x="1297" y="5"/>
                    <a:pt x="1293" y="18"/>
                  </a:cubicBezTo>
                  <a:cubicBezTo>
                    <a:pt x="889" y="756"/>
                    <a:pt x="460" y="1458"/>
                    <a:pt x="19" y="2173"/>
                  </a:cubicBezTo>
                  <a:cubicBezTo>
                    <a:pt x="1" y="2200"/>
                    <a:pt x="25" y="2228"/>
                    <a:pt x="43" y="2228"/>
                  </a:cubicBezTo>
                  <a:cubicBezTo>
                    <a:pt x="48" y="2228"/>
                    <a:pt x="52" y="2226"/>
                    <a:pt x="55" y="2220"/>
                  </a:cubicBezTo>
                  <a:cubicBezTo>
                    <a:pt x="615" y="1625"/>
                    <a:pt x="1067" y="804"/>
                    <a:pt x="1341" y="42"/>
                  </a:cubicBezTo>
                  <a:cubicBezTo>
                    <a:pt x="1349" y="18"/>
                    <a:pt x="1331" y="0"/>
                    <a:pt x="13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5" name="Google Shape;3960;p4">
              <a:extLst>
                <a:ext uri="{FF2B5EF4-FFF2-40B4-BE49-F238E27FC236}">
                  <a16:creationId xmlns:a16="http://schemas.microsoft.com/office/drawing/2014/main" id="{E641CB01-2027-A2AD-3117-B4AC79BAD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7675" y="2375850"/>
              <a:ext cx="29875" cy="48800"/>
            </a:xfrm>
            <a:custGeom>
              <a:avLst/>
              <a:gdLst>
                <a:gd name="T0" fmla="*/ 18078125 w 1195"/>
                <a:gd name="T1" fmla="*/ 15625 h 1952"/>
                <a:gd name="T2" fmla="*/ 17812500 w 1195"/>
                <a:gd name="T3" fmla="*/ 296875 h 1952"/>
                <a:gd name="T4" fmla="*/ 125000 w 1195"/>
                <a:gd name="T5" fmla="*/ 29875000 h 1952"/>
                <a:gd name="T6" fmla="*/ 421875 w 1195"/>
                <a:gd name="T7" fmla="*/ 30484375 h 1952"/>
                <a:gd name="T8" fmla="*/ 875000 w 1195"/>
                <a:gd name="T9" fmla="*/ 30250000 h 1952"/>
                <a:gd name="T10" fmla="*/ 18546875 w 1195"/>
                <a:gd name="T11" fmla="*/ 484375 h 1952"/>
                <a:gd name="T12" fmla="*/ 18078125 w 1195"/>
                <a:gd name="T13" fmla="*/ 15625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5" h="1952" extrusionOk="0">
                  <a:moveTo>
                    <a:pt x="1157" y="1"/>
                  </a:moveTo>
                  <a:cubicBezTo>
                    <a:pt x="1148" y="1"/>
                    <a:pt x="1140" y="6"/>
                    <a:pt x="1140" y="19"/>
                  </a:cubicBezTo>
                  <a:cubicBezTo>
                    <a:pt x="830" y="722"/>
                    <a:pt x="449" y="1281"/>
                    <a:pt x="8" y="1912"/>
                  </a:cubicBezTo>
                  <a:cubicBezTo>
                    <a:pt x="0" y="1929"/>
                    <a:pt x="9" y="1951"/>
                    <a:pt x="27" y="1951"/>
                  </a:cubicBezTo>
                  <a:cubicBezTo>
                    <a:pt x="35" y="1951"/>
                    <a:pt x="45" y="1947"/>
                    <a:pt x="56" y="1936"/>
                  </a:cubicBezTo>
                  <a:cubicBezTo>
                    <a:pt x="592" y="1448"/>
                    <a:pt x="985" y="722"/>
                    <a:pt x="1187" y="31"/>
                  </a:cubicBezTo>
                  <a:cubicBezTo>
                    <a:pt x="1195" y="16"/>
                    <a:pt x="1174" y="1"/>
                    <a:pt x="11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6" name="Google Shape;3961;p4">
              <a:extLst>
                <a:ext uri="{FF2B5EF4-FFF2-40B4-BE49-F238E27FC236}">
                  <a16:creationId xmlns:a16="http://schemas.microsoft.com/office/drawing/2014/main" id="{001F44C7-2A1C-AB8F-DD2C-8F5CA9954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775" y="2355475"/>
              <a:ext cx="20875" cy="35575"/>
            </a:xfrm>
            <a:custGeom>
              <a:avLst/>
              <a:gdLst>
                <a:gd name="T0" fmla="*/ 13031250 w 835"/>
                <a:gd name="T1" fmla="*/ 15625 h 1423"/>
                <a:gd name="T2" fmla="*/ 13031250 w 835"/>
                <a:gd name="T3" fmla="*/ 15625 h 1423"/>
                <a:gd name="T4" fmla="*/ 15625 w 835"/>
                <a:gd name="T5" fmla="*/ 21781250 h 1423"/>
                <a:gd name="T6" fmla="*/ 171875 w 835"/>
                <a:gd name="T7" fmla="*/ 22218750 h 1423"/>
                <a:gd name="T8" fmla="*/ 203125 w 835"/>
                <a:gd name="T9" fmla="*/ 22140625 h 1423"/>
                <a:gd name="T10" fmla="*/ 13031250 w 835"/>
                <a:gd name="T11" fmla="*/ 15625 h 14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35" h="1423" extrusionOk="0">
                  <a:moveTo>
                    <a:pt x="834" y="1"/>
                  </a:moveTo>
                  <a:lnTo>
                    <a:pt x="834" y="1"/>
                  </a:lnTo>
                  <a:cubicBezTo>
                    <a:pt x="513" y="429"/>
                    <a:pt x="239" y="917"/>
                    <a:pt x="1" y="1394"/>
                  </a:cubicBezTo>
                  <a:cubicBezTo>
                    <a:pt x="1" y="1411"/>
                    <a:pt x="7" y="1422"/>
                    <a:pt x="11" y="1422"/>
                  </a:cubicBezTo>
                  <a:cubicBezTo>
                    <a:pt x="12" y="1422"/>
                    <a:pt x="13" y="1421"/>
                    <a:pt x="13" y="1417"/>
                  </a:cubicBezTo>
                  <a:cubicBezTo>
                    <a:pt x="310" y="977"/>
                    <a:pt x="608" y="489"/>
                    <a:pt x="83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7" name="Google Shape;3962;p4">
              <a:extLst>
                <a:ext uri="{FF2B5EF4-FFF2-40B4-BE49-F238E27FC236}">
                  <a16:creationId xmlns:a16="http://schemas.microsoft.com/office/drawing/2014/main" id="{773D4D0F-8FAA-A932-F644-4A76E74932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8050" y="2364175"/>
              <a:ext cx="14775" cy="29250"/>
            </a:xfrm>
            <a:custGeom>
              <a:avLst/>
              <a:gdLst>
                <a:gd name="T0" fmla="*/ 9203125 w 591"/>
                <a:gd name="T1" fmla="*/ 15625 h 1170"/>
                <a:gd name="T2" fmla="*/ 9203125 w 591"/>
                <a:gd name="T3" fmla="*/ 15625 h 1170"/>
                <a:gd name="T4" fmla="*/ 9125000 w 591"/>
                <a:gd name="T5" fmla="*/ 156250 h 1170"/>
                <a:gd name="T6" fmla="*/ 9203125 w 591"/>
                <a:gd name="T7" fmla="*/ 15625 h 1170"/>
                <a:gd name="T8" fmla="*/ 9125000 w 591"/>
                <a:gd name="T9" fmla="*/ 156250 h 1170"/>
                <a:gd name="T10" fmla="*/ 9125000 w 591"/>
                <a:gd name="T11" fmla="*/ 156250 h 1170"/>
                <a:gd name="T12" fmla="*/ 4843750 w 591"/>
                <a:gd name="T13" fmla="*/ 9828125 h 1170"/>
                <a:gd name="T14" fmla="*/ 15625 w 591"/>
                <a:gd name="T15" fmla="*/ 18015625 h 1170"/>
                <a:gd name="T16" fmla="*/ 156250 w 591"/>
                <a:gd name="T17" fmla="*/ 18281250 h 1170"/>
                <a:gd name="T18" fmla="*/ 203125 w 591"/>
                <a:gd name="T19" fmla="*/ 18203125 h 1170"/>
                <a:gd name="T20" fmla="*/ 9125000 w 591"/>
                <a:gd name="T21" fmla="*/ 156250 h 11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1" h="1170" extrusionOk="0">
                  <a:moveTo>
                    <a:pt x="589" y="1"/>
                  </a:moveTo>
                  <a:lnTo>
                    <a:pt x="589" y="1"/>
                  </a:lnTo>
                  <a:cubicBezTo>
                    <a:pt x="587" y="1"/>
                    <a:pt x="584" y="4"/>
                    <a:pt x="584" y="10"/>
                  </a:cubicBezTo>
                  <a:cubicBezTo>
                    <a:pt x="590" y="4"/>
                    <a:pt x="590" y="1"/>
                    <a:pt x="589" y="1"/>
                  </a:cubicBezTo>
                  <a:close/>
                  <a:moveTo>
                    <a:pt x="584" y="10"/>
                  </a:moveTo>
                  <a:lnTo>
                    <a:pt x="584" y="10"/>
                  </a:lnTo>
                  <a:cubicBezTo>
                    <a:pt x="489" y="212"/>
                    <a:pt x="418" y="427"/>
                    <a:pt x="310" y="629"/>
                  </a:cubicBezTo>
                  <a:cubicBezTo>
                    <a:pt x="227" y="808"/>
                    <a:pt x="108" y="974"/>
                    <a:pt x="1" y="1153"/>
                  </a:cubicBezTo>
                  <a:cubicBezTo>
                    <a:pt x="1" y="1161"/>
                    <a:pt x="7" y="1170"/>
                    <a:pt x="10" y="1170"/>
                  </a:cubicBezTo>
                  <a:cubicBezTo>
                    <a:pt x="12" y="1170"/>
                    <a:pt x="13" y="1168"/>
                    <a:pt x="13" y="1165"/>
                  </a:cubicBezTo>
                  <a:cubicBezTo>
                    <a:pt x="298" y="867"/>
                    <a:pt x="525" y="391"/>
                    <a:pt x="584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8" name="Google Shape;3963;p4">
              <a:extLst>
                <a:ext uri="{FF2B5EF4-FFF2-40B4-BE49-F238E27FC236}">
                  <a16:creationId xmlns:a16="http://schemas.microsoft.com/office/drawing/2014/main" id="{6BA0DBB7-AE9C-DFDD-9295-B9DED774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100" y="2362800"/>
              <a:ext cx="18025" cy="33275"/>
            </a:xfrm>
            <a:custGeom>
              <a:avLst/>
              <a:gdLst>
                <a:gd name="T0" fmla="*/ 11015625 w 721"/>
                <a:gd name="T1" fmla="*/ 0 h 1331"/>
                <a:gd name="T2" fmla="*/ 10937500 w 721"/>
                <a:gd name="T3" fmla="*/ 78125 h 1331"/>
                <a:gd name="T4" fmla="*/ 156250 w 721"/>
                <a:gd name="T5" fmla="*/ 20359375 h 1331"/>
                <a:gd name="T6" fmla="*/ 500000 w 721"/>
                <a:gd name="T7" fmla="*/ 20781250 h 1331"/>
                <a:gd name="T8" fmla="*/ 703125 w 721"/>
                <a:gd name="T9" fmla="*/ 20734375 h 1331"/>
                <a:gd name="T10" fmla="*/ 11125000 w 721"/>
                <a:gd name="T11" fmla="*/ 265625 h 1331"/>
                <a:gd name="T12" fmla="*/ 11015625 w 721"/>
                <a:gd name="T13" fmla="*/ 0 h 13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1" h="1331" extrusionOk="0">
                  <a:moveTo>
                    <a:pt x="705" y="0"/>
                  </a:moveTo>
                  <a:cubicBezTo>
                    <a:pt x="702" y="0"/>
                    <a:pt x="700" y="2"/>
                    <a:pt x="700" y="5"/>
                  </a:cubicBezTo>
                  <a:cubicBezTo>
                    <a:pt x="546" y="482"/>
                    <a:pt x="296" y="886"/>
                    <a:pt x="10" y="1303"/>
                  </a:cubicBezTo>
                  <a:cubicBezTo>
                    <a:pt x="0" y="1313"/>
                    <a:pt x="14" y="1330"/>
                    <a:pt x="32" y="1330"/>
                  </a:cubicBezTo>
                  <a:cubicBezTo>
                    <a:pt x="36" y="1330"/>
                    <a:pt x="41" y="1329"/>
                    <a:pt x="45" y="1327"/>
                  </a:cubicBezTo>
                  <a:cubicBezTo>
                    <a:pt x="379" y="970"/>
                    <a:pt x="593" y="493"/>
                    <a:pt x="712" y="17"/>
                  </a:cubicBezTo>
                  <a:cubicBezTo>
                    <a:pt x="721" y="9"/>
                    <a:pt x="711" y="0"/>
                    <a:pt x="70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29" name="Google Shape;3964;p4">
              <a:extLst>
                <a:ext uri="{FF2B5EF4-FFF2-40B4-BE49-F238E27FC236}">
                  <a16:creationId xmlns:a16="http://schemas.microsoft.com/office/drawing/2014/main" id="{034DC279-B083-2A9E-86E4-084AD7720C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1425" y="2374275"/>
              <a:ext cx="16600" cy="29275"/>
            </a:xfrm>
            <a:custGeom>
              <a:avLst/>
              <a:gdLst>
                <a:gd name="T0" fmla="*/ 10078125 w 664"/>
                <a:gd name="T1" fmla="*/ 0 h 1171"/>
                <a:gd name="T2" fmla="*/ 10000000 w 664"/>
                <a:gd name="T3" fmla="*/ 171875 h 1171"/>
                <a:gd name="T4" fmla="*/ 140625 w 664"/>
                <a:gd name="T5" fmla="*/ 18031250 h 1171"/>
                <a:gd name="T6" fmla="*/ 390625 w 664"/>
                <a:gd name="T7" fmla="*/ 18281250 h 1171"/>
                <a:gd name="T8" fmla="*/ 500000 w 664"/>
                <a:gd name="T9" fmla="*/ 18218750 h 1171"/>
                <a:gd name="T10" fmla="*/ 10375000 w 664"/>
                <a:gd name="T11" fmla="*/ 359375 h 1171"/>
                <a:gd name="T12" fmla="*/ 10078125 w 664"/>
                <a:gd name="T13" fmla="*/ 0 h 11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64" h="1171" extrusionOk="0">
                  <a:moveTo>
                    <a:pt x="645" y="0"/>
                  </a:moveTo>
                  <a:cubicBezTo>
                    <a:pt x="642" y="0"/>
                    <a:pt x="640" y="3"/>
                    <a:pt x="640" y="11"/>
                  </a:cubicBezTo>
                  <a:cubicBezTo>
                    <a:pt x="485" y="439"/>
                    <a:pt x="271" y="785"/>
                    <a:pt x="9" y="1154"/>
                  </a:cubicBezTo>
                  <a:cubicBezTo>
                    <a:pt x="0" y="1162"/>
                    <a:pt x="16" y="1170"/>
                    <a:pt x="25" y="1170"/>
                  </a:cubicBezTo>
                  <a:cubicBezTo>
                    <a:pt x="29" y="1170"/>
                    <a:pt x="32" y="1169"/>
                    <a:pt x="32" y="1166"/>
                  </a:cubicBezTo>
                  <a:cubicBezTo>
                    <a:pt x="342" y="868"/>
                    <a:pt x="568" y="439"/>
                    <a:pt x="664" y="23"/>
                  </a:cubicBezTo>
                  <a:cubicBezTo>
                    <a:pt x="664" y="14"/>
                    <a:pt x="652" y="0"/>
                    <a:pt x="6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0" name="Google Shape;3965;p4">
              <a:extLst>
                <a:ext uri="{FF2B5EF4-FFF2-40B4-BE49-F238E27FC236}">
                  <a16:creationId xmlns:a16="http://schemas.microsoft.com/office/drawing/2014/main" id="{AA2B2EEC-A9C8-AD3F-2688-EF23B8DD1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0250" y="2382050"/>
              <a:ext cx="18675" cy="31625"/>
            </a:xfrm>
            <a:custGeom>
              <a:avLst/>
              <a:gdLst>
                <a:gd name="T0" fmla="*/ 11375000 w 747"/>
                <a:gd name="T1" fmla="*/ 0 h 1265"/>
                <a:gd name="T2" fmla="*/ 11109375 w 747"/>
                <a:gd name="T3" fmla="*/ 140625 h 1265"/>
                <a:gd name="T4" fmla="*/ 7187500 w 747"/>
                <a:gd name="T5" fmla="*/ 10375000 h 1265"/>
                <a:gd name="T6" fmla="*/ 312500 w 747"/>
                <a:gd name="T7" fmla="*/ 18937500 h 1265"/>
                <a:gd name="T8" fmla="*/ 500000 w 747"/>
                <a:gd name="T9" fmla="*/ 19765625 h 1265"/>
                <a:gd name="T10" fmla="*/ 687500 w 747"/>
                <a:gd name="T11" fmla="*/ 19671875 h 1265"/>
                <a:gd name="T12" fmla="*/ 11656250 w 747"/>
                <a:gd name="T13" fmla="*/ 140625 h 1265"/>
                <a:gd name="T14" fmla="*/ 11375000 w 747"/>
                <a:gd name="T15" fmla="*/ 0 h 12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7" h="1265" extrusionOk="0">
                  <a:moveTo>
                    <a:pt x="728" y="0"/>
                  </a:moveTo>
                  <a:cubicBezTo>
                    <a:pt x="719" y="0"/>
                    <a:pt x="711" y="3"/>
                    <a:pt x="711" y="9"/>
                  </a:cubicBezTo>
                  <a:cubicBezTo>
                    <a:pt x="651" y="235"/>
                    <a:pt x="568" y="450"/>
                    <a:pt x="460" y="664"/>
                  </a:cubicBezTo>
                  <a:cubicBezTo>
                    <a:pt x="341" y="866"/>
                    <a:pt x="175" y="1033"/>
                    <a:pt x="20" y="1212"/>
                  </a:cubicBezTo>
                  <a:cubicBezTo>
                    <a:pt x="0" y="1222"/>
                    <a:pt x="13" y="1265"/>
                    <a:pt x="32" y="1265"/>
                  </a:cubicBezTo>
                  <a:cubicBezTo>
                    <a:pt x="36" y="1265"/>
                    <a:pt x="40" y="1263"/>
                    <a:pt x="44" y="1259"/>
                  </a:cubicBezTo>
                  <a:cubicBezTo>
                    <a:pt x="437" y="974"/>
                    <a:pt x="687" y="462"/>
                    <a:pt x="746" y="9"/>
                  </a:cubicBezTo>
                  <a:cubicBezTo>
                    <a:pt x="746" y="3"/>
                    <a:pt x="737" y="0"/>
                    <a:pt x="7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1" name="Google Shape;3966;p4">
              <a:extLst>
                <a:ext uri="{FF2B5EF4-FFF2-40B4-BE49-F238E27FC236}">
                  <a16:creationId xmlns:a16="http://schemas.microsoft.com/office/drawing/2014/main" id="{FDCF214D-D98A-AA96-9700-167F6DF1A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450" y="2380750"/>
              <a:ext cx="35650" cy="61325"/>
            </a:xfrm>
            <a:custGeom>
              <a:avLst/>
              <a:gdLst>
                <a:gd name="T0" fmla="*/ 21734375 w 1426"/>
                <a:gd name="T1" fmla="*/ 15625 h 2453"/>
                <a:gd name="T2" fmla="*/ 21343750 w 1426"/>
                <a:gd name="T3" fmla="*/ 218750 h 2453"/>
                <a:gd name="T4" fmla="*/ 140625 w 1426"/>
                <a:gd name="T5" fmla="*/ 37609375 h 2453"/>
                <a:gd name="T6" fmla="*/ 468750 w 1426"/>
                <a:gd name="T7" fmla="*/ 38312500 h 2453"/>
                <a:gd name="T8" fmla="*/ 890625 w 1426"/>
                <a:gd name="T9" fmla="*/ 38156250 h 2453"/>
                <a:gd name="T10" fmla="*/ 22281250 w 1426"/>
                <a:gd name="T11" fmla="*/ 390625 h 2453"/>
                <a:gd name="T12" fmla="*/ 21734375 w 1426"/>
                <a:gd name="T13" fmla="*/ 15625 h 24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26" h="2453" extrusionOk="0">
                  <a:moveTo>
                    <a:pt x="1391" y="1"/>
                  </a:moveTo>
                  <a:cubicBezTo>
                    <a:pt x="1381" y="1"/>
                    <a:pt x="1371" y="4"/>
                    <a:pt x="1366" y="14"/>
                  </a:cubicBezTo>
                  <a:cubicBezTo>
                    <a:pt x="1033" y="918"/>
                    <a:pt x="569" y="1633"/>
                    <a:pt x="9" y="2407"/>
                  </a:cubicBezTo>
                  <a:cubicBezTo>
                    <a:pt x="0" y="2432"/>
                    <a:pt x="10" y="2452"/>
                    <a:pt x="30" y="2452"/>
                  </a:cubicBezTo>
                  <a:cubicBezTo>
                    <a:pt x="38" y="2452"/>
                    <a:pt x="47" y="2449"/>
                    <a:pt x="57" y="2442"/>
                  </a:cubicBezTo>
                  <a:cubicBezTo>
                    <a:pt x="723" y="1811"/>
                    <a:pt x="1200" y="907"/>
                    <a:pt x="1426" y="25"/>
                  </a:cubicBezTo>
                  <a:cubicBezTo>
                    <a:pt x="1426" y="11"/>
                    <a:pt x="1408" y="1"/>
                    <a:pt x="139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2" name="Google Shape;3967;p4">
              <a:extLst>
                <a:ext uri="{FF2B5EF4-FFF2-40B4-BE49-F238E27FC236}">
                  <a16:creationId xmlns:a16="http://schemas.microsoft.com/office/drawing/2014/main" id="{E175B103-C988-4768-68FF-FBDAC37C3E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950" y="2383050"/>
              <a:ext cx="37075" cy="71100"/>
            </a:xfrm>
            <a:custGeom>
              <a:avLst/>
              <a:gdLst>
                <a:gd name="T0" fmla="*/ 22843750 w 1483"/>
                <a:gd name="T1" fmla="*/ 0 h 2844"/>
                <a:gd name="T2" fmla="*/ 22609375 w 1483"/>
                <a:gd name="T3" fmla="*/ 265625 h 2844"/>
                <a:gd name="T4" fmla="*/ 281250 w 1483"/>
                <a:gd name="T5" fmla="*/ 43984375 h 2844"/>
                <a:gd name="T6" fmla="*/ 515625 w 1483"/>
                <a:gd name="T7" fmla="*/ 44421875 h 2844"/>
                <a:gd name="T8" fmla="*/ 843750 w 1483"/>
                <a:gd name="T9" fmla="*/ 44359375 h 2844"/>
                <a:gd name="T10" fmla="*/ 23171875 w 1483"/>
                <a:gd name="T11" fmla="*/ 453125 h 2844"/>
                <a:gd name="T12" fmla="*/ 22843750 w 1483"/>
                <a:gd name="T13" fmla="*/ 0 h 28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83" h="2844" extrusionOk="0">
                  <a:moveTo>
                    <a:pt x="1462" y="0"/>
                  </a:moveTo>
                  <a:cubicBezTo>
                    <a:pt x="1454" y="0"/>
                    <a:pt x="1447" y="6"/>
                    <a:pt x="1447" y="17"/>
                  </a:cubicBezTo>
                  <a:cubicBezTo>
                    <a:pt x="1149" y="1088"/>
                    <a:pt x="661" y="1922"/>
                    <a:pt x="18" y="2815"/>
                  </a:cubicBezTo>
                  <a:cubicBezTo>
                    <a:pt x="1" y="2832"/>
                    <a:pt x="15" y="2843"/>
                    <a:pt x="33" y="2843"/>
                  </a:cubicBezTo>
                  <a:cubicBezTo>
                    <a:pt x="40" y="2843"/>
                    <a:pt x="47" y="2842"/>
                    <a:pt x="54" y="2839"/>
                  </a:cubicBezTo>
                  <a:cubicBezTo>
                    <a:pt x="828" y="2124"/>
                    <a:pt x="1340" y="1041"/>
                    <a:pt x="1483" y="29"/>
                  </a:cubicBezTo>
                  <a:cubicBezTo>
                    <a:pt x="1483" y="9"/>
                    <a:pt x="1472" y="0"/>
                    <a:pt x="14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3" name="Google Shape;3968;p4">
              <a:extLst>
                <a:ext uri="{FF2B5EF4-FFF2-40B4-BE49-F238E27FC236}">
                  <a16:creationId xmlns:a16="http://schemas.microsoft.com/office/drawing/2014/main" id="{ADC9BC37-C72A-B73C-1B7A-4BF19E958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900" y="2376100"/>
              <a:ext cx="32025" cy="65550"/>
            </a:xfrm>
            <a:custGeom>
              <a:avLst/>
              <a:gdLst>
                <a:gd name="T0" fmla="*/ 19718750 w 1281"/>
                <a:gd name="T1" fmla="*/ 0 h 2622"/>
                <a:gd name="T2" fmla="*/ 19453125 w 1281"/>
                <a:gd name="T3" fmla="*/ 140625 h 2622"/>
                <a:gd name="T4" fmla="*/ 17953125 w 1281"/>
                <a:gd name="T5" fmla="*/ 3859375 h 2622"/>
                <a:gd name="T6" fmla="*/ 18296875 w 1281"/>
                <a:gd name="T7" fmla="*/ 3140625 h 2622"/>
                <a:gd name="T8" fmla="*/ 18296875 w 1281"/>
                <a:gd name="T9" fmla="*/ 3140625 h 2622"/>
                <a:gd name="T10" fmla="*/ 16093750 w 1281"/>
                <a:gd name="T11" fmla="*/ 10750000 h 2622"/>
                <a:gd name="T12" fmla="*/ 11812500 w 1281"/>
                <a:gd name="T13" fmla="*/ 21343750 h 2622"/>
                <a:gd name="T14" fmla="*/ 281250 w 1281"/>
                <a:gd name="T15" fmla="*/ 40515625 h 2622"/>
                <a:gd name="T16" fmla="*/ 453125 w 1281"/>
                <a:gd name="T17" fmla="*/ 40953125 h 2622"/>
                <a:gd name="T18" fmla="*/ 656250 w 1281"/>
                <a:gd name="T19" fmla="*/ 40890625 h 2622"/>
                <a:gd name="T20" fmla="*/ 20000000 w 1281"/>
                <a:gd name="T21" fmla="*/ 140625 h 2622"/>
                <a:gd name="T22" fmla="*/ 19718750 w 1281"/>
                <a:gd name="T23" fmla="*/ 0 h 2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81" h="2622" extrusionOk="0">
                  <a:moveTo>
                    <a:pt x="1262" y="0"/>
                  </a:moveTo>
                  <a:cubicBezTo>
                    <a:pt x="1253" y="0"/>
                    <a:pt x="1245" y="3"/>
                    <a:pt x="1245" y="9"/>
                  </a:cubicBezTo>
                  <a:cubicBezTo>
                    <a:pt x="1209" y="69"/>
                    <a:pt x="1173" y="152"/>
                    <a:pt x="1149" y="247"/>
                  </a:cubicBezTo>
                  <a:cubicBezTo>
                    <a:pt x="1162" y="215"/>
                    <a:pt x="1168" y="201"/>
                    <a:pt x="1171" y="201"/>
                  </a:cubicBezTo>
                  <a:cubicBezTo>
                    <a:pt x="1182" y="201"/>
                    <a:pt x="1050" y="637"/>
                    <a:pt x="1030" y="688"/>
                  </a:cubicBezTo>
                  <a:cubicBezTo>
                    <a:pt x="947" y="914"/>
                    <a:pt x="864" y="1140"/>
                    <a:pt x="756" y="1366"/>
                  </a:cubicBezTo>
                  <a:cubicBezTo>
                    <a:pt x="554" y="1795"/>
                    <a:pt x="280" y="2176"/>
                    <a:pt x="18" y="2593"/>
                  </a:cubicBezTo>
                  <a:cubicBezTo>
                    <a:pt x="1" y="2610"/>
                    <a:pt x="15" y="2621"/>
                    <a:pt x="29" y="2621"/>
                  </a:cubicBezTo>
                  <a:cubicBezTo>
                    <a:pt x="34" y="2621"/>
                    <a:pt x="39" y="2620"/>
                    <a:pt x="42" y="2617"/>
                  </a:cubicBezTo>
                  <a:cubicBezTo>
                    <a:pt x="697" y="1926"/>
                    <a:pt x="1149" y="926"/>
                    <a:pt x="1280" y="9"/>
                  </a:cubicBezTo>
                  <a:cubicBezTo>
                    <a:pt x="1280" y="3"/>
                    <a:pt x="1271" y="0"/>
                    <a:pt x="126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4" name="Google Shape;3969;p4">
              <a:extLst>
                <a:ext uri="{FF2B5EF4-FFF2-40B4-BE49-F238E27FC236}">
                  <a16:creationId xmlns:a16="http://schemas.microsoft.com/office/drawing/2014/main" id="{49E829BF-716B-1BCF-3E04-4AD97E617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9150" y="2385625"/>
              <a:ext cx="55750" cy="94825"/>
            </a:xfrm>
            <a:custGeom>
              <a:avLst/>
              <a:gdLst>
                <a:gd name="T0" fmla="*/ 34718750 w 2230"/>
                <a:gd name="T1" fmla="*/ 0 h 3793"/>
                <a:gd name="T2" fmla="*/ 34562500 w 2230"/>
                <a:gd name="T3" fmla="*/ 140625 h 3793"/>
                <a:gd name="T4" fmla="*/ 140625 w 2230"/>
                <a:gd name="T5" fmla="*/ 58562500 h 3793"/>
                <a:gd name="T6" fmla="*/ 546875 w 2230"/>
                <a:gd name="T7" fmla="*/ 59265625 h 3793"/>
                <a:gd name="T8" fmla="*/ 890625 w 2230"/>
                <a:gd name="T9" fmla="*/ 59109375 h 3793"/>
                <a:gd name="T10" fmla="*/ 34750000 w 2230"/>
                <a:gd name="T11" fmla="*/ 140625 h 3793"/>
                <a:gd name="T12" fmla="*/ 34718750 w 2230"/>
                <a:gd name="T13" fmla="*/ 0 h 379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30" h="3793" extrusionOk="0">
                  <a:moveTo>
                    <a:pt x="2222" y="0"/>
                  </a:moveTo>
                  <a:cubicBezTo>
                    <a:pt x="2218" y="0"/>
                    <a:pt x="2212" y="3"/>
                    <a:pt x="2212" y="9"/>
                  </a:cubicBezTo>
                  <a:cubicBezTo>
                    <a:pt x="1819" y="1462"/>
                    <a:pt x="783" y="2509"/>
                    <a:pt x="9" y="3748"/>
                  </a:cubicBezTo>
                  <a:cubicBezTo>
                    <a:pt x="0" y="3773"/>
                    <a:pt x="17" y="3793"/>
                    <a:pt x="35" y="3793"/>
                  </a:cubicBezTo>
                  <a:cubicBezTo>
                    <a:pt x="42" y="3793"/>
                    <a:pt x="50" y="3790"/>
                    <a:pt x="57" y="3783"/>
                  </a:cubicBezTo>
                  <a:cubicBezTo>
                    <a:pt x="914" y="2712"/>
                    <a:pt x="1997" y="1402"/>
                    <a:pt x="2224" y="9"/>
                  </a:cubicBezTo>
                  <a:cubicBezTo>
                    <a:pt x="2229" y="3"/>
                    <a:pt x="2227" y="0"/>
                    <a:pt x="22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5" name="Google Shape;3970;p4">
              <a:extLst>
                <a:ext uri="{FF2B5EF4-FFF2-40B4-BE49-F238E27FC236}">
                  <a16:creationId xmlns:a16="http://schemas.microsoft.com/office/drawing/2014/main" id="{B906333A-F259-7BDC-C8D3-636E752C5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325" y="2439925"/>
              <a:ext cx="51300" cy="89925"/>
            </a:xfrm>
            <a:custGeom>
              <a:avLst/>
              <a:gdLst>
                <a:gd name="T0" fmla="*/ 31765625 w 2052"/>
                <a:gd name="T1" fmla="*/ 0 h 3597"/>
                <a:gd name="T2" fmla="*/ 31562500 w 2052"/>
                <a:gd name="T3" fmla="*/ 250000 h 3597"/>
                <a:gd name="T4" fmla="*/ 1296875 w 2052"/>
                <a:gd name="T5" fmla="*/ 44218750 h 3597"/>
                <a:gd name="T6" fmla="*/ 1296875 w 2052"/>
                <a:gd name="T7" fmla="*/ 44218750 h 3597"/>
                <a:gd name="T8" fmla="*/ 312500 w 2052"/>
                <a:gd name="T9" fmla="*/ 48796875 h 3597"/>
                <a:gd name="T10" fmla="*/ 328125 w 2052"/>
                <a:gd name="T11" fmla="*/ 49437500 h 3597"/>
                <a:gd name="T12" fmla="*/ 328125 w 2052"/>
                <a:gd name="T13" fmla="*/ 49437500 h 3597"/>
                <a:gd name="T14" fmla="*/ 125000 w 2052"/>
                <a:gd name="T15" fmla="*/ 55500000 h 3597"/>
                <a:gd name="T16" fmla="*/ 765625 w 2052"/>
                <a:gd name="T17" fmla="*/ 56203125 h 3597"/>
                <a:gd name="T18" fmla="*/ 1421875 w 2052"/>
                <a:gd name="T19" fmla="*/ 55500000 h 3597"/>
                <a:gd name="T20" fmla="*/ 3781250 w 2052"/>
                <a:gd name="T21" fmla="*/ 42390625 h 3597"/>
                <a:gd name="T22" fmla="*/ 3781250 w 2052"/>
                <a:gd name="T23" fmla="*/ 42390625 h 3597"/>
                <a:gd name="T24" fmla="*/ 5140625 w 2052"/>
                <a:gd name="T25" fmla="*/ 51406250 h 3597"/>
                <a:gd name="T26" fmla="*/ 5687500 w 2052"/>
                <a:gd name="T27" fmla="*/ 51765625 h 3597"/>
                <a:gd name="T28" fmla="*/ 6437500 w 2052"/>
                <a:gd name="T29" fmla="*/ 50843750 h 3597"/>
                <a:gd name="T30" fmla="*/ 10171875 w 2052"/>
                <a:gd name="T31" fmla="*/ 31687500 h 3597"/>
                <a:gd name="T32" fmla="*/ 9562500 w 2052"/>
                <a:gd name="T33" fmla="*/ 30750000 h 3597"/>
                <a:gd name="T34" fmla="*/ 9234375 w 2052"/>
                <a:gd name="T35" fmla="*/ 30937500 h 3597"/>
                <a:gd name="T36" fmla="*/ 6750000 w 2052"/>
                <a:gd name="T37" fmla="*/ 33968750 h 3597"/>
                <a:gd name="T38" fmla="*/ 6750000 w 2052"/>
                <a:gd name="T39" fmla="*/ 33968750 h 3597"/>
                <a:gd name="T40" fmla="*/ 31937500 w 2052"/>
                <a:gd name="T41" fmla="*/ 437500 h 3597"/>
                <a:gd name="T42" fmla="*/ 31765625 w 2052"/>
                <a:gd name="T43" fmla="*/ 0 h 359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52" h="3597" extrusionOk="0">
                  <a:moveTo>
                    <a:pt x="2033" y="0"/>
                  </a:moveTo>
                  <a:cubicBezTo>
                    <a:pt x="2028" y="0"/>
                    <a:pt x="2024" y="5"/>
                    <a:pt x="2020" y="16"/>
                  </a:cubicBezTo>
                  <a:cubicBezTo>
                    <a:pt x="1306" y="808"/>
                    <a:pt x="359" y="1752"/>
                    <a:pt x="83" y="2830"/>
                  </a:cubicBezTo>
                  <a:cubicBezTo>
                    <a:pt x="48" y="2936"/>
                    <a:pt x="11" y="3066"/>
                    <a:pt x="20" y="3123"/>
                  </a:cubicBezTo>
                  <a:cubicBezTo>
                    <a:pt x="20" y="3138"/>
                    <a:pt x="20" y="3151"/>
                    <a:pt x="21" y="3164"/>
                  </a:cubicBezTo>
                  <a:cubicBezTo>
                    <a:pt x="6" y="3292"/>
                    <a:pt x="1" y="3421"/>
                    <a:pt x="8" y="3552"/>
                  </a:cubicBezTo>
                  <a:cubicBezTo>
                    <a:pt x="8" y="3582"/>
                    <a:pt x="28" y="3597"/>
                    <a:pt x="49" y="3597"/>
                  </a:cubicBezTo>
                  <a:cubicBezTo>
                    <a:pt x="70" y="3597"/>
                    <a:pt x="91" y="3582"/>
                    <a:pt x="91" y="3552"/>
                  </a:cubicBezTo>
                  <a:cubicBezTo>
                    <a:pt x="83" y="3220"/>
                    <a:pt x="144" y="2975"/>
                    <a:pt x="242" y="2713"/>
                  </a:cubicBezTo>
                  <a:cubicBezTo>
                    <a:pt x="210" y="2898"/>
                    <a:pt x="238" y="3077"/>
                    <a:pt x="329" y="3290"/>
                  </a:cubicBezTo>
                  <a:cubicBezTo>
                    <a:pt x="337" y="3306"/>
                    <a:pt x="350" y="3313"/>
                    <a:pt x="364" y="3313"/>
                  </a:cubicBezTo>
                  <a:cubicBezTo>
                    <a:pt x="391" y="3313"/>
                    <a:pt x="420" y="3286"/>
                    <a:pt x="412" y="3254"/>
                  </a:cubicBezTo>
                  <a:cubicBezTo>
                    <a:pt x="246" y="2814"/>
                    <a:pt x="412" y="2409"/>
                    <a:pt x="651" y="2028"/>
                  </a:cubicBezTo>
                  <a:cubicBezTo>
                    <a:pt x="659" y="2001"/>
                    <a:pt x="635" y="1968"/>
                    <a:pt x="612" y="1968"/>
                  </a:cubicBezTo>
                  <a:cubicBezTo>
                    <a:pt x="604" y="1968"/>
                    <a:pt x="597" y="1972"/>
                    <a:pt x="591" y="1980"/>
                  </a:cubicBezTo>
                  <a:cubicBezTo>
                    <a:pt x="534" y="2044"/>
                    <a:pt x="481" y="2109"/>
                    <a:pt x="432" y="2174"/>
                  </a:cubicBezTo>
                  <a:cubicBezTo>
                    <a:pt x="847" y="1403"/>
                    <a:pt x="1545" y="727"/>
                    <a:pt x="2044" y="28"/>
                  </a:cubicBezTo>
                  <a:cubicBezTo>
                    <a:pt x="2052" y="20"/>
                    <a:pt x="2043" y="0"/>
                    <a:pt x="203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6" name="Google Shape;3971;p4">
              <a:extLst>
                <a:ext uri="{FF2B5EF4-FFF2-40B4-BE49-F238E27FC236}">
                  <a16:creationId xmlns:a16="http://schemas.microsoft.com/office/drawing/2014/main" id="{D894E97F-F612-1715-9F18-583F84EEF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2175" y="2441775"/>
              <a:ext cx="9725" cy="26700"/>
            </a:xfrm>
            <a:custGeom>
              <a:avLst/>
              <a:gdLst>
                <a:gd name="T0" fmla="*/ 437500 w 389"/>
                <a:gd name="T1" fmla="*/ 0 h 1068"/>
                <a:gd name="T2" fmla="*/ 125000 w 389"/>
                <a:gd name="T3" fmla="*/ 390625 h 1068"/>
                <a:gd name="T4" fmla="*/ 5140625 w 389"/>
                <a:gd name="T5" fmla="*/ 16390625 h 1068"/>
                <a:gd name="T6" fmla="*/ 5328125 w 389"/>
                <a:gd name="T7" fmla="*/ 16671875 h 1068"/>
                <a:gd name="T8" fmla="*/ 5515625 w 389"/>
                <a:gd name="T9" fmla="*/ 16390625 h 1068"/>
                <a:gd name="T10" fmla="*/ 671875 w 389"/>
                <a:gd name="T11" fmla="*/ 203125 h 1068"/>
                <a:gd name="T12" fmla="*/ 437500 w 389"/>
                <a:gd name="T13" fmla="*/ 0 h 10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89" h="1068" extrusionOk="0">
                  <a:moveTo>
                    <a:pt x="28" y="0"/>
                  </a:moveTo>
                  <a:cubicBezTo>
                    <a:pt x="16" y="0"/>
                    <a:pt x="0" y="11"/>
                    <a:pt x="8" y="25"/>
                  </a:cubicBezTo>
                  <a:cubicBezTo>
                    <a:pt x="174" y="371"/>
                    <a:pt x="234" y="704"/>
                    <a:pt x="329" y="1049"/>
                  </a:cubicBezTo>
                  <a:cubicBezTo>
                    <a:pt x="329" y="1061"/>
                    <a:pt x="335" y="1067"/>
                    <a:pt x="341" y="1067"/>
                  </a:cubicBezTo>
                  <a:cubicBezTo>
                    <a:pt x="347" y="1067"/>
                    <a:pt x="353" y="1061"/>
                    <a:pt x="353" y="1049"/>
                  </a:cubicBezTo>
                  <a:cubicBezTo>
                    <a:pt x="389" y="704"/>
                    <a:pt x="234" y="311"/>
                    <a:pt x="43" y="13"/>
                  </a:cubicBezTo>
                  <a:cubicBezTo>
                    <a:pt x="43" y="4"/>
                    <a:pt x="36" y="0"/>
                    <a:pt x="2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7" name="Google Shape;3972;p4">
              <a:extLst>
                <a:ext uri="{FF2B5EF4-FFF2-40B4-BE49-F238E27FC236}">
                  <a16:creationId xmlns:a16="http://schemas.microsoft.com/office/drawing/2014/main" id="{1DFBD5B7-F652-ACF7-E64E-B7B89E50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450" y="2440350"/>
              <a:ext cx="15125" cy="45475"/>
            </a:xfrm>
            <a:custGeom>
              <a:avLst/>
              <a:gdLst>
                <a:gd name="T0" fmla="*/ 296875 w 605"/>
                <a:gd name="T1" fmla="*/ 0 h 1819"/>
                <a:gd name="T2" fmla="*/ 15625 w 605"/>
                <a:gd name="T3" fmla="*/ 359375 h 1819"/>
                <a:gd name="T4" fmla="*/ 8750000 w 605"/>
                <a:gd name="T5" fmla="*/ 28265625 h 1819"/>
                <a:gd name="T6" fmla="*/ 9000000 w 605"/>
                <a:gd name="T7" fmla="*/ 28421875 h 1819"/>
                <a:gd name="T8" fmla="*/ 9312500 w 605"/>
                <a:gd name="T9" fmla="*/ 28078125 h 1819"/>
                <a:gd name="T10" fmla="*/ 390625 w 605"/>
                <a:gd name="T11" fmla="*/ 359375 h 1819"/>
                <a:gd name="T12" fmla="*/ 296875 w 605"/>
                <a:gd name="T13" fmla="*/ 0 h 18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5" h="1819" extrusionOk="0">
                  <a:moveTo>
                    <a:pt x="19" y="0"/>
                  </a:moveTo>
                  <a:cubicBezTo>
                    <a:pt x="12" y="0"/>
                    <a:pt x="1" y="10"/>
                    <a:pt x="1" y="23"/>
                  </a:cubicBezTo>
                  <a:cubicBezTo>
                    <a:pt x="120" y="642"/>
                    <a:pt x="310" y="1249"/>
                    <a:pt x="560" y="1809"/>
                  </a:cubicBezTo>
                  <a:cubicBezTo>
                    <a:pt x="564" y="1816"/>
                    <a:pt x="570" y="1819"/>
                    <a:pt x="576" y="1819"/>
                  </a:cubicBezTo>
                  <a:cubicBezTo>
                    <a:pt x="590" y="1819"/>
                    <a:pt x="604" y="1805"/>
                    <a:pt x="596" y="1797"/>
                  </a:cubicBezTo>
                  <a:cubicBezTo>
                    <a:pt x="429" y="1201"/>
                    <a:pt x="239" y="606"/>
                    <a:pt x="25" y="23"/>
                  </a:cubicBezTo>
                  <a:cubicBezTo>
                    <a:pt x="30" y="7"/>
                    <a:pt x="26" y="0"/>
                    <a:pt x="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8" name="Google Shape;3973;p4">
              <a:extLst>
                <a:ext uri="{FF2B5EF4-FFF2-40B4-BE49-F238E27FC236}">
                  <a16:creationId xmlns:a16="http://schemas.microsoft.com/office/drawing/2014/main" id="{5083B6D1-5D13-465E-8612-A69929FD2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431750"/>
              <a:ext cx="15800" cy="39775"/>
            </a:xfrm>
            <a:custGeom>
              <a:avLst/>
              <a:gdLst>
                <a:gd name="T0" fmla="*/ 125000 w 632"/>
                <a:gd name="T1" fmla="*/ 15625 h 1591"/>
                <a:gd name="T2" fmla="*/ 15625 w 632"/>
                <a:gd name="T3" fmla="*/ 156250 h 1591"/>
                <a:gd name="T4" fmla="*/ 9500000 w 632"/>
                <a:gd name="T5" fmla="*/ 24703125 h 1591"/>
                <a:gd name="T6" fmla="*/ 9687500 w 632"/>
                <a:gd name="T7" fmla="*/ 24843750 h 1591"/>
                <a:gd name="T8" fmla="*/ 9875000 w 632"/>
                <a:gd name="T9" fmla="*/ 24703125 h 1591"/>
                <a:gd name="T10" fmla="*/ 390625 w 632"/>
                <a:gd name="T11" fmla="*/ 156250 h 1591"/>
                <a:gd name="T12" fmla="*/ 125000 w 632"/>
                <a:gd name="T13" fmla="*/ 15625 h 15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32" h="1591" extrusionOk="0">
                  <a:moveTo>
                    <a:pt x="8" y="1"/>
                  </a:moveTo>
                  <a:cubicBezTo>
                    <a:pt x="4" y="1"/>
                    <a:pt x="1" y="4"/>
                    <a:pt x="1" y="10"/>
                  </a:cubicBezTo>
                  <a:cubicBezTo>
                    <a:pt x="322" y="510"/>
                    <a:pt x="477" y="1010"/>
                    <a:pt x="608" y="1581"/>
                  </a:cubicBezTo>
                  <a:cubicBezTo>
                    <a:pt x="608" y="1587"/>
                    <a:pt x="614" y="1590"/>
                    <a:pt x="620" y="1590"/>
                  </a:cubicBezTo>
                  <a:cubicBezTo>
                    <a:pt x="626" y="1590"/>
                    <a:pt x="632" y="1587"/>
                    <a:pt x="632" y="1581"/>
                  </a:cubicBezTo>
                  <a:cubicBezTo>
                    <a:pt x="608" y="1010"/>
                    <a:pt x="358" y="462"/>
                    <a:pt x="25" y="10"/>
                  </a:cubicBezTo>
                  <a:cubicBezTo>
                    <a:pt x="19" y="4"/>
                    <a:pt x="13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39" name="Google Shape;3974;p4">
              <a:extLst>
                <a:ext uri="{FF2B5EF4-FFF2-40B4-BE49-F238E27FC236}">
                  <a16:creationId xmlns:a16="http://schemas.microsoft.com/office/drawing/2014/main" id="{71601578-5977-7D60-F1D0-096D0CE18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1200" y="2479950"/>
              <a:ext cx="65625" cy="67300"/>
            </a:xfrm>
            <a:custGeom>
              <a:avLst/>
              <a:gdLst>
                <a:gd name="T0" fmla="*/ 234375 w 2625"/>
                <a:gd name="T1" fmla="*/ 0 h 2692"/>
                <a:gd name="T2" fmla="*/ 140625 w 2625"/>
                <a:gd name="T3" fmla="*/ 343750 h 2692"/>
                <a:gd name="T4" fmla="*/ 16875000 w 2625"/>
                <a:gd name="T5" fmla="*/ 20812500 h 2692"/>
                <a:gd name="T6" fmla="*/ 40125000 w 2625"/>
                <a:gd name="T7" fmla="*/ 42015625 h 2692"/>
                <a:gd name="T8" fmla="*/ 40234375 w 2625"/>
                <a:gd name="T9" fmla="*/ 42062500 h 2692"/>
                <a:gd name="T10" fmla="*/ 40687500 w 2625"/>
                <a:gd name="T11" fmla="*/ 41468750 h 2692"/>
                <a:gd name="T12" fmla="*/ 312500 w 2625"/>
                <a:gd name="T13" fmla="*/ 156250 h 2692"/>
                <a:gd name="T14" fmla="*/ 234375 w 2625"/>
                <a:gd name="T15" fmla="*/ 0 h 2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25" h="2692" extrusionOk="0">
                  <a:moveTo>
                    <a:pt x="15" y="0"/>
                  </a:moveTo>
                  <a:cubicBezTo>
                    <a:pt x="9" y="0"/>
                    <a:pt x="0" y="14"/>
                    <a:pt x="9" y="22"/>
                  </a:cubicBezTo>
                  <a:cubicBezTo>
                    <a:pt x="247" y="558"/>
                    <a:pt x="663" y="939"/>
                    <a:pt x="1080" y="1332"/>
                  </a:cubicBezTo>
                  <a:cubicBezTo>
                    <a:pt x="1568" y="1796"/>
                    <a:pt x="2068" y="2249"/>
                    <a:pt x="2568" y="2689"/>
                  </a:cubicBezTo>
                  <a:cubicBezTo>
                    <a:pt x="2570" y="2691"/>
                    <a:pt x="2572" y="2692"/>
                    <a:pt x="2575" y="2692"/>
                  </a:cubicBezTo>
                  <a:cubicBezTo>
                    <a:pt x="2592" y="2692"/>
                    <a:pt x="2625" y="2664"/>
                    <a:pt x="2604" y="2654"/>
                  </a:cubicBezTo>
                  <a:cubicBezTo>
                    <a:pt x="1735" y="1808"/>
                    <a:pt x="652" y="1058"/>
                    <a:pt x="20" y="10"/>
                  </a:cubicBezTo>
                  <a:cubicBezTo>
                    <a:pt x="20" y="3"/>
                    <a:pt x="18" y="0"/>
                    <a:pt x="1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0" name="Google Shape;3975;p4">
              <a:extLst>
                <a:ext uri="{FF2B5EF4-FFF2-40B4-BE49-F238E27FC236}">
                  <a16:creationId xmlns:a16="http://schemas.microsoft.com/office/drawing/2014/main" id="{56563279-2269-0D63-67E3-1B393F5EC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6700" y="2403425"/>
              <a:ext cx="26500" cy="69000"/>
            </a:xfrm>
            <a:custGeom>
              <a:avLst/>
              <a:gdLst>
                <a:gd name="T0" fmla="*/ 14296875 w 1060"/>
                <a:gd name="T1" fmla="*/ 15625 h 2760"/>
                <a:gd name="T2" fmla="*/ 3906250 w 1060"/>
                <a:gd name="T3" fmla="*/ 12640625 h 2760"/>
                <a:gd name="T4" fmla="*/ 9484375 w 1060"/>
                <a:gd name="T5" fmla="*/ 30875000 h 2760"/>
                <a:gd name="T6" fmla="*/ 14890625 w 1060"/>
                <a:gd name="T7" fmla="*/ 42968750 h 2760"/>
                <a:gd name="T8" fmla="*/ 15140625 w 1060"/>
                <a:gd name="T9" fmla="*/ 43125000 h 2760"/>
                <a:gd name="T10" fmla="*/ 15250000 w 1060"/>
                <a:gd name="T11" fmla="*/ 42593750 h 2760"/>
                <a:gd name="T12" fmla="*/ 10609375 w 1060"/>
                <a:gd name="T13" fmla="*/ 24921875 h 2760"/>
                <a:gd name="T14" fmla="*/ 16187500 w 1060"/>
                <a:gd name="T15" fmla="*/ 546875 h 2760"/>
                <a:gd name="T16" fmla="*/ 16187500 w 1060"/>
                <a:gd name="T17" fmla="*/ 171875 h 2760"/>
                <a:gd name="T18" fmla="*/ 14296875 w 1060"/>
                <a:gd name="T19" fmla="*/ 15625 h 27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60" h="2760" extrusionOk="0">
                  <a:moveTo>
                    <a:pt x="915" y="1"/>
                  </a:moveTo>
                  <a:cubicBezTo>
                    <a:pt x="499" y="1"/>
                    <a:pt x="196" y="385"/>
                    <a:pt x="250" y="809"/>
                  </a:cubicBezTo>
                  <a:cubicBezTo>
                    <a:pt x="298" y="1202"/>
                    <a:pt x="536" y="1583"/>
                    <a:pt x="607" y="1976"/>
                  </a:cubicBezTo>
                  <a:cubicBezTo>
                    <a:pt x="667" y="2274"/>
                    <a:pt x="703" y="2547"/>
                    <a:pt x="953" y="2750"/>
                  </a:cubicBezTo>
                  <a:cubicBezTo>
                    <a:pt x="956" y="2757"/>
                    <a:pt x="963" y="2760"/>
                    <a:pt x="969" y="2760"/>
                  </a:cubicBezTo>
                  <a:cubicBezTo>
                    <a:pt x="985" y="2760"/>
                    <a:pt x="1002" y="2743"/>
                    <a:pt x="976" y="2726"/>
                  </a:cubicBezTo>
                  <a:cubicBezTo>
                    <a:pt x="738" y="2369"/>
                    <a:pt x="774" y="2000"/>
                    <a:pt x="679" y="1595"/>
                  </a:cubicBezTo>
                  <a:cubicBezTo>
                    <a:pt x="524" y="964"/>
                    <a:pt x="0" y="297"/>
                    <a:pt x="1036" y="35"/>
                  </a:cubicBezTo>
                  <a:cubicBezTo>
                    <a:pt x="1036" y="35"/>
                    <a:pt x="1060" y="11"/>
                    <a:pt x="1036" y="11"/>
                  </a:cubicBezTo>
                  <a:cubicBezTo>
                    <a:pt x="995" y="4"/>
                    <a:pt x="954" y="1"/>
                    <a:pt x="91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1" name="Google Shape;3976;p4">
              <a:extLst>
                <a:ext uri="{FF2B5EF4-FFF2-40B4-BE49-F238E27FC236}">
                  <a16:creationId xmlns:a16="http://schemas.microsoft.com/office/drawing/2014/main" id="{22CD2922-7A75-55FA-D9EB-C7CE7AA43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050" y="2463125"/>
              <a:ext cx="22550" cy="56425"/>
            </a:xfrm>
            <a:custGeom>
              <a:avLst/>
              <a:gdLst>
                <a:gd name="T0" fmla="*/ 171875 w 902"/>
                <a:gd name="T1" fmla="*/ 0 h 2257"/>
                <a:gd name="T2" fmla="*/ 15625 w 902"/>
                <a:gd name="T3" fmla="*/ 453125 h 2257"/>
                <a:gd name="T4" fmla="*/ 13218750 w 902"/>
                <a:gd name="T5" fmla="*/ 35046875 h 2257"/>
                <a:gd name="T6" fmla="*/ 13593750 w 902"/>
                <a:gd name="T7" fmla="*/ 35250000 h 2257"/>
                <a:gd name="T8" fmla="*/ 13968750 w 902"/>
                <a:gd name="T9" fmla="*/ 34859375 h 2257"/>
                <a:gd name="T10" fmla="*/ 203125 w 902"/>
                <a:gd name="T11" fmla="*/ 78125 h 2257"/>
                <a:gd name="T12" fmla="*/ 171875 w 902"/>
                <a:gd name="T13" fmla="*/ 0 h 22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02" h="2257" extrusionOk="0">
                  <a:moveTo>
                    <a:pt x="11" y="0"/>
                  </a:moveTo>
                  <a:cubicBezTo>
                    <a:pt x="7" y="0"/>
                    <a:pt x="1" y="11"/>
                    <a:pt x="1" y="29"/>
                  </a:cubicBezTo>
                  <a:cubicBezTo>
                    <a:pt x="418" y="695"/>
                    <a:pt x="525" y="1529"/>
                    <a:pt x="846" y="2243"/>
                  </a:cubicBezTo>
                  <a:cubicBezTo>
                    <a:pt x="851" y="2252"/>
                    <a:pt x="861" y="2256"/>
                    <a:pt x="870" y="2256"/>
                  </a:cubicBezTo>
                  <a:cubicBezTo>
                    <a:pt x="886" y="2256"/>
                    <a:pt x="901" y="2246"/>
                    <a:pt x="894" y="2231"/>
                  </a:cubicBezTo>
                  <a:cubicBezTo>
                    <a:pt x="739" y="1493"/>
                    <a:pt x="525" y="588"/>
                    <a:pt x="13" y="5"/>
                  </a:cubicBezTo>
                  <a:cubicBezTo>
                    <a:pt x="13" y="2"/>
                    <a:pt x="12" y="0"/>
                    <a:pt x="1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2" name="Google Shape;3977;p4">
              <a:extLst>
                <a:ext uri="{FF2B5EF4-FFF2-40B4-BE49-F238E27FC236}">
                  <a16:creationId xmlns:a16="http://schemas.microsoft.com/office/drawing/2014/main" id="{A30CF2EB-B62F-47E8-2502-D0DE989E4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125" y="2439600"/>
              <a:ext cx="18475" cy="63550"/>
            </a:xfrm>
            <a:custGeom>
              <a:avLst/>
              <a:gdLst>
                <a:gd name="T0" fmla="*/ 250000 w 739"/>
                <a:gd name="T1" fmla="*/ 0 h 2542"/>
                <a:gd name="T2" fmla="*/ 0 w 739"/>
                <a:gd name="T3" fmla="*/ 265625 h 2542"/>
                <a:gd name="T4" fmla="*/ 11171875 w 739"/>
                <a:gd name="T5" fmla="*/ 39703125 h 2542"/>
                <a:gd name="T6" fmla="*/ 11546875 w 739"/>
                <a:gd name="T7" fmla="*/ 39703125 h 2542"/>
                <a:gd name="T8" fmla="*/ 562500 w 739"/>
                <a:gd name="T9" fmla="*/ 453125 h 2542"/>
                <a:gd name="T10" fmla="*/ 250000 w 739"/>
                <a:gd name="T11" fmla="*/ 0 h 25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39" h="2542" extrusionOk="0">
                  <a:moveTo>
                    <a:pt x="16" y="0"/>
                  </a:moveTo>
                  <a:cubicBezTo>
                    <a:pt x="8" y="0"/>
                    <a:pt x="0" y="6"/>
                    <a:pt x="0" y="17"/>
                  </a:cubicBezTo>
                  <a:cubicBezTo>
                    <a:pt x="36" y="886"/>
                    <a:pt x="405" y="1720"/>
                    <a:pt x="715" y="2541"/>
                  </a:cubicBezTo>
                  <a:lnTo>
                    <a:pt x="739" y="2541"/>
                  </a:lnTo>
                  <a:cubicBezTo>
                    <a:pt x="453" y="1708"/>
                    <a:pt x="119" y="910"/>
                    <a:pt x="36" y="29"/>
                  </a:cubicBezTo>
                  <a:cubicBezTo>
                    <a:pt x="36" y="9"/>
                    <a:pt x="25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3" name="Google Shape;3978;p4">
              <a:extLst>
                <a:ext uri="{FF2B5EF4-FFF2-40B4-BE49-F238E27FC236}">
                  <a16:creationId xmlns:a16="http://schemas.microsoft.com/office/drawing/2014/main" id="{8416C943-5EF7-49EA-210E-EC66B552B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550" y="2507875"/>
              <a:ext cx="106225" cy="101425"/>
            </a:xfrm>
            <a:custGeom>
              <a:avLst/>
              <a:gdLst>
                <a:gd name="T0" fmla="*/ 15625 w 4249"/>
                <a:gd name="T1" fmla="*/ 15625 h 4057"/>
                <a:gd name="T2" fmla="*/ 25312500 w 4249"/>
                <a:gd name="T3" fmla="*/ 34234375 h 4057"/>
                <a:gd name="T4" fmla="*/ 66046875 w 4249"/>
                <a:gd name="T5" fmla="*/ 63265625 h 4057"/>
                <a:gd name="T6" fmla="*/ 66187500 w 4249"/>
                <a:gd name="T7" fmla="*/ 63390625 h 4057"/>
                <a:gd name="T8" fmla="*/ 66234375 w 4249"/>
                <a:gd name="T9" fmla="*/ 63078125 h 4057"/>
                <a:gd name="T10" fmla="*/ 31640625 w 4249"/>
                <a:gd name="T11" fmla="*/ 37781250 h 4057"/>
                <a:gd name="T12" fmla="*/ 15625 w 4249"/>
                <a:gd name="T13" fmla="*/ 15625 h 40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249" h="4057" extrusionOk="0">
                  <a:moveTo>
                    <a:pt x="1" y="1"/>
                  </a:moveTo>
                  <a:cubicBezTo>
                    <a:pt x="429" y="810"/>
                    <a:pt x="905" y="1596"/>
                    <a:pt x="1620" y="2191"/>
                  </a:cubicBezTo>
                  <a:cubicBezTo>
                    <a:pt x="2441" y="2858"/>
                    <a:pt x="3358" y="3442"/>
                    <a:pt x="4227" y="4049"/>
                  </a:cubicBezTo>
                  <a:cubicBezTo>
                    <a:pt x="4230" y="4055"/>
                    <a:pt x="4233" y="4057"/>
                    <a:pt x="4236" y="4057"/>
                  </a:cubicBezTo>
                  <a:cubicBezTo>
                    <a:pt x="4244" y="4057"/>
                    <a:pt x="4248" y="4037"/>
                    <a:pt x="4239" y="4037"/>
                  </a:cubicBezTo>
                  <a:cubicBezTo>
                    <a:pt x="3549" y="3430"/>
                    <a:pt x="2763" y="2941"/>
                    <a:pt x="2025" y="2418"/>
                  </a:cubicBezTo>
                  <a:cubicBezTo>
                    <a:pt x="1108" y="1775"/>
                    <a:pt x="572" y="9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4" name="Google Shape;3979;p4">
              <a:extLst>
                <a:ext uri="{FF2B5EF4-FFF2-40B4-BE49-F238E27FC236}">
                  <a16:creationId xmlns:a16="http://schemas.microsoft.com/office/drawing/2014/main" id="{653F251D-6650-DB88-9924-970E1A0E7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9500" y="2572475"/>
              <a:ext cx="38975" cy="35800"/>
            </a:xfrm>
            <a:custGeom>
              <a:avLst/>
              <a:gdLst>
                <a:gd name="T0" fmla="*/ 15625 w 1559"/>
                <a:gd name="T1" fmla="*/ 0 h 1432"/>
                <a:gd name="T2" fmla="*/ 15625 w 1559"/>
                <a:gd name="T3" fmla="*/ 0 h 1432"/>
                <a:gd name="T4" fmla="*/ 23828125 w 1559"/>
                <a:gd name="T5" fmla="*/ 22328125 h 1432"/>
                <a:gd name="T6" fmla="*/ 23968750 w 1559"/>
                <a:gd name="T7" fmla="*/ 22359375 h 1432"/>
                <a:gd name="T8" fmla="*/ 24187500 w 1559"/>
                <a:gd name="T9" fmla="*/ 21953125 h 1432"/>
                <a:gd name="T10" fmla="*/ 15625 w 1559"/>
                <a:gd name="T11" fmla="*/ 0 h 14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9" h="1432" extrusionOk="0">
                  <a:moveTo>
                    <a:pt x="1" y="0"/>
                  </a:moveTo>
                  <a:lnTo>
                    <a:pt x="1" y="0"/>
                  </a:lnTo>
                  <a:cubicBezTo>
                    <a:pt x="429" y="512"/>
                    <a:pt x="965" y="1036"/>
                    <a:pt x="1525" y="1429"/>
                  </a:cubicBezTo>
                  <a:cubicBezTo>
                    <a:pt x="1528" y="1431"/>
                    <a:pt x="1531" y="1431"/>
                    <a:pt x="1534" y="1431"/>
                  </a:cubicBezTo>
                  <a:cubicBezTo>
                    <a:pt x="1551" y="1431"/>
                    <a:pt x="1559" y="1405"/>
                    <a:pt x="1548" y="1405"/>
                  </a:cubicBezTo>
                  <a:cubicBezTo>
                    <a:pt x="1036" y="917"/>
                    <a:pt x="513" y="453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5" name="Google Shape;3980;p4">
              <a:extLst>
                <a:ext uri="{FF2B5EF4-FFF2-40B4-BE49-F238E27FC236}">
                  <a16:creationId xmlns:a16="http://schemas.microsoft.com/office/drawing/2014/main" id="{196B2CDE-472E-E237-B353-3E5170BFC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575" y="2566675"/>
              <a:ext cx="37925" cy="36725"/>
            </a:xfrm>
            <a:custGeom>
              <a:avLst/>
              <a:gdLst>
                <a:gd name="T0" fmla="*/ 93750 w 1517"/>
                <a:gd name="T1" fmla="*/ 15625 h 1469"/>
                <a:gd name="T2" fmla="*/ 140625 w 1517"/>
                <a:gd name="T3" fmla="*/ 93750 h 1469"/>
                <a:gd name="T4" fmla="*/ 93750 w 1517"/>
                <a:gd name="T5" fmla="*/ 15625 h 1469"/>
                <a:gd name="T6" fmla="*/ 140625 w 1517"/>
                <a:gd name="T7" fmla="*/ 93750 h 1469"/>
                <a:gd name="T8" fmla="*/ 140625 w 1517"/>
                <a:gd name="T9" fmla="*/ 93750 h 1469"/>
                <a:gd name="T10" fmla="*/ 23390625 w 1517"/>
                <a:gd name="T11" fmla="*/ 22796875 h 1469"/>
                <a:gd name="T12" fmla="*/ 23546875 w 1517"/>
                <a:gd name="T13" fmla="*/ 22953125 h 1469"/>
                <a:gd name="T14" fmla="*/ 23578125 w 1517"/>
                <a:gd name="T15" fmla="*/ 22609375 h 1469"/>
                <a:gd name="T16" fmla="*/ 140625 w 1517"/>
                <a:gd name="T17" fmla="*/ 93750 h 14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17" h="1469" extrusionOk="0">
                  <a:moveTo>
                    <a:pt x="6" y="1"/>
                  </a:moveTo>
                  <a:cubicBezTo>
                    <a:pt x="3" y="1"/>
                    <a:pt x="1" y="6"/>
                    <a:pt x="9" y="6"/>
                  </a:cubicBezTo>
                  <a:cubicBezTo>
                    <a:pt x="9" y="2"/>
                    <a:pt x="7" y="1"/>
                    <a:pt x="6" y="1"/>
                  </a:cubicBezTo>
                  <a:close/>
                  <a:moveTo>
                    <a:pt x="9" y="6"/>
                  </a:moveTo>
                  <a:lnTo>
                    <a:pt x="9" y="6"/>
                  </a:lnTo>
                  <a:cubicBezTo>
                    <a:pt x="485" y="494"/>
                    <a:pt x="961" y="1030"/>
                    <a:pt x="1497" y="1459"/>
                  </a:cubicBezTo>
                  <a:cubicBezTo>
                    <a:pt x="1501" y="1466"/>
                    <a:pt x="1504" y="1469"/>
                    <a:pt x="1507" y="1469"/>
                  </a:cubicBezTo>
                  <a:cubicBezTo>
                    <a:pt x="1514" y="1469"/>
                    <a:pt x="1517" y="1455"/>
                    <a:pt x="1509" y="1447"/>
                  </a:cubicBezTo>
                  <a:cubicBezTo>
                    <a:pt x="1068" y="923"/>
                    <a:pt x="509" y="470"/>
                    <a:pt x="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6" name="Google Shape;3981;p4">
              <a:extLst>
                <a:ext uri="{FF2B5EF4-FFF2-40B4-BE49-F238E27FC236}">
                  <a16:creationId xmlns:a16="http://schemas.microsoft.com/office/drawing/2014/main" id="{A889883D-0C3A-09B3-8810-B181DF31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525" y="2571350"/>
              <a:ext cx="31350" cy="30950"/>
            </a:xfrm>
            <a:custGeom>
              <a:avLst/>
              <a:gdLst>
                <a:gd name="T0" fmla="*/ 31250 w 1254"/>
                <a:gd name="T1" fmla="*/ 15625 h 1238"/>
                <a:gd name="T2" fmla="*/ 109375 w 1254"/>
                <a:gd name="T3" fmla="*/ 156250 h 1238"/>
                <a:gd name="T4" fmla="*/ 31250 w 1254"/>
                <a:gd name="T5" fmla="*/ 15625 h 1238"/>
                <a:gd name="T6" fmla="*/ 109375 w 1254"/>
                <a:gd name="T7" fmla="*/ 156250 h 1238"/>
                <a:gd name="T8" fmla="*/ 109375 w 1254"/>
                <a:gd name="T9" fmla="*/ 156250 h 1238"/>
                <a:gd name="T10" fmla="*/ 18890625 w 1254"/>
                <a:gd name="T11" fmla="*/ 19312500 h 1238"/>
                <a:gd name="T12" fmla="*/ 19062500 w 1254"/>
                <a:gd name="T13" fmla="*/ 19343750 h 1238"/>
                <a:gd name="T14" fmla="*/ 19078125 w 1254"/>
                <a:gd name="T15" fmla="*/ 18562500 h 1238"/>
                <a:gd name="T16" fmla="*/ 109375 w 1254"/>
                <a:gd name="T17" fmla="*/ 156250 h 12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54" h="1238" extrusionOk="0">
                  <a:moveTo>
                    <a:pt x="2" y="1"/>
                  </a:moveTo>
                  <a:cubicBezTo>
                    <a:pt x="1" y="1"/>
                    <a:pt x="1" y="4"/>
                    <a:pt x="7" y="10"/>
                  </a:cubicBezTo>
                  <a:cubicBezTo>
                    <a:pt x="7" y="4"/>
                    <a:pt x="4" y="1"/>
                    <a:pt x="2" y="1"/>
                  </a:cubicBezTo>
                  <a:close/>
                  <a:moveTo>
                    <a:pt x="7" y="10"/>
                  </a:moveTo>
                  <a:lnTo>
                    <a:pt x="7" y="10"/>
                  </a:lnTo>
                  <a:cubicBezTo>
                    <a:pt x="531" y="307"/>
                    <a:pt x="650" y="1010"/>
                    <a:pt x="1209" y="1236"/>
                  </a:cubicBezTo>
                  <a:cubicBezTo>
                    <a:pt x="1213" y="1237"/>
                    <a:pt x="1217" y="1238"/>
                    <a:pt x="1220" y="1238"/>
                  </a:cubicBezTo>
                  <a:cubicBezTo>
                    <a:pt x="1247" y="1238"/>
                    <a:pt x="1253" y="1199"/>
                    <a:pt x="1221" y="1188"/>
                  </a:cubicBezTo>
                  <a:cubicBezTo>
                    <a:pt x="685" y="914"/>
                    <a:pt x="554" y="248"/>
                    <a:pt x="7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7" name="Google Shape;3982;p4">
              <a:extLst>
                <a:ext uri="{FF2B5EF4-FFF2-40B4-BE49-F238E27FC236}">
                  <a16:creationId xmlns:a16="http://schemas.microsoft.com/office/drawing/2014/main" id="{7FB44B4F-64D4-C4FE-B0ED-B1EFBFE72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7425" y="2560775"/>
              <a:ext cx="35475" cy="41400"/>
            </a:xfrm>
            <a:custGeom>
              <a:avLst/>
              <a:gdLst>
                <a:gd name="T0" fmla="*/ 468750 w 1419"/>
                <a:gd name="T1" fmla="*/ 15625 h 1656"/>
                <a:gd name="T2" fmla="*/ 156250 w 1419"/>
                <a:gd name="T3" fmla="*/ 437500 h 1656"/>
                <a:gd name="T4" fmla="*/ 21359375 w 1419"/>
                <a:gd name="T5" fmla="*/ 25734375 h 1656"/>
                <a:gd name="T6" fmla="*/ 21640625 w 1419"/>
                <a:gd name="T7" fmla="*/ 25859375 h 1656"/>
                <a:gd name="T8" fmla="*/ 21734375 w 1419"/>
                <a:gd name="T9" fmla="*/ 25359375 h 1656"/>
                <a:gd name="T10" fmla="*/ 531250 w 1419"/>
                <a:gd name="T11" fmla="*/ 62500 h 1656"/>
                <a:gd name="T12" fmla="*/ 468750 w 1419"/>
                <a:gd name="T13" fmla="*/ 15625 h 16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9" h="1656" extrusionOk="0">
                  <a:moveTo>
                    <a:pt x="30" y="1"/>
                  </a:moveTo>
                  <a:cubicBezTo>
                    <a:pt x="22" y="1"/>
                    <a:pt x="0" y="18"/>
                    <a:pt x="10" y="28"/>
                  </a:cubicBezTo>
                  <a:cubicBezTo>
                    <a:pt x="379" y="611"/>
                    <a:pt x="831" y="1218"/>
                    <a:pt x="1367" y="1647"/>
                  </a:cubicBezTo>
                  <a:cubicBezTo>
                    <a:pt x="1373" y="1653"/>
                    <a:pt x="1379" y="1655"/>
                    <a:pt x="1385" y="1655"/>
                  </a:cubicBezTo>
                  <a:cubicBezTo>
                    <a:pt x="1404" y="1655"/>
                    <a:pt x="1418" y="1632"/>
                    <a:pt x="1391" y="1623"/>
                  </a:cubicBezTo>
                  <a:cubicBezTo>
                    <a:pt x="950" y="1076"/>
                    <a:pt x="450" y="587"/>
                    <a:pt x="34" y="4"/>
                  </a:cubicBezTo>
                  <a:cubicBezTo>
                    <a:pt x="34" y="2"/>
                    <a:pt x="32" y="1"/>
                    <a:pt x="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8" name="Google Shape;3983;p4">
              <a:extLst>
                <a:ext uri="{FF2B5EF4-FFF2-40B4-BE49-F238E27FC236}">
                  <a16:creationId xmlns:a16="http://schemas.microsoft.com/office/drawing/2014/main" id="{5A49FE35-7235-A831-2AB9-05373DC824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675" y="2558075"/>
              <a:ext cx="31300" cy="40200"/>
            </a:xfrm>
            <a:custGeom>
              <a:avLst/>
              <a:gdLst>
                <a:gd name="T0" fmla="*/ 656250 w 1252"/>
                <a:gd name="T1" fmla="*/ 0 h 1608"/>
                <a:gd name="T2" fmla="*/ 140625 w 1252"/>
                <a:gd name="T3" fmla="*/ 640625 h 1608"/>
                <a:gd name="T4" fmla="*/ 18375000 w 1252"/>
                <a:gd name="T5" fmla="*/ 25000000 h 1608"/>
                <a:gd name="T6" fmla="*/ 18687500 w 1252"/>
                <a:gd name="T7" fmla="*/ 25125000 h 1608"/>
                <a:gd name="T8" fmla="*/ 19109375 w 1252"/>
                <a:gd name="T9" fmla="*/ 24265625 h 1608"/>
                <a:gd name="T10" fmla="*/ 890625 w 1252"/>
                <a:gd name="T11" fmla="*/ 78125 h 1608"/>
                <a:gd name="T12" fmla="*/ 656250 w 1252"/>
                <a:gd name="T13" fmla="*/ 0 h 1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52" h="1608" extrusionOk="0">
                  <a:moveTo>
                    <a:pt x="42" y="0"/>
                  </a:moveTo>
                  <a:cubicBezTo>
                    <a:pt x="25" y="0"/>
                    <a:pt x="0" y="14"/>
                    <a:pt x="9" y="41"/>
                  </a:cubicBezTo>
                  <a:cubicBezTo>
                    <a:pt x="378" y="576"/>
                    <a:pt x="771" y="1112"/>
                    <a:pt x="1176" y="1600"/>
                  </a:cubicBezTo>
                  <a:cubicBezTo>
                    <a:pt x="1181" y="1606"/>
                    <a:pt x="1188" y="1608"/>
                    <a:pt x="1196" y="1608"/>
                  </a:cubicBezTo>
                  <a:cubicBezTo>
                    <a:pt x="1222" y="1608"/>
                    <a:pt x="1251" y="1580"/>
                    <a:pt x="1223" y="1553"/>
                  </a:cubicBezTo>
                  <a:cubicBezTo>
                    <a:pt x="854" y="1017"/>
                    <a:pt x="449" y="517"/>
                    <a:pt x="57" y="5"/>
                  </a:cubicBezTo>
                  <a:cubicBezTo>
                    <a:pt x="54" y="2"/>
                    <a:pt x="48" y="0"/>
                    <a:pt x="4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49" name="Google Shape;3984;p4">
              <a:extLst>
                <a:ext uri="{FF2B5EF4-FFF2-40B4-BE49-F238E27FC236}">
                  <a16:creationId xmlns:a16="http://schemas.microsoft.com/office/drawing/2014/main" id="{7FAD2063-FC63-12AA-CA4A-903D79BF8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550" y="2553025"/>
              <a:ext cx="19875" cy="39050"/>
            </a:xfrm>
            <a:custGeom>
              <a:avLst/>
              <a:gdLst>
                <a:gd name="T0" fmla="*/ 296875 w 795"/>
                <a:gd name="T1" fmla="*/ 15625 h 1562"/>
                <a:gd name="T2" fmla="*/ 0 w 795"/>
                <a:gd name="T3" fmla="*/ 437500 h 1562"/>
                <a:gd name="T4" fmla="*/ 11531250 w 795"/>
                <a:gd name="T5" fmla="*/ 24250000 h 1562"/>
                <a:gd name="T6" fmla="*/ 11953125 w 795"/>
                <a:gd name="T7" fmla="*/ 24406250 h 1562"/>
                <a:gd name="T8" fmla="*/ 12281250 w 795"/>
                <a:gd name="T9" fmla="*/ 23687500 h 1562"/>
                <a:gd name="T10" fmla="*/ 5765625 w 795"/>
                <a:gd name="T11" fmla="*/ 12343750 h 1562"/>
                <a:gd name="T12" fmla="*/ 750000 w 795"/>
                <a:gd name="T13" fmla="*/ 437500 h 1562"/>
                <a:gd name="T14" fmla="*/ 296875 w 795"/>
                <a:gd name="T15" fmla="*/ 15625 h 15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95" h="1562" extrusionOk="0">
                  <a:moveTo>
                    <a:pt x="19" y="1"/>
                  </a:moveTo>
                  <a:cubicBezTo>
                    <a:pt x="8" y="1"/>
                    <a:pt x="0" y="14"/>
                    <a:pt x="0" y="28"/>
                  </a:cubicBezTo>
                  <a:cubicBezTo>
                    <a:pt x="107" y="552"/>
                    <a:pt x="369" y="1159"/>
                    <a:pt x="738" y="1552"/>
                  </a:cubicBezTo>
                  <a:cubicBezTo>
                    <a:pt x="748" y="1559"/>
                    <a:pt x="757" y="1562"/>
                    <a:pt x="765" y="1562"/>
                  </a:cubicBezTo>
                  <a:cubicBezTo>
                    <a:pt x="785" y="1562"/>
                    <a:pt x="795" y="1542"/>
                    <a:pt x="786" y="1516"/>
                  </a:cubicBezTo>
                  <a:cubicBezTo>
                    <a:pt x="667" y="1266"/>
                    <a:pt x="500" y="1040"/>
                    <a:pt x="369" y="790"/>
                  </a:cubicBezTo>
                  <a:cubicBezTo>
                    <a:pt x="250" y="540"/>
                    <a:pt x="143" y="278"/>
                    <a:pt x="48" y="28"/>
                  </a:cubicBezTo>
                  <a:cubicBezTo>
                    <a:pt x="38" y="8"/>
                    <a:pt x="28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0" name="Google Shape;3985;p4">
              <a:extLst>
                <a:ext uri="{FF2B5EF4-FFF2-40B4-BE49-F238E27FC236}">
                  <a16:creationId xmlns:a16="http://schemas.microsoft.com/office/drawing/2014/main" id="{B17D9B53-43B0-CCA0-58A6-622445528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475" y="2562450"/>
              <a:ext cx="23950" cy="35725"/>
            </a:xfrm>
            <a:custGeom>
              <a:avLst/>
              <a:gdLst>
                <a:gd name="T0" fmla="*/ 328125 w 958"/>
                <a:gd name="T1" fmla="*/ 15625 h 1429"/>
                <a:gd name="T2" fmla="*/ 109375 w 958"/>
                <a:gd name="T3" fmla="*/ 312500 h 1429"/>
                <a:gd name="T4" fmla="*/ 6062500 w 958"/>
                <a:gd name="T5" fmla="*/ 12781250 h 1429"/>
                <a:gd name="T6" fmla="*/ 14062500 w 958"/>
                <a:gd name="T7" fmla="*/ 22265625 h 1429"/>
                <a:gd name="T8" fmla="*/ 14343750 w 958"/>
                <a:gd name="T9" fmla="*/ 22312500 h 1429"/>
                <a:gd name="T10" fmla="*/ 14812500 w 958"/>
                <a:gd name="T11" fmla="*/ 21531250 h 1429"/>
                <a:gd name="T12" fmla="*/ 7187500 w 958"/>
                <a:gd name="T13" fmla="*/ 11296875 h 1429"/>
                <a:gd name="T14" fmla="*/ 671875 w 958"/>
                <a:gd name="T15" fmla="*/ 125000 h 1429"/>
                <a:gd name="T16" fmla="*/ 328125 w 958"/>
                <a:gd name="T17" fmla="*/ 15625 h 14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8" h="1429" extrusionOk="0">
                  <a:moveTo>
                    <a:pt x="21" y="1"/>
                  </a:moveTo>
                  <a:cubicBezTo>
                    <a:pt x="10" y="1"/>
                    <a:pt x="0" y="6"/>
                    <a:pt x="7" y="20"/>
                  </a:cubicBezTo>
                  <a:cubicBezTo>
                    <a:pt x="67" y="306"/>
                    <a:pt x="222" y="580"/>
                    <a:pt x="388" y="818"/>
                  </a:cubicBezTo>
                  <a:cubicBezTo>
                    <a:pt x="531" y="1032"/>
                    <a:pt x="686" y="1270"/>
                    <a:pt x="900" y="1425"/>
                  </a:cubicBezTo>
                  <a:cubicBezTo>
                    <a:pt x="907" y="1427"/>
                    <a:pt x="913" y="1428"/>
                    <a:pt x="918" y="1428"/>
                  </a:cubicBezTo>
                  <a:cubicBezTo>
                    <a:pt x="943" y="1428"/>
                    <a:pt x="958" y="1407"/>
                    <a:pt x="948" y="1378"/>
                  </a:cubicBezTo>
                  <a:cubicBezTo>
                    <a:pt x="817" y="1139"/>
                    <a:pt x="603" y="949"/>
                    <a:pt x="460" y="723"/>
                  </a:cubicBezTo>
                  <a:cubicBezTo>
                    <a:pt x="305" y="485"/>
                    <a:pt x="186" y="247"/>
                    <a:pt x="43" y="8"/>
                  </a:cubicBezTo>
                  <a:cubicBezTo>
                    <a:pt x="38" y="3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1" name="Google Shape;3986;p4">
              <a:extLst>
                <a:ext uri="{FF2B5EF4-FFF2-40B4-BE49-F238E27FC236}">
                  <a16:creationId xmlns:a16="http://schemas.microsoft.com/office/drawing/2014/main" id="{CB7A1935-79B4-4B5D-9B6F-D7A2E595C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325" y="2565375"/>
              <a:ext cx="32325" cy="39475"/>
            </a:xfrm>
            <a:custGeom>
              <a:avLst/>
              <a:gdLst>
                <a:gd name="T0" fmla="*/ 625000 w 1293"/>
                <a:gd name="T1" fmla="*/ 15625 h 1579"/>
                <a:gd name="T2" fmla="*/ 140625 w 1293"/>
                <a:gd name="T3" fmla="*/ 718750 h 1579"/>
                <a:gd name="T4" fmla="*/ 19671875 w 1293"/>
                <a:gd name="T5" fmla="*/ 24531250 h 1579"/>
                <a:gd name="T6" fmla="*/ 19906250 w 1293"/>
                <a:gd name="T7" fmla="*/ 24656250 h 1579"/>
                <a:gd name="T8" fmla="*/ 20046875 w 1293"/>
                <a:gd name="T9" fmla="*/ 24156250 h 1579"/>
                <a:gd name="T10" fmla="*/ 10375000 w 1293"/>
                <a:gd name="T11" fmla="*/ 13187500 h 1579"/>
                <a:gd name="T12" fmla="*/ 1078125 w 1293"/>
                <a:gd name="T13" fmla="*/ 156250 h 1579"/>
                <a:gd name="T14" fmla="*/ 625000 w 1293"/>
                <a:gd name="T15" fmla="*/ 15625 h 15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93" h="1579" extrusionOk="0">
                  <a:moveTo>
                    <a:pt x="40" y="1"/>
                  </a:moveTo>
                  <a:cubicBezTo>
                    <a:pt x="17" y="1"/>
                    <a:pt x="1" y="20"/>
                    <a:pt x="9" y="46"/>
                  </a:cubicBezTo>
                  <a:cubicBezTo>
                    <a:pt x="295" y="606"/>
                    <a:pt x="735" y="1213"/>
                    <a:pt x="1259" y="1570"/>
                  </a:cubicBezTo>
                  <a:cubicBezTo>
                    <a:pt x="1265" y="1576"/>
                    <a:pt x="1270" y="1578"/>
                    <a:pt x="1274" y="1578"/>
                  </a:cubicBezTo>
                  <a:cubicBezTo>
                    <a:pt x="1287" y="1578"/>
                    <a:pt x="1292" y="1555"/>
                    <a:pt x="1283" y="1546"/>
                  </a:cubicBezTo>
                  <a:cubicBezTo>
                    <a:pt x="1093" y="1308"/>
                    <a:pt x="855" y="1094"/>
                    <a:pt x="664" y="844"/>
                  </a:cubicBezTo>
                  <a:cubicBezTo>
                    <a:pt x="438" y="582"/>
                    <a:pt x="259" y="296"/>
                    <a:pt x="69" y="10"/>
                  </a:cubicBezTo>
                  <a:cubicBezTo>
                    <a:pt x="59" y="4"/>
                    <a:pt x="49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2" name="Google Shape;3987;p4">
              <a:extLst>
                <a:ext uri="{FF2B5EF4-FFF2-40B4-BE49-F238E27FC236}">
                  <a16:creationId xmlns:a16="http://schemas.microsoft.com/office/drawing/2014/main" id="{4A2B10FA-7C7D-33D6-D9C9-AFA66453B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3550" y="2585150"/>
              <a:ext cx="29200" cy="21875"/>
            </a:xfrm>
            <a:custGeom>
              <a:avLst/>
              <a:gdLst>
                <a:gd name="T0" fmla="*/ 390625 w 1168"/>
                <a:gd name="T1" fmla="*/ 15625 h 875"/>
                <a:gd name="T2" fmla="*/ 15625 w 1168"/>
                <a:gd name="T3" fmla="*/ 453125 h 875"/>
                <a:gd name="T4" fmla="*/ 17687500 w 1168"/>
                <a:gd name="T5" fmla="*/ 13656250 h 875"/>
                <a:gd name="T6" fmla="*/ 17687500 w 1168"/>
                <a:gd name="T7" fmla="*/ 12921875 h 875"/>
                <a:gd name="T8" fmla="*/ 8203125 w 1168"/>
                <a:gd name="T9" fmla="*/ 8453125 h 875"/>
                <a:gd name="T10" fmla="*/ 562500 w 1168"/>
                <a:gd name="T11" fmla="*/ 78125 h 875"/>
                <a:gd name="T12" fmla="*/ 390625 w 1168"/>
                <a:gd name="T13" fmla="*/ 15625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68" h="875" extrusionOk="0">
                  <a:moveTo>
                    <a:pt x="25" y="1"/>
                  </a:moveTo>
                  <a:cubicBezTo>
                    <a:pt x="13" y="1"/>
                    <a:pt x="1" y="12"/>
                    <a:pt x="1" y="29"/>
                  </a:cubicBezTo>
                  <a:cubicBezTo>
                    <a:pt x="179" y="446"/>
                    <a:pt x="656" y="874"/>
                    <a:pt x="1132" y="874"/>
                  </a:cubicBezTo>
                  <a:cubicBezTo>
                    <a:pt x="1168" y="874"/>
                    <a:pt x="1168" y="839"/>
                    <a:pt x="1132" y="827"/>
                  </a:cubicBezTo>
                  <a:cubicBezTo>
                    <a:pt x="929" y="732"/>
                    <a:pt x="703" y="672"/>
                    <a:pt x="525" y="541"/>
                  </a:cubicBezTo>
                  <a:cubicBezTo>
                    <a:pt x="322" y="398"/>
                    <a:pt x="167" y="220"/>
                    <a:pt x="36" y="5"/>
                  </a:cubicBezTo>
                  <a:cubicBezTo>
                    <a:pt x="33" y="2"/>
                    <a:pt x="29" y="1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3" name="Google Shape;3988;p4">
              <a:extLst>
                <a:ext uri="{FF2B5EF4-FFF2-40B4-BE49-F238E27FC236}">
                  <a16:creationId xmlns:a16="http://schemas.microsoft.com/office/drawing/2014/main" id="{5B387F2C-6EEC-60D6-8F0A-4FD007A876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7600" y="2247650"/>
              <a:ext cx="69675" cy="119575"/>
            </a:xfrm>
            <a:custGeom>
              <a:avLst/>
              <a:gdLst>
                <a:gd name="T0" fmla="*/ 2078125 w 2787"/>
                <a:gd name="T1" fmla="*/ 15625 h 4783"/>
                <a:gd name="T2" fmla="*/ 1671875 w 2787"/>
                <a:gd name="T3" fmla="*/ 421875 h 4783"/>
                <a:gd name="T4" fmla="*/ 12843750 w 2787"/>
                <a:gd name="T5" fmla="*/ 38375000 h 4783"/>
                <a:gd name="T6" fmla="*/ 42968750 w 2787"/>
                <a:gd name="T7" fmla="*/ 74656250 h 4783"/>
                <a:gd name="T8" fmla="*/ 43234375 w 2787"/>
                <a:gd name="T9" fmla="*/ 74734375 h 4783"/>
                <a:gd name="T10" fmla="*/ 43531250 w 2787"/>
                <a:gd name="T11" fmla="*/ 74281250 h 4783"/>
                <a:gd name="T12" fmla="*/ 17671875 w 2787"/>
                <a:gd name="T13" fmla="*/ 44140625 h 4783"/>
                <a:gd name="T14" fmla="*/ 2609375 w 2787"/>
                <a:gd name="T15" fmla="*/ 421875 h 4783"/>
                <a:gd name="T16" fmla="*/ 2078125 w 2787"/>
                <a:gd name="T17" fmla="*/ 15625 h 47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87" h="4783" extrusionOk="0">
                  <a:moveTo>
                    <a:pt x="133" y="1"/>
                  </a:moveTo>
                  <a:cubicBezTo>
                    <a:pt x="119" y="1"/>
                    <a:pt x="107" y="10"/>
                    <a:pt x="107" y="27"/>
                  </a:cubicBezTo>
                  <a:cubicBezTo>
                    <a:pt x="0" y="885"/>
                    <a:pt x="417" y="1706"/>
                    <a:pt x="822" y="2456"/>
                  </a:cubicBezTo>
                  <a:cubicBezTo>
                    <a:pt x="1310" y="3361"/>
                    <a:pt x="2191" y="3909"/>
                    <a:pt x="2750" y="4778"/>
                  </a:cubicBezTo>
                  <a:cubicBezTo>
                    <a:pt x="2757" y="4781"/>
                    <a:pt x="2762" y="4783"/>
                    <a:pt x="2767" y="4783"/>
                  </a:cubicBezTo>
                  <a:cubicBezTo>
                    <a:pt x="2780" y="4783"/>
                    <a:pt x="2786" y="4772"/>
                    <a:pt x="2786" y="4754"/>
                  </a:cubicBezTo>
                  <a:cubicBezTo>
                    <a:pt x="2393" y="3956"/>
                    <a:pt x="1619" y="3540"/>
                    <a:pt x="1131" y="2825"/>
                  </a:cubicBezTo>
                  <a:cubicBezTo>
                    <a:pt x="583" y="2040"/>
                    <a:pt x="95" y="980"/>
                    <a:pt x="167" y="27"/>
                  </a:cubicBezTo>
                  <a:cubicBezTo>
                    <a:pt x="161" y="10"/>
                    <a:pt x="146" y="1"/>
                    <a:pt x="13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4" name="Google Shape;3989;p4">
              <a:extLst>
                <a:ext uri="{FF2B5EF4-FFF2-40B4-BE49-F238E27FC236}">
                  <a16:creationId xmlns:a16="http://schemas.microsoft.com/office/drawing/2014/main" id="{ACA8CED1-922F-34B9-4849-253CF41D9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900" y="2373625"/>
              <a:ext cx="68975" cy="73525"/>
            </a:xfrm>
            <a:custGeom>
              <a:avLst/>
              <a:gdLst>
                <a:gd name="T0" fmla="*/ 0 w 2759"/>
                <a:gd name="T1" fmla="*/ 15625 h 2941"/>
                <a:gd name="T2" fmla="*/ 0 w 2759"/>
                <a:gd name="T3" fmla="*/ 15625 h 2941"/>
                <a:gd name="T4" fmla="*/ 19171875 w 2759"/>
                <a:gd name="T5" fmla="*/ 24015625 h 2941"/>
                <a:gd name="T6" fmla="*/ 42796875 w 2759"/>
                <a:gd name="T7" fmla="*/ 45781250 h 2941"/>
                <a:gd name="T8" fmla="*/ 42953125 w 2759"/>
                <a:gd name="T9" fmla="*/ 45937500 h 2941"/>
                <a:gd name="T10" fmla="*/ 42984375 w 2759"/>
                <a:gd name="T11" fmla="*/ 45593750 h 2941"/>
                <a:gd name="T12" fmla="*/ 19718750 w 2759"/>
                <a:gd name="T13" fmla="*/ 23453125 h 2941"/>
                <a:gd name="T14" fmla="*/ 0 w 2759"/>
                <a:gd name="T15" fmla="*/ 15625 h 29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59" h="2941" extrusionOk="0">
                  <a:moveTo>
                    <a:pt x="0" y="1"/>
                  </a:moveTo>
                  <a:lnTo>
                    <a:pt x="0" y="1"/>
                  </a:lnTo>
                  <a:cubicBezTo>
                    <a:pt x="453" y="465"/>
                    <a:pt x="786" y="1061"/>
                    <a:pt x="1227" y="1537"/>
                  </a:cubicBezTo>
                  <a:cubicBezTo>
                    <a:pt x="1691" y="2025"/>
                    <a:pt x="2215" y="2501"/>
                    <a:pt x="2739" y="2930"/>
                  </a:cubicBezTo>
                  <a:cubicBezTo>
                    <a:pt x="2742" y="2937"/>
                    <a:pt x="2746" y="2940"/>
                    <a:pt x="2749" y="2940"/>
                  </a:cubicBezTo>
                  <a:cubicBezTo>
                    <a:pt x="2756" y="2940"/>
                    <a:pt x="2759" y="2926"/>
                    <a:pt x="2751" y="2918"/>
                  </a:cubicBezTo>
                  <a:cubicBezTo>
                    <a:pt x="2263" y="2442"/>
                    <a:pt x="1727" y="2013"/>
                    <a:pt x="1262" y="1501"/>
                  </a:cubicBezTo>
                  <a:cubicBezTo>
                    <a:pt x="810" y="1025"/>
                    <a:pt x="500" y="406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5" name="Google Shape;3990;p4">
              <a:extLst>
                <a:ext uri="{FF2B5EF4-FFF2-40B4-BE49-F238E27FC236}">
                  <a16:creationId xmlns:a16="http://schemas.microsoft.com/office/drawing/2014/main" id="{D80AC762-E86C-B0C0-B9DB-18C755045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7425" y="2400125"/>
              <a:ext cx="39025" cy="43475"/>
            </a:xfrm>
            <a:custGeom>
              <a:avLst/>
              <a:gdLst>
                <a:gd name="T0" fmla="*/ 0 w 1561"/>
                <a:gd name="T1" fmla="*/ 15625 h 1739"/>
                <a:gd name="T2" fmla="*/ 0 w 1561"/>
                <a:gd name="T3" fmla="*/ 15625 h 1739"/>
                <a:gd name="T4" fmla="*/ 24000000 w 1561"/>
                <a:gd name="T5" fmla="*/ 27171875 h 1739"/>
                <a:gd name="T6" fmla="*/ 24187500 w 1561"/>
                <a:gd name="T7" fmla="*/ 26984375 h 1739"/>
                <a:gd name="T8" fmla="*/ 11546875 w 1561"/>
                <a:gd name="T9" fmla="*/ 15078125 h 1739"/>
                <a:gd name="T10" fmla="*/ 0 w 1561"/>
                <a:gd name="T11" fmla="*/ 15625 h 17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61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358" y="655"/>
                    <a:pt x="882" y="1334"/>
                    <a:pt x="1536" y="1739"/>
                  </a:cubicBezTo>
                  <a:cubicBezTo>
                    <a:pt x="1548" y="1739"/>
                    <a:pt x="1560" y="1727"/>
                    <a:pt x="1548" y="1727"/>
                  </a:cubicBezTo>
                  <a:cubicBezTo>
                    <a:pt x="1274" y="1477"/>
                    <a:pt x="989" y="1251"/>
                    <a:pt x="739" y="965"/>
                  </a:cubicBezTo>
                  <a:cubicBezTo>
                    <a:pt x="465" y="655"/>
                    <a:pt x="227" y="322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6" name="Google Shape;3991;p4">
              <a:extLst>
                <a:ext uri="{FF2B5EF4-FFF2-40B4-BE49-F238E27FC236}">
                  <a16:creationId xmlns:a16="http://schemas.microsoft.com/office/drawing/2014/main" id="{7AD70BE8-674B-8271-B17A-6F19ED038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399375"/>
              <a:ext cx="39225" cy="44350"/>
            </a:xfrm>
            <a:custGeom>
              <a:avLst/>
              <a:gdLst>
                <a:gd name="T0" fmla="*/ 78125 w 1569"/>
                <a:gd name="T1" fmla="*/ 15625 h 1774"/>
                <a:gd name="T2" fmla="*/ 0 w 1569"/>
                <a:gd name="T3" fmla="*/ 296875 h 1774"/>
                <a:gd name="T4" fmla="*/ 78125 w 1569"/>
                <a:gd name="T5" fmla="*/ 15625 h 1774"/>
                <a:gd name="T6" fmla="*/ 0 w 1569"/>
                <a:gd name="T7" fmla="*/ 296875 h 1774"/>
                <a:gd name="T8" fmla="*/ 24187500 w 1569"/>
                <a:gd name="T9" fmla="*/ 27640625 h 1774"/>
                <a:gd name="T10" fmla="*/ 24343750 w 1569"/>
                <a:gd name="T11" fmla="*/ 27718750 h 1774"/>
                <a:gd name="T12" fmla="*/ 24375000 w 1569"/>
                <a:gd name="T13" fmla="*/ 27453125 h 1774"/>
                <a:gd name="T14" fmla="*/ 0 w 1569"/>
                <a:gd name="T15" fmla="*/ 296875 h 177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69" h="1774" extrusionOk="0">
                  <a:moveTo>
                    <a:pt x="5" y="1"/>
                  </a:moveTo>
                  <a:cubicBezTo>
                    <a:pt x="3" y="1"/>
                    <a:pt x="0" y="7"/>
                    <a:pt x="0" y="19"/>
                  </a:cubicBezTo>
                  <a:cubicBezTo>
                    <a:pt x="6" y="7"/>
                    <a:pt x="6" y="1"/>
                    <a:pt x="5" y="1"/>
                  </a:cubicBezTo>
                  <a:close/>
                  <a:moveTo>
                    <a:pt x="0" y="19"/>
                  </a:moveTo>
                  <a:cubicBezTo>
                    <a:pt x="441" y="638"/>
                    <a:pt x="953" y="1257"/>
                    <a:pt x="1548" y="1769"/>
                  </a:cubicBezTo>
                  <a:cubicBezTo>
                    <a:pt x="1551" y="1772"/>
                    <a:pt x="1555" y="1774"/>
                    <a:pt x="1558" y="1774"/>
                  </a:cubicBezTo>
                  <a:cubicBezTo>
                    <a:pt x="1565" y="1774"/>
                    <a:pt x="1568" y="1765"/>
                    <a:pt x="1560" y="1757"/>
                  </a:cubicBezTo>
                  <a:cubicBezTo>
                    <a:pt x="1036" y="1174"/>
                    <a:pt x="488" y="626"/>
                    <a:pt x="0" y="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7" name="Google Shape;3992;p4">
              <a:extLst>
                <a:ext uri="{FF2B5EF4-FFF2-40B4-BE49-F238E27FC236}">
                  <a16:creationId xmlns:a16="http://schemas.microsoft.com/office/drawing/2014/main" id="{C56B54D7-8B02-7DDA-750A-68BE771CD5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0050" y="2407525"/>
              <a:ext cx="42750" cy="43575"/>
            </a:xfrm>
            <a:custGeom>
              <a:avLst/>
              <a:gdLst>
                <a:gd name="T0" fmla="*/ 125000 w 1710"/>
                <a:gd name="T1" fmla="*/ 0 h 1743"/>
                <a:gd name="T2" fmla="*/ 0 w 1710"/>
                <a:gd name="T3" fmla="*/ 218750 h 1743"/>
                <a:gd name="T4" fmla="*/ 15078125 w 1710"/>
                <a:gd name="T5" fmla="*/ 17703125 h 1743"/>
                <a:gd name="T6" fmla="*/ 26046875 w 1710"/>
                <a:gd name="T7" fmla="*/ 27203125 h 1743"/>
                <a:gd name="T8" fmla="*/ 26250000 w 1710"/>
                <a:gd name="T9" fmla="*/ 27234375 h 1743"/>
                <a:gd name="T10" fmla="*/ 26234375 w 1710"/>
                <a:gd name="T11" fmla="*/ 26453125 h 1743"/>
                <a:gd name="T12" fmla="*/ 12843750 w 1710"/>
                <a:gd name="T13" fmla="*/ 14171875 h 1743"/>
                <a:gd name="T14" fmla="*/ 187500 w 1710"/>
                <a:gd name="T15" fmla="*/ 218750 h 1743"/>
                <a:gd name="T16" fmla="*/ 125000 w 1710"/>
                <a:gd name="T17" fmla="*/ 0 h 17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10" h="1743" extrusionOk="0">
                  <a:moveTo>
                    <a:pt x="8" y="0"/>
                  </a:moveTo>
                  <a:cubicBezTo>
                    <a:pt x="4" y="0"/>
                    <a:pt x="0" y="7"/>
                    <a:pt x="0" y="14"/>
                  </a:cubicBezTo>
                  <a:cubicBezTo>
                    <a:pt x="310" y="383"/>
                    <a:pt x="643" y="764"/>
                    <a:pt x="965" y="1133"/>
                  </a:cubicBezTo>
                  <a:cubicBezTo>
                    <a:pt x="1179" y="1371"/>
                    <a:pt x="1370" y="1633"/>
                    <a:pt x="1667" y="1741"/>
                  </a:cubicBezTo>
                  <a:cubicBezTo>
                    <a:pt x="1672" y="1742"/>
                    <a:pt x="1677" y="1743"/>
                    <a:pt x="1680" y="1743"/>
                  </a:cubicBezTo>
                  <a:cubicBezTo>
                    <a:pt x="1705" y="1743"/>
                    <a:pt x="1710" y="1713"/>
                    <a:pt x="1679" y="1693"/>
                  </a:cubicBezTo>
                  <a:cubicBezTo>
                    <a:pt x="1322" y="1550"/>
                    <a:pt x="1072" y="1193"/>
                    <a:pt x="822" y="907"/>
                  </a:cubicBezTo>
                  <a:lnTo>
                    <a:pt x="12" y="14"/>
                  </a:lnTo>
                  <a:cubicBezTo>
                    <a:pt x="12" y="4"/>
                    <a:pt x="10" y="0"/>
                    <a:pt x="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8" name="Google Shape;3993;p4">
              <a:extLst>
                <a:ext uri="{FF2B5EF4-FFF2-40B4-BE49-F238E27FC236}">
                  <a16:creationId xmlns:a16="http://schemas.microsoft.com/office/drawing/2014/main" id="{2C142FE9-EE14-C03E-E9AE-32653C343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550" y="2394150"/>
              <a:ext cx="51825" cy="52525"/>
            </a:xfrm>
            <a:custGeom>
              <a:avLst/>
              <a:gdLst>
                <a:gd name="T0" fmla="*/ 343750 w 2073"/>
                <a:gd name="T1" fmla="*/ 0 h 2101"/>
                <a:gd name="T2" fmla="*/ 234375 w 2073"/>
                <a:gd name="T3" fmla="*/ 390625 h 2101"/>
                <a:gd name="T4" fmla="*/ 31859375 w 2073"/>
                <a:gd name="T5" fmla="*/ 32765625 h 2101"/>
                <a:gd name="T6" fmla="*/ 31984375 w 2073"/>
                <a:gd name="T7" fmla="*/ 32812500 h 2101"/>
                <a:gd name="T8" fmla="*/ 32234375 w 2073"/>
                <a:gd name="T9" fmla="*/ 32390625 h 2101"/>
                <a:gd name="T10" fmla="*/ 796875 w 2073"/>
                <a:gd name="T11" fmla="*/ 203125 h 2101"/>
                <a:gd name="T12" fmla="*/ 343750 w 2073"/>
                <a:gd name="T13" fmla="*/ 0 h 2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73" h="2101" extrusionOk="0">
                  <a:moveTo>
                    <a:pt x="22" y="0"/>
                  </a:moveTo>
                  <a:cubicBezTo>
                    <a:pt x="8" y="0"/>
                    <a:pt x="0" y="11"/>
                    <a:pt x="15" y="25"/>
                  </a:cubicBezTo>
                  <a:cubicBezTo>
                    <a:pt x="527" y="799"/>
                    <a:pt x="1230" y="1597"/>
                    <a:pt x="2039" y="2097"/>
                  </a:cubicBezTo>
                  <a:cubicBezTo>
                    <a:pt x="2041" y="2099"/>
                    <a:pt x="2044" y="2100"/>
                    <a:pt x="2047" y="2100"/>
                  </a:cubicBezTo>
                  <a:cubicBezTo>
                    <a:pt x="2059" y="2100"/>
                    <a:pt x="2073" y="2083"/>
                    <a:pt x="2063" y="2073"/>
                  </a:cubicBezTo>
                  <a:cubicBezTo>
                    <a:pt x="1349" y="1394"/>
                    <a:pt x="646" y="787"/>
                    <a:pt x="51" y="13"/>
                  </a:cubicBezTo>
                  <a:cubicBezTo>
                    <a:pt x="42" y="4"/>
                    <a:pt x="31" y="0"/>
                    <a:pt x="2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59" name="Google Shape;3994;p4">
              <a:extLst>
                <a:ext uri="{FF2B5EF4-FFF2-40B4-BE49-F238E27FC236}">
                  <a16:creationId xmlns:a16="http://schemas.microsoft.com/office/drawing/2014/main" id="{630095A0-FDA5-3744-3C07-676B4643E0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1750" y="2392300"/>
              <a:ext cx="49475" cy="50450"/>
            </a:xfrm>
            <a:custGeom>
              <a:avLst/>
              <a:gdLst>
                <a:gd name="T0" fmla="*/ 359375 w 1979"/>
                <a:gd name="T1" fmla="*/ 0 h 2018"/>
                <a:gd name="T2" fmla="*/ 140625 w 1979"/>
                <a:gd name="T3" fmla="*/ 437500 h 2018"/>
                <a:gd name="T4" fmla="*/ 29718750 w 1979"/>
                <a:gd name="T5" fmla="*/ 31312500 h 2018"/>
                <a:gd name="T6" fmla="*/ 30078125 w 1979"/>
                <a:gd name="T7" fmla="*/ 31515625 h 2018"/>
                <a:gd name="T8" fmla="*/ 30640625 w 1979"/>
                <a:gd name="T9" fmla="*/ 30765625 h 2018"/>
                <a:gd name="T10" fmla="*/ 687500 w 1979"/>
                <a:gd name="T11" fmla="*/ 250000 h 2018"/>
                <a:gd name="T12" fmla="*/ 359375 w 1979"/>
                <a:gd name="T13" fmla="*/ 0 h 20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9" h="2018" extrusionOk="0">
                  <a:moveTo>
                    <a:pt x="23" y="0"/>
                  </a:moveTo>
                  <a:cubicBezTo>
                    <a:pt x="9" y="0"/>
                    <a:pt x="0" y="20"/>
                    <a:pt x="9" y="28"/>
                  </a:cubicBezTo>
                  <a:cubicBezTo>
                    <a:pt x="604" y="718"/>
                    <a:pt x="1211" y="1409"/>
                    <a:pt x="1902" y="2004"/>
                  </a:cubicBezTo>
                  <a:cubicBezTo>
                    <a:pt x="1908" y="2013"/>
                    <a:pt x="1916" y="2017"/>
                    <a:pt x="1925" y="2017"/>
                  </a:cubicBezTo>
                  <a:cubicBezTo>
                    <a:pt x="1951" y="2017"/>
                    <a:pt x="1979" y="1986"/>
                    <a:pt x="1961" y="1969"/>
                  </a:cubicBezTo>
                  <a:cubicBezTo>
                    <a:pt x="1330" y="1290"/>
                    <a:pt x="663" y="671"/>
                    <a:pt x="44" y="16"/>
                  </a:cubicBezTo>
                  <a:cubicBezTo>
                    <a:pt x="37" y="5"/>
                    <a:pt x="29" y="0"/>
                    <a:pt x="2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0" name="Google Shape;3995;p4">
              <a:extLst>
                <a:ext uri="{FF2B5EF4-FFF2-40B4-BE49-F238E27FC236}">
                  <a16:creationId xmlns:a16="http://schemas.microsoft.com/office/drawing/2014/main" id="{05740305-96EA-BA46-66F8-A30305EC6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825" y="2389700"/>
              <a:ext cx="43925" cy="44225"/>
            </a:xfrm>
            <a:custGeom>
              <a:avLst/>
              <a:gdLst>
                <a:gd name="T0" fmla="*/ 562500 w 1757"/>
                <a:gd name="T1" fmla="*/ 15625 h 1769"/>
                <a:gd name="T2" fmla="*/ 187500 w 1757"/>
                <a:gd name="T3" fmla="*/ 203125 h 1769"/>
                <a:gd name="T4" fmla="*/ 187500 w 1757"/>
                <a:gd name="T5" fmla="*/ 1687500 h 1769"/>
                <a:gd name="T6" fmla="*/ 375000 w 1757"/>
                <a:gd name="T7" fmla="*/ 1875000 h 1769"/>
                <a:gd name="T8" fmla="*/ 937500 w 1757"/>
                <a:gd name="T9" fmla="*/ 1875000 h 1769"/>
                <a:gd name="T10" fmla="*/ 1125000 w 1757"/>
                <a:gd name="T11" fmla="*/ 750000 h 1769"/>
                <a:gd name="T12" fmla="*/ 6890625 w 1757"/>
                <a:gd name="T13" fmla="*/ 6703125 h 1769"/>
                <a:gd name="T14" fmla="*/ 13218750 w 1757"/>
                <a:gd name="T15" fmla="*/ 13781250 h 1769"/>
                <a:gd name="T16" fmla="*/ 26046875 w 1757"/>
                <a:gd name="T17" fmla="*/ 27359375 h 1769"/>
                <a:gd name="T18" fmla="*/ 26531250 w 1757"/>
                <a:gd name="T19" fmla="*/ 27640625 h 1769"/>
                <a:gd name="T20" fmla="*/ 27171875 w 1757"/>
                <a:gd name="T21" fmla="*/ 26437500 h 1769"/>
                <a:gd name="T22" fmla="*/ 11546875 w 1757"/>
                <a:gd name="T23" fmla="*/ 9687500 h 1769"/>
                <a:gd name="T24" fmla="*/ 4281250 w 1757"/>
                <a:gd name="T25" fmla="*/ 2250000 h 1769"/>
                <a:gd name="T26" fmla="*/ 562500 w 1757"/>
                <a:gd name="T27" fmla="*/ 15625 h 176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7" h="1769" extrusionOk="0">
                  <a:moveTo>
                    <a:pt x="36" y="1"/>
                  </a:moveTo>
                  <a:cubicBezTo>
                    <a:pt x="24" y="1"/>
                    <a:pt x="12" y="13"/>
                    <a:pt x="12" y="13"/>
                  </a:cubicBezTo>
                  <a:cubicBezTo>
                    <a:pt x="0" y="60"/>
                    <a:pt x="0" y="60"/>
                    <a:pt x="12" y="108"/>
                  </a:cubicBezTo>
                  <a:lnTo>
                    <a:pt x="24" y="120"/>
                  </a:lnTo>
                  <a:lnTo>
                    <a:pt x="60" y="120"/>
                  </a:lnTo>
                  <a:cubicBezTo>
                    <a:pt x="84" y="84"/>
                    <a:pt x="96" y="48"/>
                    <a:pt x="72" y="48"/>
                  </a:cubicBezTo>
                  <a:cubicBezTo>
                    <a:pt x="191" y="48"/>
                    <a:pt x="369" y="346"/>
                    <a:pt x="441" y="429"/>
                  </a:cubicBezTo>
                  <a:lnTo>
                    <a:pt x="846" y="882"/>
                  </a:lnTo>
                  <a:cubicBezTo>
                    <a:pt x="1108" y="1180"/>
                    <a:pt x="1382" y="1477"/>
                    <a:pt x="1667" y="1751"/>
                  </a:cubicBezTo>
                  <a:cubicBezTo>
                    <a:pt x="1677" y="1763"/>
                    <a:pt x="1687" y="1769"/>
                    <a:pt x="1698" y="1769"/>
                  </a:cubicBezTo>
                  <a:cubicBezTo>
                    <a:pt x="1728" y="1769"/>
                    <a:pt x="1756" y="1727"/>
                    <a:pt x="1739" y="1692"/>
                  </a:cubicBezTo>
                  <a:cubicBezTo>
                    <a:pt x="1429" y="1322"/>
                    <a:pt x="1084" y="965"/>
                    <a:pt x="739" y="620"/>
                  </a:cubicBezTo>
                  <a:cubicBezTo>
                    <a:pt x="596" y="465"/>
                    <a:pt x="441" y="299"/>
                    <a:pt x="274" y="144"/>
                  </a:cubicBezTo>
                  <a:cubicBezTo>
                    <a:pt x="203" y="60"/>
                    <a:pt x="155" y="1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1" name="Google Shape;3996;p4">
              <a:extLst>
                <a:ext uri="{FF2B5EF4-FFF2-40B4-BE49-F238E27FC236}">
                  <a16:creationId xmlns:a16="http://schemas.microsoft.com/office/drawing/2014/main" id="{AF51EB11-102E-DA9A-1E82-CF26B3F02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5600" y="2359075"/>
              <a:ext cx="15800" cy="17850"/>
            </a:xfrm>
            <a:custGeom>
              <a:avLst/>
              <a:gdLst>
                <a:gd name="T0" fmla="*/ 109375 w 632"/>
                <a:gd name="T1" fmla="*/ 15625 h 714"/>
                <a:gd name="T2" fmla="*/ 0 w 632"/>
                <a:gd name="T3" fmla="*/ 359375 h 714"/>
                <a:gd name="T4" fmla="*/ 4281250 w 632"/>
                <a:gd name="T5" fmla="*/ 6500000 h 714"/>
                <a:gd name="T6" fmla="*/ 9484375 w 632"/>
                <a:gd name="T7" fmla="*/ 11156250 h 714"/>
                <a:gd name="T8" fmla="*/ 9671875 w 632"/>
                <a:gd name="T9" fmla="*/ 10968750 h 714"/>
                <a:gd name="T10" fmla="*/ 5015625 w 632"/>
                <a:gd name="T11" fmla="*/ 6312500 h 714"/>
                <a:gd name="T12" fmla="*/ 187500 w 632"/>
                <a:gd name="T13" fmla="*/ 359375 h 714"/>
                <a:gd name="T14" fmla="*/ 109375 w 632"/>
                <a:gd name="T15" fmla="*/ 15625 h 7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32" h="714" extrusionOk="0">
                  <a:moveTo>
                    <a:pt x="7" y="1"/>
                  </a:moveTo>
                  <a:cubicBezTo>
                    <a:pt x="4" y="1"/>
                    <a:pt x="0" y="10"/>
                    <a:pt x="0" y="23"/>
                  </a:cubicBezTo>
                  <a:cubicBezTo>
                    <a:pt x="83" y="166"/>
                    <a:pt x="155" y="285"/>
                    <a:pt x="274" y="416"/>
                  </a:cubicBezTo>
                  <a:cubicBezTo>
                    <a:pt x="369" y="523"/>
                    <a:pt x="488" y="654"/>
                    <a:pt x="607" y="714"/>
                  </a:cubicBezTo>
                  <a:cubicBezTo>
                    <a:pt x="619" y="714"/>
                    <a:pt x="631" y="702"/>
                    <a:pt x="619" y="702"/>
                  </a:cubicBezTo>
                  <a:cubicBezTo>
                    <a:pt x="548" y="595"/>
                    <a:pt x="417" y="511"/>
                    <a:pt x="321" y="404"/>
                  </a:cubicBezTo>
                  <a:cubicBezTo>
                    <a:pt x="214" y="285"/>
                    <a:pt x="95" y="154"/>
                    <a:pt x="12" y="23"/>
                  </a:cubicBezTo>
                  <a:cubicBezTo>
                    <a:pt x="12" y="7"/>
                    <a:pt x="9" y="1"/>
                    <a:pt x="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2" name="Google Shape;3997;p4">
              <a:extLst>
                <a:ext uri="{FF2B5EF4-FFF2-40B4-BE49-F238E27FC236}">
                  <a16:creationId xmlns:a16="http://schemas.microsoft.com/office/drawing/2014/main" id="{C154E5FC-EF26-C56A-2221-E7429B04E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9450" y="2352800"/>
              <a:ext cx="13850" cy="17700"/>
            </a:xfrm>
            <a:custGeom>
              <a:avLst/>
              <a:gdLst>
                <a:gd name="T0" fmla="*/ 578125 w 554"/>
                <a:gd name="T1" fmla="*/ 15625 h 708"/>
                <a:gd name="T2" fmla="*/ 390625 w 554"/>
                <a:gd name="T3" fmla="*/ 187500 h 708"/>
                <a:gd name="T4" fmla="*/ 8203125 w 554"/>
                <a:gd name="T5" fmla="*/ 10984375 h 708"/>
                <a:gd name="T6" fmla="*/ 8390625 w 554"/>
                <a:gd name="T7" fmla="*/ 11062500 h 708"/>
                <a:gd name="T8" fmla="*/ 8390625 w 554"/>
                <a:gd name="T9" fmla="*/ 10796875 h 708"/>
                <a:gd name="T10" fmla="*/ 578125 w 554"/>
                <a:gd name="T11" fmla="*/ 15625 h 7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4" h="708" extrusionOk="0">
                  <a:moveTo>
                    <a:pt x="37" y="1"/>
                  </a:moveTo>
                  <a:cubicBezTo>
                    <a:pt x="25" y="1"/>
                    <a:pt x="1" y="12"/>
                    <a:pt x="25" y="12"/>
                  </a:cubicBezTo>
                  <a:cubicBezTo>
                    <a:pt x="167" y="239"/>
                    <a:pt x="334" y="489"/>
                    <a:pt x="525" y="703"/>
                  </a:cubicBezTo>
                  <a:cubicBezTo>
                    <a:pt x="528" y="706"/>
                    <a:pt x="533" y="708"/>
                    <a:pt x="537" y="708"/>
                  </a:cubicBezTo>
                  <a:cubicBezTo>
                    <a:pt x="546" y="708"/>
                    <a:pt x="553" y="699"/>
                    <a:pt x="537" y="691"/>
                  </a:cubicBezTo>
                  <a:cubicBezTo>
                    <a:pt x="406" y="441"/>
                    <a:pt x="215" y="227"/>
                    <a:pt x="3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3" name="Google Shape;3998;p4">
              <a:extLst>
                <a:ext uri="{FF2B5EF4-FFF2-40B4-BE49-F238E27FC236}">
                  <a16:creationId xmlns:a16="http://schemas.microsoft.com/office/drawing/2014/main" id="{714A79EE-D679-CC3A-E689-CC24C489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675" y="2324600"/>
              <a:ext cx="19900" cy="23450"/>
            </a:xfrm>
            <a:custGeom>
              <a:avLst/>
              <a:gdLst>
                <a:gd name="T0" fmla="*/ 10687500 w 796"/>
                <a:gd name="T1" fmla="*/ 0 h 938"/>
                <a:gd name="T2" fmla="*/ 10562500 w 796"/>
                <a:gd name="T3" fmla="*/ 140625 h 938"/>
                <a:gd name="T4" fmla="*/ 9078125 w 796"/>
                <a:gd name="T5" fmla="*/ 10375000 h 938"/>
                <a:gd name="T6" fmla="*/ 3781250 w 796"/>
                <a:gd name="T7" fmla="*/ 13390625 h 938"/>
                <a:gd name="T8" fmla="*/ 515625 w 796"/>
                <a:gd name="T9" fmla="*/ 12609375 h 938"/>
                <a:gd name="T10" fmla="*/ 281250 w 796"/>
                <a:gd name="T11" fmla="*/ 12484375 h 938"/>
                <a:gd name="T12" fmla="*/ 140625 w 796"/>
                <a:gd name="T13" fmla="*/ 12984375 h 938"/>
                <a:gd name="T14" fmla="*/ 3734375 w 796"/>
                <a:gd name="T15" fmla="*/ 14656250 h 938"/>
                <a:gd name="T16" fmla="*/ 8890625 w 796"/>
                <a:gd name="T17" fmla="*/ 12609375 h 938"/>
                <a:gd name="T18" fmla="*/ 10937500 w 796"/>
                <a:gd name="T19" fmla="*/ 140625 h 938"/>
                <a:gd name="T20" fmla="*/ 10687500 w 796"/>
                <a:gd name="T21" fmla="*/ 0 h 9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6" h="938" extrusionOk="0">
                  <a:moveTo>
                    <a:pt x="684" y="0"/>
                  </a:moveTo>
                  <a:cubicBezTo>
                    <a:pt x="679" y="0"/>
                    <a:pt x="676" y="3"/>
                    <a:pt x="676" y="9"/>
                  </a:cubicBezTo>
                  <a:cubicBezTo>
                    <a:pt x="676" y="224"/>
                    <a:pt x="700" y="474"/>
                    <a:pt x="581" y="664"/>
                  </a:cubicBezTo>
                  <a:cubicBezTo>
                    <a:pt x="503" y="796"/>
                    <a:pt x="375" y="857"/>
                    <a:pt x="242" y="857"/>
                  </a:cubicBezTo>
                  <a:cubicBezTo>
                    <a:pt x="171" y="857"/>
                    <a:pt x="99" y="840"/>
                    <a:pt x="33" y="807"/>
                  </a:cubicBezTo>
                  <a:cubicBezTo>
                    <a:pt x="27" y="801"/>
                    <a:pt x="22" y="799"/>
                    <a:pt x="18" y="799"/>
                  </a:cubicBezTo>
                  <a:cubicBezTo>
                    <a:pt x="5" y="799"/>
                    <a:pt x="0" y="822"/>
                    <a:pt x="9" y="831"/>
                  </a:cubicBezTo>
                  <a:cubicBezTo>
                    <a:pt x="70" y="907"/>
                    <a:pt x="153" y="938"/>
                    <a:pt x="239" y="938"/>
                  </a:cubicBezTo>
                  <a:cubicBezTo>
                    <a:pt x="356" y="938"/>
                    <a:pt x="480" y="882"/>
                    <a:pt x="569" y="807"/>
                  </a:cubicBezTo>
                  <a:cubicBezTo>
                    <a:pt x="795" y="605"/>
                    <a:pt x="759" y="259"/>
                    <a:pt x="700" y="9"/>
                  </a:cubicBezTo>
                  <a:cubicBezTo>
                    <a:pt x="694" y="3"/>
                    <a:pt x="688" y="0"/>
                    <a:pt x="68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4" name="Google Shape;3999;p4">
              <a:extLst>
                <a:ext uri="{FF2B5EF4-FFF2-40B4-BE49-F238E27FC236}">
                  <a16:creationId xmlns:a16="http://schemas.microsoft.com/office/drawing/2014/main" id="{44FAC7CB-7DD7-374B-8478-1F93D547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700" y="2330175"/>
              <a:ext cx="20875" cy="12300"/>
            </a:xfrm>
            <a:custGeom>
              <a:avLst/>
              <a:gdLst>
                <a:gd name="T0" fmla="*/ 10421875 w 835"/>
                <a:gd name="T1" fmla="*/ 15625 h 492"/>
                <a:gd name="T2" fmla="*/ 10250000 w 835"/>
                <a:gd name="T3" fmla="*/ 375000 h 492"/>
                <a:gd name="T4" fmla="*/ 9500000 w 835"/>
                <a:gd name="T5" fmla="*/ 5968750 h 492"/>
                <a:gd name="T6" fmla="*/ 6203125 w 835"/>
                <a:gd name="T7" fmla="*/ 6859375 h 492"/>
                <a:gd name="T8" fmla="*/ 15625 w 835"/>
                <a:gd name="T9" fmla="*/ 5593750 h 492"/>
                <a:gd name="T10" fmla="*/ 15625 w 835"/>
                <a:gd name="T11" fmla="*/ 5593750 h 492"/>
                <a:gd name="T12" fmla="*/ 6578125 w 835"/>
                <a:gd name="T13" fmla="*/ 7687500 h 492"/>
                <a:gd name="T14" fmla="*/ 10609375 w 835"/>
                <a:gd name="T15" fmla="*/ 5968750 h 492"/>
                <a:gd name="T16" fmla="*/ 10421875 w 835"/>
                <a:gd name="T17" fmla="*/ 15625 h 4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35" h="492" extrusionOk="0">
                  <a:moveTo>
                    <a:pt x="667" y="1"/>
                  </a:moveTo>
                  <a:cubicBezTo>
                    <a:pt x="656" y="1"/>
                    <a:pt x="632" y="13"/>
                    <a:pt x="656" y="24"/>
                  </a:cubicBezTo>
                  <a:cubicBezTo>
                    <a:pt x="727" y="144"/>
                    <a:pt x="727" y="286"/>
                    <a:pt x="608" y="382"/>
                  </a:cubicBezTo>
                  <a:cubicBezTo>
                    <a:pt x="545" y="424"/>
                    <a:pt x="472" y="439"/>
                    <a:pt x="397" y="439"/>
                  </a:cubicBezTo>
                  <a:cubicBezTo>
                    <a:pt x="261" y="439"/>
                    <a:pt x="116" y="389"/>
                    <a:pt x="1" y="358"/>
                  </a:cubicBezTo>
                  <a:cubicBezTo>
                    <a:pt x="116" y="423"/>
                    <a:pt x="274" y="492"/>
                    <a:pt x="421" y="492"/>
                  </a:cubicBezTo>
                  <a:cubicBezTo>
                    <a:pt x="517" y="492"/>
                    <a:pt x="609" y="462"/>
                    <a:pt x="679" y="382"/>
                  </a:cubicBezTo>
                  <a:cubicBezTo>
                    <a:pt x="775" y="286"/>
                    <a:pt x="834" y="60"/>
                    <a:pt x="66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5" name="Google Shape;4000;p4">
              <a:extLst>
                <a:ext uri="{FF2B5EF4-FFF2-40B4-BE49-F238E27FC236}">
                  <a16:creationId xmlns:a16="http://schemas.microsoft.com/office/drawing/2014/main" id="{227924AE-06C5-0753-70B4-5F5F1437B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9100" y="2172200"/>
              <a:ext cx="7175" cy="28950"/>
            </a:xfrm>
            <a:custGeom>
              <a:avLst/>
              <a:gdLst>
                <a:gd name="T0" fmla="*/ 1750000 w 287"/>
                <a:gd name="T1" fmla="*/ 0 h 1158"/>
                <a:gd name="T2" fmla="*/ 1687500 w 287"/>
                <a:gd name="T3" fmla="*/ 140625 h 1158"/>
                <a:gd name="T4" fmla="*/ 1750000 w 287"/>
                <a:gd name="T5" fmla="*/ 0 h 1158"/>
                <a:gd name="T6" fmla="*/ 1687500 w 287"/>
                <a:gd name="T7" fmla="*/ 140625 h 1158"/>
                <a:gd name="T8" fmla="*/ 3906250 w 287"/>
                <a:gd name="T9" fmla="*/ 18000000 h 1158"/>
                <a:gd name="T10" fmla="*/ 4031250 w 287"/>
                <a:gd name="T11" fmla="*/ 18078125 h 1158"/>
                <a:gd name="T12" fmla="*/ 4468750 w 287"/>
                <a:gd name="T13" fmla="*/ 17812500 h 1158"/>
                <a:gd name="T14" fmla="*/ 2046875 w 287"/>
                <a:gd name="T15" fmla="*/ 9640625 h 1158"/>
                <a:gd name="T16" fmla="*/ 1687500 w 287"/>
                <a:gd name="T17" fmla="*/ 140625 h 11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7" h="1158" extrusionOk="0">
                  <a:moveTo>
                    <a:pt x="112" y="0"/>
                  </a:moveTo>
                  <a:cubicBezTo>
                    <a:pt x="110" y="0"/>
                    <a:pt x="108" y="3"/>
                    <a:pt x="108" y="9"/>
                  </a:cubicBezTo>
                  <a:cubicBezTo>
                    <a:pt x="113" y="3"/>
                    <a:pt x="113" y="0"/>
                    <a:pt x="112" y="0"/>
                  </a:cubicBezTo>
                  <a:close/>
                  <a:moveTo>
                    <a:pt x="108" y="9"/>
                  </a:moveTo>
                  <a:cubicBezTo>
                    <a:pt x="0" y="367"/>
                    <a:pt x="72" y="843"/>
                    <a:pt x="250" y="1152"/>
                  </a:cubicBezTo>
                  <a:cubicBezTo>
                    <a:pt x="250" y="1156"/>
                    <a:pt x="253" y="1157"/>
                    <a:pt x="258" y="1157"/>
                  </a:cubicBezTo>
                  <a:cubicBezTo>
                    <a:pt x="268" y="1157"/>
                    <a:pt x="286" y="1149"/>
                    <a:pt x="286" y="1140"/>
                  </a:cubicBezTo>
                  <a:cubicBezTo>
                    <a:pt x="227" y="962"/>
                    <a:pt x="167" y="795"/>
                    <a:pt x="131" y="617"/>
                  </a:cubicBezTo>
                  <a:cubicBezTo>
                    <a:pt x="84" y="414"/>
                    <a:pt x="119" y="212"/>
                    <a:pt x="108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6" name="Google Shape;4001;p4">
              <a:extLst>
                <a:ext uri="{FF2B5EF4-FFF2-40B4-BE49-F238E27FC236}">
                  <a16:creationId xmlns:a16="http://schemas.microsoft.com/office/drawing/2014/main" id="{10BA481E-E1A5-F55B-B700-A824FF8C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5650" y="2165725"/>
              <a:ext cx="5975" cy="30350"/>
            </a:xfrm>
            <a:custGeom>
              <a:avLst/>
              <a:gdLst>
                <a:gd name="T0" fmla="*/ 843750 w 239"/>
                <a:gd name="T1" fmla="*/ 0 h 1214"/>
                <a:gd name="T2" fmla="*/ 750000 w 239"/>
                <a:gd name="T3" fmla="*/ 281250 h 1214"/>
                <a:gd name="T4" fmla="*/ 3359375 w 239"/>
                <a:gd name="T5" fmla="*/ 18890625 h 1214"/>
                <a:gd name="T6" fmla="*/ 3500000 w 239"/>
                <a:gd name="T7" fmla="*/ 18968750 h 1214"/>
                <a:gd name="T8" fmla="*/ 3718750 w 239"/>
                <a:gd name="T9" fmla="*/ 18515625 h 1214"/>
                <a:gd name="T10" fmla="*/ 937500 w 239"/>
                <a:gd name="T11" fmla="*/ 281250 h 1214"/>
                <a:gd name="T12" fmla="*/ 843750 w 239"/>
                <a:gd name="T13" fmla="*/ 0 h 121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39" h="1214" extrusionOk="0">
                  <a:moveTo>
                    <a:pt x="54" y="0"/>
                  </a:moveTo>
                  <a:cubicBezTo>
                    <a:pt x="51" y="0"/>
                    <a:pt x="48" y="6"/>
                    <a:pt x="48" y="18"/>
                  </a:cubicBezTo>
                  <a:cubicBezTo>
                    <a:pt x="0" y="399"/>
                    <a:pt x="48" y="852"/>
                    <a:pt x="215" y="1209"/>
                  </a:cubicBezTo>
                  <a:cubicBezTo>
                    <a:pt x="218" y="1212"/>
                    <a:pt x="221" y="1214"/>
                    <a:pt x="224" y="1214"/>
                  </a:cubicBezTo>
                  <a:cubicBezTo>
                    <a:pt x="232" y="1214"/>
                    <a:pt x="238" y="1203"/>
                    <a:pt x="238" y="1185"/>
                  </a:cubicBezTo>
                  <a:cubicBezTo>
                    <a:pt x="155" y="792"/>
                    <a:pt x="60" y="435"/>
                    <a:pt x="60" y="18"/>
                  </a:cubicBezTo>
                  <a:cubicBezTo>
                    <a:pt x="60" y="6"/>
                    <a:pt x="57" y="0"/>
                    <a:pt x="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7" name="Google Shape;4002;p4">
              <a:extLst>
                <a:ext uri="{FF2B5EF4-FFF2-40B4-BE49-F238E27FC236}">
                  <a16:creationId xmlns:a16="http://schemas.microsoft.com/office/drawing/2014/main" id="{F4C82A6E-D4C0-BD0B-57C9-416E37EBE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2800" y="2162175"/>
              <a:ext cx="7150" cy="31325"/>
            </a:xfrm>
            <a:custGeom>
              <a:avLst/>
              <a:gdLst>
                <a:gd name="T0" fmla="*/ 437500 w 286"/>
                <a:gd name="T1" fmla="*/ 15625 h 1253"/>
                <a:gd name="T2" fmla="*/ 0 w 286"/>
                <a:gd name="T3" fmla="*/ 265625 h 1253"/>
                <a:gd name="T4" fmla="*/ 3906250 w 286"/>
                <a:gd name="T5" fmla="*/ 19437500 h 1253"/>
                <a:gd name="T6" fmla="*/ 4187500 w 286"/>
                <a:gd name="T7" fmla="*/ 19578125 h 1253"/>
                <a:gd name="T8" fmla="*/ 4468750 w 286"/>
                <a:gd name="T9" fmla="*/ 19437500 h 1253"/>
                <a:gd name="T10" fmla="*/ 562500 w 286"/>
                <a:gd name="T11" fmla="*/ 93750 h 1253"/>
                <a:gd name="T12" fmla="*/ 437500 w 286"/>
                <a:gd name="T13" fmla="*/ 15625 h 12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6" h="1253" extrusionOk="0">
                  <a:moveTo>
                    <a:pt x="28" y="1"/>
                  </a:moveTo>
                  <a:cubicBezTo>
                    <a:pt x="18" y="1"/>
                    <a:pt x="0" y="9"/>
                    <a:pt x="0" y="17"/>
                  </a:cubicBezTo>
                  <a:cubicBezTo>
                    <a:pt x="60" y="422"/>
                    <a:pt x="119" y="875"/>
                    <a:pt x="250" y="1244"/>
                  </a:cubicBezTo>
                  <a:cubicBezTo>
                    <a:pt x="250" y="1250"/>
                    <a:pt x="259" y="1253"/>
                    <a:pt x="268" y="1253"/>
                  </a:cubicBezTo>
                  <a:cubicBezTo>
                    <a:pt x="277" y="1253"/>
                    <a:pt x="286" y="1250"/>
                    <a:pt x="286" y="1244"/>
                  </a:cubicBezTo>
                  <a:cubicBezTo>
                    <a:pt x="250" y="839"/>
                    <a:pt x="131" y="410"/>
                    <a:pt x="36" y="6"/>
                  </a:cubicBezTo>
                  <a:cubicBezTo>
                    <a:pt x="36" y="2"/>
                    <a:pt x="33" y="1"/>
                    <a:pt x="2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8" name="Google Shape;4003;p4">
              <a:extLst>
                <a:ext uri="{FF2B5EF4-FFF2-40B4-BE49-F238E27FC236}">
                  <a16:creationId xmlns:a16="http://schemas.microsoft.com/office/drawing/2014/main" id="{BB2E53BB-0466-0920-B38E-EA24904CB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1125" y="2201000"/>
              <a:ext cx="5675" cy="27025"/>
            </a:xfrm>
            <a:custGeom>
              <a:avLst/>
              <a:gdLst>
                <a:gd name="T0" fmla="*/ 0 w 227"/>
                <a:gd name="T1" fmla="*/ 0 h 1081"/>
                <a:gd name="T2" fmla="*/ 3171875 w 227"/>
                <a:gd name="T3" fmla="*/ 16750000 h 1081"/>
                <a:gd name="T4" fmla="*/ 3406250 w 227"/>
                <a:gd name="T5" fmla="*/ 16890625 h 1081"/>
                <a:gd name="T6" fmla="*/ 3359375 w 227"/>
                <a:gd name="T7" fmla="*/ 16750000 h 1081"/>
                <a:gd name="T8" fmla="*/ 0 w 227"/>
                <a:gd name="T9" fmla="*/ 0 h 10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7" h="1081" extrusionOk="0">
                  <a:moveTo>
                    <a:pt x="0" y="0"/>
                  </a:moveTo>
                  <a:cubicBezTo>
                    <a:pt x="24" y="358"/>
                    <a:pt x="84" y="727"/>
                    <a:pt x="203" y="1072"/>
                  </a:cubicBezTo>
                  <a:cubicBezTo>
                    <a:pt x="203" y="1078"/>
                    <a:pt x="212" y="1081"/>
                    <a:pt x="218" y="1081"/>
                  </a:cubicBezTo>
                  <a:cubicBezTo>
                    <a:pt x="224" y="1081"/>
                    <a:pt x="227" y="1078"/>
                    <a:pt x="215" y="1072"/>
                  </a:cubicBezTo>
                  <a:cubicBezTo>
                    <a:pt x="155" y="715"/>
                    <a:pt x="60" y="358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69" name="Google Shape;4004;p4">
              <a:extLst>
                <a:ext uri="{FF2B5EF4-FFF2-40B4-BE49-F238E27FC236}">
                  <a16:creationId xmlns:a16="http://schemas.microsoft.com/office/drawing/2014/main" id="{9C91D96B-1FA2-3F3A-BEB5-7AA5A5DAF4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1775" y="2216775"/>
              <a:ext cx="36050" cy="118925"/>
            </a:xfrm>
            <a:custGeom>
              <a:avLst/>
              <a:gdLst>
                <a:gd name="T0" fmla="*/ 15625 w 1442"/>
                <a:gd name="T1" fmla="*/ 0 h 4757"/>
                <a:gd name="T2" fmla="*/ 20093750 w 1442"/>
                <a:gd name="T3" fmla="*/ 74046875 h 4757"/>
                <a:gd name="T4" fmla="*/ 20281250 w 1442"/>
                <a:gd name="T5" fmla="*/ 74328125 h 4757"/>
                <a:gd name="T6" fmla="*/ 20468750 w 1442"/>
                <a:gd name="T7" fmla="*/ 74046875 h 4757"/>
                <a:gd name="T8" fmla="*/ 15625 w 1442"/>
                <a:gd name="T9" fmla="*/ 0 h 47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2" h="4757" extrusionOk="0">
                  <a:moveTo>
                    <a:pt x="1" y="0"/>
                  </a:moveTo>
                  <a:cubicBezTo>
                    <a:pt x="810" y="1548"/>
                    <a:pt x="1155" y="3013"/>
                    <a:pt x="1286" y="4739"/>
                  </a:cubicBezTo>
                  <a:cubicBezTo>
                    <a:pt x="1286" y="4751"/>
                    <a:pt x="1292" y="4757"/>
                    <a:pt x="1298" y="4757"/>
                  </a:cubicBezTo>
                  <a:cubicBezTo>
                    <a:pt x="1304" y="4757"/>
                    <a:pt x="1310" y="4751"/>
                    <a:pt x="1310" y="4739"/>
                  </a:cubicBezTo>
                  <a:cubicBezTo>
                    <a:pt x="1441" y="3120"/>
                    <a:pt x="893" y="1370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0" name="Google Shape;4005;p4">
              <a:extLst>
                <a:ext uri="{FF2B5EF4-FFF2-40B4-BE49-F238E27FC236}">
                  <a16:creationId xmlns:a16="http://schemas.microsoft.com/office/drawing/2014/main" id="{A242A7DE-A69A-CE0B-8C40-F05A2C560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700" y="2429900"/>
              <a:ext cx="44975" cy="52400"/>
            </a:xfrm>
            <a:custGeom>
              <a:avLst/>
              <a:gdLst>
                <a:gd name="T0" fmla="*/ 15625 w 1799"/>
                <a:gd name="T1" fmla="*/ 0 h 2096"/>
                <a:gd name="T2" fmla="*/ 15625 w 1799"/>
                <a:gd name="T3" fmla="*/ 0 h 2096"/>
                <a:gd name="T4" fmla="*/ 27921875 w 1799"/>
                <a:gd name="T5" fmla="*/ 32750000 h 2096"/>
                <a:gd name="T6" fmla="*/ 28093750 w 1799"/>
                <a:gd name="T7" fmla="*/ 32562500 h 2096"/>
                <a:gd name="T8" fmla="*/ 15625 w 1799"/>
                <a:gd name="T9" fmla="*/ 0 h 20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9" h="2096" extrusionOk="0">
                  <a:moveTo>
                    <a:pt x="1" y="0"/>
                  </a:moveTo>
                  <a:lnTo>
                    <a:pt x="1" y="0"/>
                  </a:lnTo>
                  <a:cubicBezTo>
                    <a:pt x="370" y="834"/>
                    <a:pt x="1001" y="1596"/>
                    <a:pt x="1787" y="2096"/>
                  </a:cubicBezTo>
                  <a:cubicBezTo>
                    <a:pt x="1798" y="2096"/>
                    <a:pt x="1798" y="2096"/>
                    <a:pt x="1798" y="2084"/>
                  </a:cubicBezTo>
                  <a:cubicBezTo>
                    <a:pt x="1048" y="1488"/>
                    <a:pt x="465" y="8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1" name="Google Shape;4006;p4">
              <a:extLst>
                <a:ext uri="{FF2B5EF4-FFF2-40B4-BE49-F238E27FC236}">
                  <a16:creationId xmlns:a16="http://schemas.microsoft.com/office/drawing/2014/main" id="{4BCBD7C9-EA3D-8750-91BC-3624FEF89A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975" y="2437700"/>
              <a:ext cx="44225" cy="42525"/>
            </a:xfrm>
            <a:custGeom>
              <a:avLst/>
              <a:gdLst>
                <a:gd name="T0" fmla="*/ 31250 w 1769"/>
                <a:gd name="T1" fmla="*/ 15625 h 1701"/>
                <a:gd name="T2" fmla="*/ 93750 w 1769"/>
                <a:gd name="T3" fmla="*/ 156250 h 1701"/>
                <a:gd name="T4" fmla="*/ 31250 w 1769"/>
                <a:gd name="T5" fmla="*/ 15625 h 1701"/>
                <a:gd name="T6" fmla="*/ 93750 w 1769"/>
                <a:gd name="T7" fmla="*/ 156250 h 1701"/>
                <a:gd name="T8" fmla="*/ 93750 w 1769"/>
                <a:gd name="T9" fmla="*/ 156250 h 1701"/>
                <a:gd name="T10" fmla="*/ 27265625 w 1769"/>
                <a:gd name="T11" fmla="*/ 26562500 h 1701"/>
                <a:gd name="T12" fmla="*/ 27625000 w 1769"/>
                <a:gd name="T13" fmla="*/ 26203125 h 1701"/>
                <a:gd name="T14" fmla="*/ 93750 w 1769"/>
                <a:gd name="T15" fmla="*/ 156250 h 17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69" h="1701" extrusionOk="0">
                  <a:moveTo>
                    <a:pt x="2" y="1"/>
                  </a:moveTo>
                  <a:cubicBezTo>
                    <a:pt x="0" y="1"/>
                    <a:pt x="0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lnTo>
                    <a:pt x="6" y="10"/>
                  </a:lnTo>
                  <a:cubicBezTo>
                    <a:pt x="435" y="688"/>
                    <a:pt x="1054" y="1296"/>
                    <a:pt x="1745" y="1700"/>
                  </a:cubicBezTo>
                  <a:cubicBezTo>
                    <a:pt x="1768" y="1700"/>
                    <a:pt x="1768" y="1677"/>
                    <a:pt x="1768" y="1677"/>
                  </a:cubicBezTo>
                  <a:cubicBezTo>
                    <a:pt x="1066" y="1200"/>
                    <a:pt x="494" y="665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2" name="Google Shape;4007;p4">
              <a:extLst>
                <a:ext uri="{FF2B5EF4-FFF2-40B4-BE49-F238E27FC236}">
                  <a16:creationId xmlns:a16="http://schemas.microsoft.com/office/drawing/2014/main" id="{41171306-93FA-4DEB-F976-7FDAA17B51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5450" y="2430200"/>
              <a:ext cx="40800" cy="44375"/>
            </a:xfrm>
            <a:custGeom>
              <a:avLst/>
              <a:gdLst>
                <a:gd name="T0" fmla="*/ 15625 w 1632"/>
                <a:gd name="T1" fmla="*/ 0 h 1775"/>
                <a:gd name="T2" fmla="*/ 15625 w 1632"/>
                <a:gd name="T3" fmla="*/ 0 h 1775"/>
                <a:gd name="T4" fmla="*/ 13218750 w 1632"/>
                <a:gd name="T5" fmla="*/ 16750000 h 1775"/>
                <a:gd name="T6" fmla="*/ 25125000 w 1632"/>
                <a:gd name="T7" fmla="*/ 27718750 h 1775"/>
                <a:gd name="T8" fmla="*/ 25312500 w 1632"/>
                <a:gd name="T9" fmla="*/ 27531250 h 1775"/>
                <a:gd name="T10" fmla="*/ 15625 w 1632"/>
                <a:gd name="T11" fmla="*/ 0 h 17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2" h="1775" extrusionOk="0">
                  <a:moveTo>
                    <a:pt x="1" y="0"/>
                  </a:moveTo>
                  <a:lnTo>
                    <a:pt x="1" y="0"/>
                  </a:lnTo>
                  <a:cubicBezTo>
                    <a:pt x="263" y="357"/>
                    <a:pt x="560" y="714"/>
                    <a:pt x="846" y="1072"/>
                  </a:cubicBezTo>
                  <a:cubicBezTo>
                    <a:pt x="1072" y="1346"/>
                    <a:pt x="1287" y="1607"/>
                    <a:pt x="1608" y="1774"/>
                  </a:cubicBezTo>
                  <a:cubicBezTo>
                    <a:pt x="1620" y="1774"/>
                    <a:pt x="1632" y="1762"/>
                    <a:pt x="1620" y="1762"/>
                  </a:cubicBezTo>
                  <a:cubicBezTo>
                    <a:pt x="965" y="1298"/>
                    <a:pt x="536" y="58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3" name="Google Shape;4008;p4">
              <a:extLst>
                <a:ext uri="{FF2B5EF4-FFF2-40B4-BE49-F238E27FC236}">
                  <a16:creationId xmlns:a16="http://schemas.microsoft.com/office/drawing/2014/main" id="{BA8BE8D0-682D-C522-6D08-EB2102FFD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000" y="2396300"/>
              <a:ext cx="73625" cy="79700"/>
            </a:xfrm>
            <a:custGeom>
              <a:avLst/>
              <a:gdLst>
                <a:gd name="T0" fmla="*/ 46875 w 2945"/>
                <a:gd name="T1" fmla="*/ 0 h 3188"/>
                <a:gd name="T2" fmla="*/ 46875 w 2945"/>
                <a:gd name="T3" fmla="*/ 0 h 3188"/>
                <a:gd name="T4" fmla="*/ 109375 w 2945"/>
                <a:gd name="T5" fmla="*/ 359375 h 3188"/>
                <a:gd name="T6" fmla="*/ 46875 w 2945"/>
                <a:gd name="T7" fmla="*/ 0 h 3188"/>
                <a:gd name="T8" fmla="*/ 109375 w 2945"/>
                <a:gd name="T9" fmla="*/ 359375 h 3188"/>
                <a:gd name="T10" fmla="*/ 109375 w 2945"/>
                <a:gd name="T11" fmla="*/ 359375 h 3188"/>
                <a:gd name="T12" fmla="*/ 25234375 w 2945"/>
                <a:gd name="T13" fmla="*/ 28265625 h 3188"/>
                <a:gd name="T14" fmla="*/ 45312500 w 2945"/>
                <a:gd name="T15" fmla="*/ 49656250 h 3188"/>
                <a:gd name="T16" fmla="*/ 45531250 w 2945"/>
                <a:gd name="T17" fmla="*/ 49796875 h 3188"/>
                <a:gd name="T18" fmla="*/ 45875000 w 2945"/>
                <a:gd name="T19" fmla="*/ 49093750 h 3188"/>
                <a:gd name="T20" fmla="*/ 38625000 w 2945"/>
                <a:gd name="T21" fmla="*/ 40718750 h 3188"/>
                <a:gd name="T22" fmla="*/ 23187500 w 2945"/>
                <a:gd name="T23" fmla="*/ 22312500 h 3188"/>
                <a:gd name="T24" fmla="*/ 109375 w 2945"/>
                <a:gd name="T25" fmla="*/ 359375 h 318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45" h="3188" extrusionOk="0">
                  <a:moveTo>
                    <a:pt x="3" y="0"/>
                  </a:moveTo>
                  <a:lnTo>
                    <a:pt x="3" y="0"/>
                  </a:lnTo>
                  <a:cubicBezTo>
                    <a:pt x="1" y="0"/>
                    <a:pt x="1" y="10"/>
                    <a:pt x="7" y="23"/>
                  </a:cubicBezTo>
                  <a:cubicBezTo>
                    <a:pt x="7" y="6"/>
                    <a:pt x="5" y="0"/>
                    <a:pt x="3" y="0"/>
                  </a:cubicBezTo>
                  <a:close/>
                  <a:moveTo>
                    <a:pt x="7" y="23"/>
                  </a:moveTo>
                  <a:lnTo>
                    <a:pt x="7" y="23"/>
                  </a:lnTo>
                  <a:cubicBezTo>
                    <a:pt x="722" y="511"/>
                    <a:pt x="1150" y="1094"/>
                    <a:pt x="1615" y="1809"/>
                  </a:cubicBezTo>
                  <a:cubicBezTo>
                    <a:pt x="1960" y="2344"/>
                    <a:pt x="2603" y="2654"/>
                    <a:pt x="2900" y="3178"/>
                  </a:cubicBezTo>
                  <a:cubicBezTo>
                    <a:pt x="2904" y="3184"/>
                    <a:pt x="2909" y="3187"/>
                    <a:pt x="2914" y="3187"/>
                  </a:cubicBezTo>
                  <a:cubicBezTo>
                    <a:pt x="2929" y="3187"/>
                    <a:pt x="2945" y="3168"/>
                    <a:pt x="2936" y="3142"/>
                  </a:cubicBezTo>
                  <a:cubicBezTo>
                    <a:pt x="2829" y="2904"/>
                    <a:pt x="2674" y="2773"/>
                    <a:pt x="2472" y="2606"/>
                  </a:cubicBezTo>
                  <a:cubicBezTo>
                    <a:pt x="2043" y="2249"/>
                    <a:pt x="1781" y="1904"/>
                    <a:pt x="1484" y="1428"/>
                  </a:cubicBezTo>
                  <a:cubicBezTo>
                    <a:pt x="1091" y="868"/>
                    <a:pt x="614" y="356"/>
                    <a:pt x="7" y="2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4" name="Google Shape;4009;p4">
              <a:extLst>
                <a:ext uri="{FF2B5EF4-FFF2-40B4-BE49-F238E27FC236}">
                  <a16:creationId xmlns:a16="http://schemas.microsoft.com/office/drawing/2014/main" id="{D4E3B460-F17F-3C8E-9B5B-B419F3338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550" y="2479550"/>
              <a:ext cx="44875" cy="35275"/>
            </a:xfrm>
            <a:custGeom>
              <a:avLst/>
              <a:gdLst>
                <a:gd name="T0" fmla="*/ 625000 w 1795"/>
                <a:gd name="T1" fmla="*/ 0 h 1411"/>
                <a:gd name="T2" fmla="*/ 171875 w 1795"/>
                <a:gd name="T3" fmla="*/ 406250 h 1411"/>
                <a:gd name="T4" fmla="*/ 27515625 w 1795"/>
                <a:gd name="T5" fmla="*/ 21984375 h 1411"/>
                <a:gd name="T6" fmla="*/ 27640625 w 1795"/>
                <a:gd name="T7" fmla="*/ 22046875 h 1411"/>
                <a:gd name="T8" fmla="*/ 27890625 w 1795"/>
                <a:gd name="T9" fmla="*/ 21437500 h 1411"/>
                <a:gd name="T10" fmla="*/ 734375 w 1795"/>
                <a:gd name="T11" fmla="*/ 46875 h 1411"/>
                <a:gd name="T12" fmla="*/ 625000 w 1795"/>
                <a:gd name="T13" fmla="*/ 0 h 14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95" h="1411" extrusionOk="0">
                  <a:moveTo>
                    <a:pt x="40" y="0"/>
                  </a:moveTo>
                  <a:cubicBezTo>
                    <a:pt x="25" y="0"/>
                    <a:pt x="1" y="26"/>
                    <a:pt x="11" y="26"/>
                  </a:cubicBezTo>
                  <a:cubicBezTo>
                    <a:pt x="499" y="526"/>
                    <a:pt x="1094" y="1098"/>
                    <a:pt x="1761" y="1407"/>
                  </a:cubicBezTo>
                  <a:cubicBezTo>
                    <a:pt x="1763" y="1410"/>
                    <a:pt x="1766" y="1411"/>
                    <a:pt x="1769" y="1411"/>
                  </a:cubicBezTo>
                  <a:cubicBezTo>
                    <a:pt x="1781" y="1411"/>
                    <a:pt x="1795" y="1391"/>
                    <a:pt x="1785" y="1372"/>
                  </a:cubicBezTo>
                  <a:cubicBezTo>
                    <a:pt x="1225" y="896"/>
                    <a:pt x="594" y="503"/>
                    <a:pt x="47" y="3"/>
                  </a:cubicBezTo>
                  <a:cubicBezTo>
                    <a:pt x="45" y="1"/>
                    <a:pt x="43" y="0"/>
                    <a:pt x="4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5" name="Google Shape;4010;p4">
              <a:extLst>
                <a:ext uri="{FF2B5EF4-FFF2-40B4-BE49-F238E27FC236}">
                  <a16:creationId xmlns:a16="http://schemas.microsoft.com/office/drawing/2014/main" id="{DAF71407-7182-BE01-3967-E4CF4D3FB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700" y="2471275"/>
              <a:ext cx="48675" cy="39125"/>
            </a:xfrm>
            <a:custGeom>
              <a:avLst/>
              <a:gdLst>
                <a:gd name="T0" fmla="*/ 15625 w 1947"/>
                <a:gd name="T1" fmla="*/ 0 h 1565"/>
                <a:gd name="T2" fmla="*/ 15625 w 1947"/>
                <a:gd name="T3" fmla="*/ 0 h 1565"/>
                <a:gd name="T4" fmla="*/ 14328125 w 1947"/>
                <a:gd name="T5" fmla="*/ 13578125 h 1565"/>
                <a:gd name="T6" fmla="*/ 29031250 w 1947"/>
                <a:gd name="T7" fmla="*/ 24375000 h 1565"/>
                <a:gd name="T8" fmla="*/ 29343750 w 1947"/>
                <a:gd name="T9" fmla="*/ 24453125 h 1565"/>
                <a:gd name="T10" fmla="*/ 29781250 w 1947"/>
                <a:gd name="T11" fmla="*/ 23250000 h 1565"/>
                <a:gd name="T12" fmla="*/ 11171875 w 1947"/>
                <a:gd name="T13" fmla="*/ 8375000 h 1565"/>
                <a:gd name="T14" fmla="*/ 15625 w 1947"/>
                <a:gd name="T15" fmla="*/ 0 h 15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7" h="1565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14"/>
                    <a:pt x="608" y="560"/>
                    <a:pt x="917" y="869"/>
                  </a:cubicBezTo>
                  <a:cubicBezTo>
                    <a:pt x="1203" y="1143"/>
                    <a:pt x="1513" y="1393"/>
                    <a:pt x="1858" y="1560"/>
                  </a:cubicBezTo>
                  <a:cubicBezTo>
                    <a:pt x="1865" y="1563"/>
                    <a:pt x="1871" y="1565"/>
                    <a:pt x="1878" y="1565"/>
                  </a:cubicBezTo>
                  <a:cubicBezTo>
                    <a:pt x="1917" y="1565"/>
                    <a:pt x="1947" y="1509"/>
                    <a:pt x="1906" y="1488"/>
                  </a:cubicBezTo>
                  <a:cubicBezTo>
                    <a:pt x="1477" y="1203"/>
                    <a:pt x="1072" y="917"/>
                    <a:pt x="715" y="536"/>
                  </a:cubicBezTo>
                  <a:cubicBezTo>
                    <a:pt x="524" y="298"/>
                    <a:pt x="358" y="2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6" name="Google Shape;4011;p4">
              <a:extLst>
                <a:ext uri="{FF2B5EF4-FFF2-40B4-BE49-F238E27FC236}">
                  <a16:creationId xmlns:a16="http://schemas.microsoft.com/office/drawing/2014/main" id="{E43B6A6F-F2C4-DFF0-DAB5-879BDD7230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4950" y="2471250"/>
              <a:ext cx="48700" cy="42125"/>
            </a:xfrm>
            <a:custGeom>
              <a:avLst/>
              <a:gdLst>
                <a:gd name="T0" fmla="*/ 796875 w 1948"/>
                <a:gd name="T1" fmla="*/ 15625 h 1685"/>
                <a:gd name="T2" fmla="*/ 296875 w 1948"/>
                <a:gd name="T3" fmla="*/ 1140625 h 1685"/>
                <a:gd name="T4" fmla="*/ 1406250 w 1948"/>
                <a:gd name="T5" fmla="*/ 3187500 h 1685"/>
                <a:gd name="T6" fmla="*/ 1640625 w 1948"/>
                <a:gd name="T7" fmla="*/ 2906250 h 1685"/>
                <a:gd name="T8" fmla="*/ 1640625 w 1948"/>
                <a:gd name="T9" fmla="*/ 2906250 h 1685"/>
                <a:gd name="T10" fmla="*/ 7734375 w 1948"/>
                <a:gd name="T11" fmla="*/ 7640625 h 1685"/>
                <a:gd name="T12" fmla="*/ 15359375 w 1948"/>
                <a:gd name="T13" fmla="*/ 14343750 h 1685"/>
                <a:gd name="T14" fmla="*/ 29312500 w 1948"/>
                <a:gd name="T15" fmla="*/ 26250000 h 1685"/>
                <a:gd name="T16" fmla="*/ 29625000 w 1948"/>
                <a:gd name="T17" fmla="*/ 26312500 h 1685"/>
                <a:gd name="T18" fmla="*/ 30421875 w 1948"/>
                <a:gd name="T19" fmla="*/ 25500000 h 1685"/>
                <a:gd name="T20" fmla="*/ 28750000 w 1948"/>
                <a:gd name="T21" fmla="*/ 23453125 h 1685"/>
                <a:gd name="T22" fmla="*/ 28515625 w 1948"/>
                <a:gd name="T23" fmla="*/ 23812500 h 1685"/>
                <a:gd name="T24" fmla="*/ 28515625 w 1948"/>
                <a:gd name="T25" fmla="*/ 23812500 h 1685"/>
                <a:gd name="T26" fmla="*/ 22796875 w 1948"/>
                <a:gd name="T27" fmla="*/ 18250000 h 1685"/>
                <a:gd name="T28" fmla="*/ 15171875 w 1948"/>
                <a:gd name="T29" fmla="*/ 11734375 h 1685"/>
                <a:gd name="T30" fmla="*/ 1218750 w 1948"/>
                <a:gd name="T31" fmla="*/ 203125 h 1685"/>
                <a:gd name="T32" fmla="*/ 796875 w 1948"/>
                <a:gd name="T33" fmla="*/ 15625 h 168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948" h="1685" extrusionOk="0">
                  <a:moveTo>
                    <a:pt x="51" y="1"/>
                  </a:moveTo>
                  <a:cubicBezTo>
                    <a:pt x="23" y="1"/>
                    <a:pt x="1" y="37"/>
                    <a:pt x="19" y="73"/>
                  </a:cubicBezTo>
                  <a:cubicBezTo>
                    <a:pt x="42" y="120"/>
                    <a:pt x="54" y="156"/>
                    <a:pt x="90" y="204"/>
                  </a:cubicBezTo>
                  <a:cubicBezTo>
                    <a:pt x="90" y="194"/>
                    <a:pt x="104" y="192"/>
                    <a:pt x="105" y="186"/>
                  </a:cubicBezTo>
                  <a:cubicBezTo>
                    <a:pt x="139" y="230"/>
                    <a:pt x="417" y="433"/>
                    <a:pt x="495" y="489"/>
                  </a:cubicBezTo>
                  <a:cubicBezTo>
                    <a:pt x="650" y="632"/>
                    <a:pt x="816" y="775"/>
                    <a:pt x="983" y="918"/>
                  </a:cubicBezTo>
                  <a:cubicBezTo>
                    <a:pt x="1281" y="1168"/>
                    <a:pt x="1566" y="1442"/>
                    <a:pt x="1876" y="1680"/>
                  </a:cubicBezTo>
                  <a:cubicBezTo>
                    <a:pt x="1882" y="1683"/>
                    <a:pt x="1889" y="1684"/>
                    <a:pt x="1896" y="1684"/>
                  </a:cubicBezTo>
                  <a:cubicBezTo>
                    <a:pt x="1920" y="1684"/>
                    <a:pt x="1947" y="1669"/>
                    <a:pt x="1947" y="1632"/>
                  </a:cubicBezTo>
                  <a:cubicBezTo>
                    <a:pt x="1947" y="1549"/>
                    <a:pt x="1924" y="1513"/>
                    <a:pt x="1840" y="1501"/>
                  </a:cubicBezTo>
                  <a:cubicBezTo>
                    <a:pt x="1830" y="1501"/>
                    <a:pt x="1820" y="1519"/>
                    <a:pt x="1825" y="1524"/>
                  </a:cubicBezTo>
                  <a:cubicBezTo>
                    <a:pt x="1750" y="1493"/>
                    <a:pt x="1565" y="1250"/>
                    <a:pt x="1459" y="1168"/>
                  </a:cubicBezTo>
                  <a:cubicBezTo>
                    <a:pt x="1293" y="1025"/>
                    <a:pt x="1126" y="894"/>
                    <a:pt x="971" y="751"/>
                  </a:cubicBezTo>
                  <a:cubicBezTo>
                    <a:pt x="674" y="501"/>
                    <a:pt x="388" y="251"/>
                    <a:pt x="78" y="13"/>
                  </a:cubicBezTo>
                  <a:cubicBezTo>
                    <a:pt x="69" y="4"/>
                    <a:pt x="60" y="1"/>
                    <a:pt x="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7" name="Google Shape;4012;p4">
              <a:extLst>
                <a:ext uri="{FF2B5EF4-FFF2-40B4-BE49-F238E27FC236}">
                  <a16:creationId xmlns:a16="http://schemas.microsoft.com/office/drawing/2014/main" id="{C11C03A5-B25E-5E3F-7BEF-8CDFB93C1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3925" y="2471575"/>
              <a:ext cx="50725" cy="40925"/>
            </a:xfrm>
            <a:custGeom>
              <a:avLst/>
              <a:gdLst>
                <a:gd name="T0" fmla="*/ 375000 w 2029"/>
                <a:gd name="T1" fmla="*/ 0 h 1637"/>
                <a:gd name="T2" fmla="*/ 187500 w 2029"/>
                <a:gd name="T3" fmla="*/ 375000 h 1637"/>
                <a:gd name="T4" fmla="*/ 30703125 w 2029"/>
                <a:gd name="T5" fmla="*/ 25484375 h 1637"/>
                <a:gd name="T6" fmla="*/ 30953125 w 2029"/>
                <a:gd name="T7" fmla="*/ 25578125 h 1637"/>
                <a:gd name="T8" fmla="*/ 31062500 w 2029"/>
                <a:gd name="T9" fmla="*/ 24375000 h 1637"/>
                <a:gd name="T10" fmla="*/ 14140625 w 2029"/>
                <a:gd name="T11" fmla="*/ 12843750 h 1637"/>
                <a:gd name="T12" fmla="*/ 375000 w 2029"/>
                <a:gd name="T13" fmla="*/ 0 h 16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29" h="1637" extrusionOk="0">
                  <a:moveTo>
                    <a:pt x="24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393" y="703"/>
                    <a:pt x="1250" y="1322"/>
                    <a:pt x="1965" y="1631"/>
                  </a:cubicBezTo>
                  <a:cubicBezTo>
                    <a:pt x="1970" y="1635"/>
                    <a:pt x="1976" y="1637"/>
                    <a:pt x="1981" y="1637"/>
                  </a:cubicBezTo>
                  <a:cubicBezTo>
                    <a:pt x="2010" y="1637"/>
                    <a:pt x="2029" y="1590"/>
                    <a:pt x="1988" y="1560"/>
                  </a:cubicBezTo>
                  <a:cubicBezTo>
                    <a:pt x="1619" y="1322"/>
                    <a:pt x="1250" y="1095"/>
                    <a:pt x="905" y="822"/>
                  </a:cubicBezTo>
                  <a:cubicBezTo>
                    <a:pt x="595" y="560"/>
                    <a:pt x="334" y="25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8" name="Google Shape;4013;p4">
              <a:extLst>
                <a:ext uri="{FF2B5EF4-FFF2-40B4-BE49-F238E27FC236}">
                  <a16:creationId xmlns:a16="http://schemas.microsoft.com/office/drawing/2014/main" id="{F7C601E7-785B-98D0-DFFA-5883FC92C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8200" y="2482575"/>
              <a:ext cx="47300" cy="33750"/>
            </a:xfrm>
            <a:custGeom>
              <a:avLst/>
              <a:gdLst>
                <a:gd name="T0" fmla="*/ 750000 w 1892"/>
                <a:gd name="T1" fmla="*/ 15625 h 1350"/>
                <a:gd name="T2" fmla="*/ 375000 w 1892"/>
                <a:gd name="T3" fmla="*/ 562500 h 1350"/>
                <a:gd name="T4" fmla="*/ 13593750 w 1892"/>
                <a:gd name="T5" fmla="*/ 10609375 h 1350"/>
                <a:gd name="T6" fmla="*/ 28843750 w 1892"/>
                <a:gd name="T7" fmla="*/ 21031250 h 1350"/>
                <a:gd name="T8" fmla="*/ 29046875 w 1892"/>
                <a:gd name="T9" fmla="*/ 21078125 h 1350"/>
                <a:gd name="T10" fmla="*/ 29406250 w 1892"/>
                <a:gd name="T11" fmla="*/ 20468750 h 1350"/>
                <a:gd name="T12" fmla="*/ 16187500 w 1892"/>
                <a:gd name="T13" fmla="*/ 10609375 h 1350"/>
                <a:gd name="T14" fmla="*/ 750000 w 1892"/>
                <a:gd name="T15" fmla="*/ 15625 h 13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92" h="1350" extrusionOk="0">
                  <a:moveTo>
                    <a:pt x="48" y="1"/>
                  </a:moveTo>
                  <a:cubicBezTo>
                    <a:pt x="36" y="1"/>
                    <a:pt x="1" y="24"/>
                    <a:pt x="24" y="36"/>
                  </a:cubicBezTo>
                  <a:cubicBezTo>
                    <a:pt x="286" y="263"/>
                    <a:pt x="584" y="465"/>
                    <a:pt x="870" y="679"/>
                  </a:cubicBezTo>
                  <a:cubicBezTo>
                    <a:pt x="1179" y="894"/>
                    <a:pt x="1489" y="1167"/>
                    <a:pt x="1846" y="1346"/>
                  </a:cubicBezTo>
                  <a:cubicBezTo>
                    <a:pt x="1850" y="1348"/>
                    <a:pt x="1855" y="1349"/>
                    <a:pt x="1859" y="1349"/>
                  </a:cubicBezTo>
                  <a:cubicBezTo>
                    <a:pt x="1877" y="1349"/>
                    <a:pt x="1892" y="1330"/>
                    <a:pt x="1882" y="1310"/>
                  </a:cubicBezTo>
                  <a:cubicBezTo>
                    <a:pt x="1632" y="1072"/>
                    <a:pt x="1310" y="882"/>
                    <a:pt x="1036" y="679"/>
                  </a:cubicBezTo>
                  <a:cubicBezTo>
                    <a:pt x="703" y="453"/>
                    <a:pt x="394" y="203"/>
                    <a:pt x="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79" name="Google Shape;4014;p4">
              <a:extLst>
                <a:ext uri="{FF2B5EF4-FFF2-40B4-BE49-F238E27FC236}">
                  <a16:creationId xmlns:a16="http://schemas.microsoft.com/office/drawing/2014/main" id="{C959C324-27D9-874D-E537-1B1603586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8325" y="2499550"/>
              <a:ext cx="33900" cy="23025"/>
            </a:xfrm>
            <a:custGeom>
              <a:avLst/>
              <a:gdLst>
                <a:gd name="T0" fmla="*/ 562500 w 1356"/>
                <a:gd name="T1" fmla="*/ 0 h 921"/>
                <a:gd name="T2" fmla="*/ 187500 w 1356"/>
                <a:gd name="T3" fmla="*/ 375000 h 921"/>
                <a:gd name="T4" fmla="*/ 20656250 w 1356"/>
                <a:gd name="T5" fmla="*/ 14328125 h 921"/>
                <a:gd name="T6" fmla="*/ 20843750 w 1356"/>
                <a:gd name="T7" fmla="*/ 14375000 h 921"/>
                <a:gd name="T8" fmla="*/ 21031250 w 1356"/>
                <a:gd name="T9" fmla="*/ 13953125 h 921"/>
                <a:gd name="T10" fmla="*/ 562500 w 1356"/>
                <a:gd name="T11" fmla="*/ 0 h 9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56" h="921" extrusionOk="0">
                  <a:moveTo>
                    <a:pt x="36" y="0"/>
                  </a:moveTo>
                  <a:cubicBezTo>
                    <a:pt x="12" y="0"/>
                    <a:pt x="0" y="12"/>
                    <a:pt x="12" y="24"/>
                  </a:cubicBezTo>
                  <a:cubicBezTo>
                    <a:pt x="465" y="322"/>
                    <a:pt x="882" y="631"/>
                    <a:pt x="1322" y="917"/>
                  </a:cubicBezTo>
                  <a:cubicBezTo>
                    <a:pt x="1327" y="919"/>
                    <a:pt x="1331" y="920"/>
                    <a:pt x="1334" y="920"/>
                  </a:cubicBezTo>
                  <a:cubicBezTo>
                    <a:pt x="1350" y="920"/>
                    <a:pt x="1355" y="903"/>
                    <a:pt x="1346" y="893"/>
                  </a:cubicBezTo>
                  <a:cubicBezTo>
                    <a:pt x="989" y="512"/>
                    <a:pt x="489" y="203"/>
                    <a:pt x="3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0" name="Google Shape;4015;p4">
              <a:extLst>
                <a:ext uri="{FF2B5EF4-FFF2-40B4-BE49-F238E27FC236}">
                  <a16:creationId xmlns:a16="http://schemas.microsoft.com/office/drawing/2014/main" id="{84743777-6C0E-F57B-49A5-1FBFA0AC7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3625" y="2507200"/>
              <a:ext cx="12700" cy="7625"/>
            </a:xfrm>
            <a:custGeom>
              <a:avLst/>
              <a:gdLst>
                <a:gd name="T0" fmla="*/ 265625 w 508"/>
                <a:gd name="T1" fmla="*/ 0 h 305"/>
                <a:gd name="T2" fmla="*/ 296875 w 508"/>
                <a:gd name="T3" fmla="*/ 250000 h 305"/>
                <a:gd name="T4" fmla="*/ 4218750 w 508"/>
                <a:gd name="T5" fmla="*/ 2109375 h 305"/>
                <a:gd name="T6" fmla="*/ 7187500 w 508"/>
                <a:gd name="T7" fmla="*/ 4703125 h 305"/>
                <a:gd name="T8" fmla="*/ 7328125 w 508"/>
                <a:gd name="T9" fmla="*/ 4765625 h 305"/>
                <a:gd name="T10" fmla="*/ 7937500 w 508"/>
                <a:gd name="T11" fmla="*/ 4156250 h 305"/>
                <a:gd name="T12" fmla="*/ 296875 w 508"/>
                <a:gd name="T13" fmla="*/ 62500 h 305"/>
                <a:gd name="T14" fmla="*/ 265625 w 508"/>
                <a:gd name="T15" fmla="*/ 0 h 30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8" h="305" extrusionOk="0">
                  <a:moveTo>
                    <a:pt x="17" y="0"/>
                  </a:moveTo>
                  <a:cubicBezTo>
                    <a:pt x="12" y="0"/>
                    <a:pt x="0" y="16"/>
                    <a:pt x="19" y="16"/>
                  </a:cubicBezTo>
                  <a:cubicBezTo>
                    <a:pt x="103" y="51"/>
                    <a:pt x="198" y="75"/>
                    <a:pt x="270" y="135"/>
                  </a:cubicBezTo>
                  <a:cubicBezTo>
                    <a:pt x="341" y="182"/>
                    <a:pt x="400" y="254"/>
                    <a:pt x="460" y="301"/>
                  </a:cubicBezTo>
                  <a:cubicBezTo>
                    <a:pt x="462" y="304"/>
                    <a:pt x="465" y="305"/>
                    <a:pt x="469" y="305"/>
                  </a:cubicBezTo>
                  <a:cubicBezTo>
                    <a:pt x="484" y="305"/>
                    <a:pt x="508" y="285"/>
                    <a:pt x="508" y="266"/>
                  </a:cubicBezTo>
                  <a:cubicBezTo>
                    <a:pt x="412" y="123"/>
                    <a:pt x="174" y="28"/>
                    <a:pt x="19" y="4"/>
                  </a:cubicBezTo>
                  <a:cubicBezTo>
                    <a:pt x="19" y="1"/>
                    <a:pt x="19" y="0"/>
                    <a:pt x="1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1" name="Google Shape;4016;p4">
              <a:extLst>
                <a:ext uri="{FF2B5EF4-FFF2-40B4-BE49-F238E27FC236}">
                  <a16:creationId xmlns:a16="http://schemas.microsoft.com/office/drawing/2014/main" id="{7DF533BE-CA36-BBA7-7CDA-0D644A0D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5125" y="2512350"/>
              <a:ext cx="3875" cy="2400"/>
            </a:xfrm>
            <a:custGeom>
              <a:avLst/>
              <a:gdLst>
                <a:gd name="T0" fmla="*/ 187500 w 155"/>
                <a:gd name="T1" fmla="*/ 0 h 96"/>
                <a:gd name="T2" fmla="*/ 187500 w 155"/>
                <a:gd name="T3" fmla="*/ 562500 h 96"/>
                <a:gd name="T4" fmla="*/ 1859375 w 155"/>
                <a:gd name="T5" fmla="*/ 1484375 h 96"/>
                <a:gd name="T6" fmla="*/ 2046875 w 155"/>
                <a:gd name="T7" fmla="*/ 937500 h 96"/>
                <a:gd name="T8" fmla="*/ 187500 w 15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96" extrusionOk="0">
                  <a:moveTo>
                    <a:pt x="12" y="0"/>
                  </a:moveTo>
                  <a:cubicBezTo>
                    <a:pt x="12" y="0"/>
                    <a:pt x="0" y="24"/>
                    <a:pt x="12" y="36"/>
                  </a:cubicBezTo>
                  <a:cubicBezTo>
                    <a:pt x="48" y="60"/>
                    <a:pt x="71" y="84"/>
                    <a:pt x="119" y="95"/>
                  </a:cubicBezTo>
                  <a:cubicBezTo>
                    <a:pt x="131" y="95"/>
                    <a:pt x="155" y="72"/>
                    <a:pt x="131" y="60"/>
                  </a:cubicBezTo>
                  <a:cubicBezTo>
                    <a:pt x="107" y="36"/>
                    <a:pt x="60" y="12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2" name="Google Shape;4017;p4">
              <a:extLst>
                <a:ext uri="{FF2B5EF4-FFF2-40B4-BE49-F238E27FC236}">
                  <a16:creationId xmlns:a16="http://schemas.microsoft.com/office/drawing/2014/main" id="{F488A323-F464-3F32-6805-12446F838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8625" y="2460650"/>
              <a:ext cx="16025" cy="21775"/>
            </a:xfrm>
            <a:custGeom>
              <a:avLst/>
              <a:gdLst>
                <a:gd name="T0" fmla="*/ 625000 w 641"/>
                <a:gd name="T1" fmla="*/ 15625 h 871"/>
                <a:gd name="T2" fmla="*/ 156250 w 641"/>
                <a:gd name="T3" fmla="*/ 687500 h 871"/>
                <a:gd name="T4" fmla="*/ 156250 w 641"/>
                <a:gd name="T5" fmla="*/ 687500 h 871"/>
                <a:gd name="T6" fmla="*/ 156250 w 641"/>
                <a:gd name="T7" fmla="*/ 687500 h 871"/>
                <a:gd name="T8" fmla="*/ 1078125 w 641"/>
                <a:gd name="T9" fmla="*/ 3484375 h 871"/>
                <a:gd name="T10" fmla="*/ 1531250 w 641"/>
                <a:gd name="T11" fmla="*/ 3828125 h 871"/>
                <a:gd name="T12" fmla="*/ 1640625 w 641"/>
                <a:gd name="T13" fmla="*/ 3484375 h 871"/>
                <a:gd name="T14" fmla="*/ 1312500 w 641"/>
                <a:gd name="T15" fmla="*/ 2125000 h 871"/>
                <a:gd name="T16" fmla="*/ 1312500 w 641"/>
                <a:gd name="T17" fmla="*/ 2125000 h 871"/>
                <a:gd name="T18" fmla="*/ 5546875 w 641"/>
                <a:gd name="T19" fmla="*/ 7015625 h 871"/>
                <a:gd name="T20" fmla="*/ 9453125 w 641"/>
                <a:gd name="T21" fmla="*/ 13531250 h 871"/>
                <a:gd name="T22" fmla="*/ 9734375 w 641"/>
                <a:gd name="T23" fmla="*/ 13609375 h 871"/>
                <a:gd name="T24" fmla="*/ 10015625 w 641"/>
                <a:gd name="T25" fmla="*/ 13343750 h 871"/>
                <a:gd name="T26" fmla="*/ 890625 w 641"/>
                <a:gd name="T27" fmla="*/ 125000 h 871"/>
                <a:gd name="T28" fmla="*/ 625000 w 641"/>
                <a:gd name="T29" fmla="*/ 15625 h 8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41" h="871" extrusionOk="0">
                  <a:moveTo>
                    <a:pt x="40" y="1"/>
                  </a:moveTo>
                  <a:cubicBezTo>
                    <a:pt x="20" y="1"/>
                    <a:pt x="1" y="26"/>
                    <a:pt x="10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45" y="104"/>
                    <a:pt x="57" y="163"/>
                    <a:pt x="69" y="223"/>
                  </a:cubicBezTo>
                  <a:cubicBezTo>
                    <a:pt x="80" y="239"/>
                    <a:pt x="91" y="245"/>
                    <a:pt x="98" y="245"/>
                  </a:cubicBezTo>
                  <a:cubicBezTo>
                    <a:pt x="107" y="245"/>
                    <a:pt x="112" y="236"/>
                    <a:pt x="105" y="223"/>
                  </a:cubicBezTo>
                  <a:cubicBezTo>
                    <a:pt x="99" y="194"/>
                    <a:pt x="91" y="166"/>
                    <a:pt x="84" y="136"/>
                  </a:cubicBezTo>
                  <a:cubicBezTo>
                    <a:pt x="173" y="241"/>
                    <a:pt x="271" y="338"/>
                    <a:pt x="355" y="449"/>
                  </a:cubicBezTo>
                  <a:cubicBezTo>
                    <a:pt x="438" y="580"/>
                    <a:pt x="534" y="723"/>
                    <a:pt x="605" y="866"/>
                  </a:cubicBezTo>
                  <a:cubicBezTo>
                    <a:pt x="612" y="869"/>
                    <a:pt x="618" y="871"/>
                    <a:pt x="623" y="871"/>
                  </a:cubicBezTo>
                  <a:cubicBezTo>
                    <a:pt x="635" y="871"/>
                    <a:pt x="641" y="862"/>
                    <a:pt x="641" y="854"/>
                  </a:cubicBezTo>
                  <a:cubicBezTo>
                    <a:pt x="534" y="544"/>
                    <a:pt x="331" y="199"/>
                    <a:pt x="57" y="8"/>
                  </a:cubicBezTo>
                  <a:cubicBezTo>
                    <a:pt x="52" y="3"/>
                    <a:pt x="46" y="1"/>
                    <a:pt x="4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3" name="Google Shape;4018;p4">
              <a:extLst>
                <a:ext uri="{FF2B5EF4-FFF2-40B4-BE49-F238E27FC236}">
                  <a16:creationId xmlns:a16="http://schemas.microsoft.com/office/drawing/2014/main" id="{072A9D90-DF64-2A6B-55C7-42AF9686E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875" y="2445675"/>
              <a:ext cx="13125" cy="25275"/>
            </a:xfrm>
            <a:custGeom>
              <a:avLst/>
              <a:gdLst>
                <a:gd name="T0" fmla="*/ 187500 w 525"/>
                <a:gd name="T1" fmla="*/ 0 h 1011"/>
                <a:gd name="T2" fmla="*/ 375000 w 525"/>
                <a:gd name="T3" fmla="*/ 375000 h 1011"/>
                <a:gd name="T4" fmla="*/ 3734375 w 525"/>
                <a:gd name="T5" fmla="*/ 7078125 h 1011"/>
                <a:gd name="T6" fmla="*/ 7828125 w 525"/>
                <a:gd name="T7" fmla="*/ 15625000 h 1011"/>
                <a:gd name="T8" fmla="*/ 7921875 w 525"/>
                <a:gd name="T9" fmla="*/ 15796875 h 1011"/>
                <a:gd name="T10" fmla="*/ 8187500 w 525"/>
                <a:gd name="T11" fmla="*/ 15625000 h 1011"/>
                <a:gd name="T12" fmla="*/ 3734375 w 525"/>
                <a:gd name="T13" fmla="*/ 5953125 h 1011"/>
                <a:gd name="T14" fmla="*/ 187500 w 525"/>
                <a:gd name="T15" fmla="*/ 0 h 10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5" h="1011" extrusionOk="0">
                  <a:moveTo>
                    <a:pt x="12" y="0"/>
                  </a:moveTo>
                  <a:cubicBezTo>
                    <a:pt x="0" y="12"/>
                    <a:pt x="0" y="12"/>
                    <a:pt x="24" y="24"/>
                  </a:cubicBezTo>
                  <a:cubicBezTo>
                    <a:pt x="84" y="24"/>
                    <a:pt x="215" y="405"/>
                    <a:pt x="239" y="453"/>
                  </a:cubicBezTo>
                  <a:cubicBezTo>
                    <a:pt x="322" y="631"/>
                    <a:pt x="417" y="822"/>
                    <a:pt x="501" y="1000"/>
                  </a:cubicBezTo>
                  <a:cubicBezTo>
                    <a:pt x="501" y="1008"/>
                    <a:pt x="503" y="1011"/>
                    <a:pt x="507" y="1011"/>
                  </a:cubicBezTo>
                  <a:cubicBezTo>
                    <a:pt x="514" y="1011"/>
                    <a:pt x="524" y="1000"/>
                    <a:pt x="524" y="1000"/>
                  </a:cubicBezTo>
                  <a:cubicBezTo>
                    <a:pt x="429" y="798"/>
                    <a:pt x="322" y="584"/>
                    <a:pt x="239" y="381"/>
                  </a:cubicBezTo>
                  <a:cubicBezTo>
                    <a:pt x="191" y="274"/>
                    <a:pt x="131" y="36"/>
                    <a:pt x="1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4" name="Google Shape;4019;p4">
              <a:extLst>
                <a:ext uri="{FF2B5EF4-FFF2-40B4-BE49-F238E27FC236}">
                  <a16:creationId xmlns:a16="http://schemas.microsoft.com/office/drawing/2014/main" id="{665B40C1-4683-D9E8-436C-5626DE2B0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225" y="2438825"/>
              <a:ext cx="12450" cy="26925"/>
            </a:xfrm>
            <a:custGeom>
              <a:avLst/>
              <a:gdLst>
                <a:gd name="T0" fmla="*/ 390625 w 498"/>
                <a:gd name="T1" fmla="*/ 0 h 1077"/>
                <a:gd name="T2" fmla="*/ 390625 w 498"/>
                <a:gd name="T3" fmla="*/ 15625 h 1077"/>
                <a:gd name="T4" fmla="*/ 390625 w 498"/>
                <a:gd name="T5" fmla="*/ 15625 h 1077"/>
                <a:gd name="T6" fmla="*/ 390625 w 498"/>
                <a:gd name="T7" fmla="*/ 0 h 1077"/>
                <a:gd name="T8" fmla="*/ 390625 w 498"/>
                <a:gd name="T9" fmla="*/ 15625 h 1077"/>
                <a:gd name="T10" fmla="*/ 15625 w 498"/>
                <a:gd name="T11" fmla="*/ 187500 h 1077"/>
                <a:gd name="T12" fmla="*/ 7453125 w 498"/>
                <a:gd name="T13" fmla="*/ 16750000 h 1077"/>
                <a:gd name="T14" fmla="*/ 7609375 w 498"/>
                <a:gd name="T15" fmla="*/ 16828125 h 1077"/>
                <a:gd name="T16" fmla="*/ 7640625 w 498"/>
                <a:gd name="T17" fmla="*/ 16562500 h 1077"/>
                <a:gd name="T18" fmla="*/ 390625 w 498"/>
                <a:gd name="T19" fmla="*/ 15625 h 107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8" h="1077" extrusionOk="0">
                  <a:moveTo>
                    <a:pt x="25" y="0"/>
                  </a:moveTo>
                  <a:cubicBezTo>
                    <a:pt x="25" y="1"/>
                    <a:pt x="25" y="1"/>
                    <a:pt x="25" y="1"/>
                  </a:cubicBezTo>
                  <a:cubicBezTo>
                    <a:pt x="27" y="0"/>
                    <a:pt x="28" y="0"/>
                    <a:pt x="25" y="0"/>
                  </a:cubicBezTo>
                  <a:close/>
                  <a:moveTo>
                    <a:pt x="25" y="1"/>
                  </a:moveTo>
                  <a:cubicBezTo>
                    <a:pt x="18" y="1"/>
                    <a:pt x="1" y="4"/>
                    <a:pt x="1" y="12"/>
                  </a:cubicBezTo>
                  <a:cubicBezTo>
                    <a:pt x="13" y="405"/>
                    <a:pt x="179" y="822"/>
                    <a:pt x="477" y="1072"/>
                  </a:cubicBezTo>
                  <a:cubicBezTo>
                    <a:pt x="481" y="1075"/>
                    <a:pt x="484" y="1077"/>
                    <a:pt x="487" y="1077"/>
                  </a:cubicBezTo>
                  <a:cubicBezTo>
                    <a:pt x="494" y="1077"/>
                    <a:pt x="497" y="1068"/>
                    <a:pt x="489" y="1060"/>
                  </a:cubicBezTo>
                  <a:cubicBezTo>
                    <a:pt x="239" y="727"/>
                    <a:pt x="72" y="417"/>
                    <a:pt x="2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5" name="Google Shape;4020;p4">
              <a:extLst>
                <a:ext uri="{FF2B5EF4-FFF2-40B4-BE49-F238E27FC236}">
                  <a16:creationId xmlns:a16="http://schemas.microsoft.com/office/drawing/2014/main" id="{F11D3A41-E2B1-A766-2101-3A31002F6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900" y="2430275"/>
              <a:ext cx="13050" cy="31750"/>
            </a:xfrm>
            <a:custGeom>
              <a:avLst/>
              <a:gdLst>
                <a:gd name="T0" fmla="*/ 203125 w 522"/>
                <a:gd name="T1" fmla="*/ 0 h 1270"/>
                <a:gd name="T2" fmla="*/ 15625 w 522"/>
                <a:gd name="T3" fmla="*/ 140625 h 1270"/>
                <a:gd name="T4" fmla="*/ 7828125 w 522"/>
                <a:gd name="T5" fmla="*/ 19671875 h 1270"/>
                <a:gd name="T6" fmla="*/ 7906250 w 522"/>
                <a:gd name="T7" fmla="*/ 19828125 h 1270"/>
                <a:gd name="T8" fmla="*/ 8015625 w 522"/>
                <a:gd name="T9" fmla="*/ 19484375 h 1270"/>
                <a:gd name="T10" fmla="*/ 390625 w 522"/>
                <a:gd name="T11" fmla="*/ 140625 h 1270"/>
                <a:gd name="T12" fmla="*/ 203125 w 522"/>
                <a:gd name="T13" fmla="*/ 0 h 12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22" h="1270" extrusionOk="0">
                  <a:moveTo>
                    <a:pt x="13" y="0"/>
                  </a:moveTo>
                  <a:cubicBezTo>
                    <a:pt x="7" y="0"/>
                    <a:pt x="1" y="3"/>
                    <a:pt x="1" y="9"/>
                  </a:cubicBezTo>
                  <a:cubicBezTo>
                    <a:pt x="60" y="450"/>
                    <a:pt x="227" y="902"/>
                    <a:pt x="501" y="1259"/>
                  </a:cubicBezTo>
                  <a:cubicBezTo>
                    <a:pt x="501" y="1267"/>
                    <a:pt x="503" y="1269"/>
                    <a:pt x="506" y="1269"/>
                  </a:cubicBezTo>
                  <a:cubicBezTo>
                    <a:pt x="512" y="1269"/>
                    <a:pt x="521" y="1255"/>
                    <a:pt x="513" y="1247"/>
                  </a:cubicBezTo>
                  <a:cubicBezTo>
                    <a:pt x="287" y="842"/>
                    <a:pt x="120" y="461"/>
                    <a:pt x="25" y="9"/>
                  </a:cubicBezTo>
                  <a:cubicBezTo>
                    <a:pt x="25" y="3"/>
                    <a:pt x="19" y="0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6" name="Google Shape;4021;p4">
              <a:extLst>
                <a:ext uri="{FF2B5EF4-FFF2-40B4-BE49-F238E27FC236}">
                  <a16:creationId xmlns:a16="http://schemas.microsoft.com/office/drawing/2014/main" id="{4D0FD4F1-0044-1852-6F0F-90C49A5D8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8600" y="2428875"/>
              <a:ext cx="15325" cy="29425"/>
            </a:xfrm>
            <a:custGeom>
              <a:avLst/>
              <a:gdLst>
                <a:gd name="T0" fmla="*/ 453125 w 613"/>
                <a:gd name="T1" fmla="*/ 15625 h 1177"/>
                <a:gd name="T2" fmla="*/ 0 w 613"/>
                <a:gd name="T3" fmla="*/ 453125 h 1177"/>
                <a:gd name="T4" fmla="*/ 9125000 w 613"/>
                <a:gd name="T5" fmla="*/ 18312500 h 1177"/>
                <a:gd name="T6" fmla="*/ 9281250 w 613"/>
                <a:gd name="T7" fmla="*/ 18390625 h 1177"/>
                <a:gd name="T8" fmla="*/ 9296875 w 613"/>
                <a:gd name="T9" fmla="*/ 17937500 h 1177"/>
                <a:gd name="T10" fmla="*/ 562500 w 613"/>
                <a:gd name="T11" fmla="*/ 78125 h 1177"/>
                <a:gd name="T12" fmla="*/ 453125 w 613"/>
                <a:gd name="T13" fmla="*/ 15625 h 1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3" h="1177" extrusionOk="0">
                  <a:moveTo>
                    <a:pt x="29" y="1"/>
                  </a:moveTo>
                  <a:cubicBezTo>
                    <a:pt x="19" y="1"/>
                    <a:pt x="0" y="12"/>
                    <a:pt x="0" y="29"/>
                  </a:cubicBezTo>
                  <a:cubicBezTo>
                    <a:pt x="179" y="410"/>
                    <a:pt x="357" y="803"/>
                    <a:pt x="584" y="1172"/>
                  </a:cubicBezTo>
                  <a:cubicBezTo>
                    <a:pt x="587" y="1175"/>
                    <a:pt x="591" y="1177"/>
                    <a:pt x="594" y="1177"/>
                  </a:cubicBezTo>
                  <a:cubicBezTo>
                    <a:pt x="605" y="1177"/>
                    <a:pt x="613" y="1166"/>
                    <a:pt x="595" y="1148"/>
                  </a:cubicBezTo>
                  <a:cubicBezTo>
                    <a:pt x="441" y="767"/>
                    <a:pt x="226" y="375"/>
                    <a:pt x="36" y="5"/>
                  </a:cubicBezTo>
                  <a:cubicBezTo>
                    <a:pt x="36" y="2"/>
                    <a:pt x="33" y="1"/>
                    <a:pt x="2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7" name="Google Shape;4022;p4">
              <a:extLst>
                <a:ext uri="{FF2B5EF4-FFF2-40B4-BE49-F238E27FC236}">
                  <a16:creationId xmlns:a16="http://schemas.microsoft.com/office/drawing/2014/main" id="{114ABC9E-9148-FC71-EEF0-2B216117E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550" y="2423050"/>
              <a:ext cx="32175" cy="48950"/>
            </a:xfrm>
            <a:custGeom>
              <a:avLst/>
              <a:gdLst>
                <a:gd name="T0" fmla="*/ 0 w 1287"/>
                <a:gd name="T1" fmla="*/ 0 h 1958"/>
                <a:gd name="T2" fmla="*/ 19906250 w 1287"/>
                <a:gd name="T3" fmla="*/ 30515625 h 1958"/>
                <a:gd name="T4" fmla="*/ 19953125 w 1287"/>
                <a:gd name="T5" fmla="*/ 30593750 h 1958"/>
                <a:gd name="T6" fmla="*/ 20093750 w 1287"/>
                <a:gd name="T7" fmla="*/ 30328125 h 1958"/>
                <a:gd name="T8" fmla="*/ 0 w 1287"/>
                <a:gd name="T9" fmla="*/ 0 h 19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7" h="1958" extrusionOk="0">
                  <a:moveTo>
                    <a:pt x="0" y="0"/>
                  </a:moveTo>
                  <a:cubicBezTo>
                    <a:pt x="334" y="691"/>
                    <a:pt x="822" y="1346"/>
                    <a:pt x="1274" y="1953"/>
                  </a:cubicBezTo>
                  <a:cubicBezTo>
                    <a:pt x="1274" y="1956"/>
                    <a:pt x="1275" y="1958"/>
                    <a:pt x="1277" y="1958"/>
                  </a:cubicBezTo>
                  <a:cubicBezTo>
                    <a:pt x="1280" y="1958"/>
                    <a:pt x="1286" y="1950"/>
                    <a:pt x="1286" y="1941"/>
                  </a:cubicBezTo>
                  <a:cubicBezTo>
                    <a:pt x="917" y="1286"/>
                    <a:pt x="500" y="572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8" name="Google Shape;4023;p4">
              <a:extLst>
                <a:ext uri="{FF2B5EF4-FFF2-40B4-BE49-F238E27FC236}">
                  <a16:creationId xmlns:a16="http://schemas.microsoft.com/office/drawing/2014/main" id="{87109B9A-BC56-3DC1-3D44-01D941A32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500" y="2480875"/>
              <a:ext cx="66675" cy="100200"/>
            </a:xfrm>
            <a:custGeom>
              <a:avLst/>
              <a:gdLst>
                <a:gd name="T0" fmla="*/ 31250 w 2667"/>
                <a:gd name="T1" fmla="*/ 0 h 4008"/>
                <a:gd name="T2" fmla="*/ 93750 w 2667"/>
                <a:gd name="T3" fmla="*/ 140625 h 4008"/>
                <a:gd name="T4" fmla="*/ 31250 w 2667"/>
                <a:gd name="T5" fmla="*/ 0 h 4008"/>
                <a:gd name="T6" fmla="*/ 93750 w 2667"/>
                <a:gd name="T7" fmla="*/ 140625 h 4008"/>
                <a:gd name="T8" fmla="*/ 41031250 w 2667"/>
                <a:gd name="T9" fmla="*/ 62468750 h 4008"/>
                <a:gd name="T10" fmla="*/ 41250000 w 2667"/>
                <a:gd name="T11" fmla="*/ 62625000 h 4008"/>
                <a:gd name="T12" fmla="*/ 41390625 w 2667"/>
                <a:gd name="T13" fmla="*/ 62093750 h 4008"/>
                <a:gd name="T14" fmla="*/ 93750 w 2667"/>
                <a:gd name="T15" fmla="*/ 140625 h 40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667" h="4008" extrusionOk="0">
                  <a:moveTo>
                    <a:pt x="2" y="0"/>
                  </a:moveTo>
                  <a:cubicBezTo>
                    <a:pt x="0" y="0"/>
                    <a:pt x="0" y="3"/>
                    <a:pt x="6" y="9"/>
                  </a:cubicBezTo>
                  <a:cubicBezTo>
                    <a:pt x="6" y="3"/>
                    <a:pt x="3" y="0"/>
                    <a:pt x="2" y="0"/>
                  </a:cubicBezTo>
                  <a:close/>
                  <a:moveTo>
                    <a:pt x="6" y="9"/>
                  </a:moveTo>
                  <a:cubicBezTo>
                    <a:pt x="673" y="1426"/>
                    <a:pt x="1447" y="2926"/>
                    <a:pt x="2626" y="3998"/>
                  </a:cubicBezTo>
                  <a:cubicBezTo>
                    <a:pt x="2629" y="4005"/>
                    <a:pt x="2635" y="4008"/>
                    <a:pt x="2640" y="4008"/>
                  </a:cubicBezTo>
                  <a:cubicBezTo>
                    <a:pt x="2653" y="4008"/>
                    <a:pt x="2666" y="3991"/>
                    <a:pt x="2649" y="3974"/>
                  </a:cubicBezTo>
                  <a:cubicBezTo>
                    <a:pt x="1566" y="2748"/>
                    <a:pt x="804" y="1414"/>
                    <a:pt x="6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89" name="Google Shape;4024;p4">
              <a:extLst>
                <a:ext uri="{FF2B5EF4-FFF2-40B4-BE49-F238E27FC236}">
                  <a16:creationId xmlns:a16="http://schemas.microsoft.com/office/drawing/2014/main" id="{9066D007-8999-B1C2-999E-B6C2825163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375" y="2581150"/>
              <a:ext cx="25725" cy="17550"/>
            </a:xfrm>
            <a:custGeom>
              <a:avLst/>
              <a:gdLst>
                <a:gd name="T0" fmla="*/ 250000 w 1029"/>
                <a:gd name="T1" fmla="*/ 0 h 702"/>
                <a:gd name="T2" fmla="*/ 265625 w 1029"/>
                <a:gd name="T3" fmla="*/ 343750 h 702"/>
                <a:gd name="T4" fmla="*/ 15703125 w 1029"/>
                <a:gd name="T5" fmla="*/ 10953125 h 702"/>
                <a:gd name="T6" fmla="*/ 16078125 w 1029"/>
                <a:gd name="T7" fmla="*/ 10765625 h 702"/>
                <a:gd name="T8" fmla="*/ 453125 w 1029"/>
                <a:gd name="T9" fmla="*/ 156250 h 702"/>
                <a:gd name="T10" fmla="*/ 250000 w 1029"/>
                <a:gd name="T11" fmla="*/ 0 h 7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29" h="702" extrusionOk="0">
                  <a:moveTo>
                    <a:pt x="16" y="0"/>
                  </a:moveTo>
                  <a:cubicBezTo>
                    <a:pt x="7" y="0"/>
                    <a:pt x="0" y="14"/>
                    <a:pt x="17" y="22"/>
                  </a:cubicBezTo>
                  <a:cubicBezTo>
                    <a:pt x="326" y="272"/>
                    <a:pt x="672" y="499"/>
                    <a:pt x="1005" y="701"/>
                  </a:cubicBezTo>
                  <a:cubicBezTo>
                    <a:pt x="1029" y="701"/>
                    <a:pt x="1029" y="689"/>
                    <a:pt x="1029" y="689"/>
                  </a:cubicBezTo>
                  <a:cubicBezTo>
                    <a:pt x="707" y="439"/>
                    <a:pt x="374" y="213"/>
                    <a:pt x="29" y="10"/>
                  </a:cubicBezTo>
                  <a:cubicBezTo>
                    <a:pt x="25" y="3"/>
                    <a:pt x="20" y="0"/>
                    <a:pt x="1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0" name="Google Shape;4025;p4">
              <a:extLst>
                <a:ext uri="{FF2B5EF4-FFF2-40B4-BE49-F238E27FC236}">
                  <a16:creationId xmlns:a16="http://schemas.microsoft.com/office/drawing/2014/main" id="{33D9FCBC-15C2-0E8F-FBA3-946C8052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975" y="2551725"/>
              <a:ext cx="11025" cy="48000"/>
            </a:xfrm>
            <a:custGeom>
              <a:avLst/>
              <a:gdLst>
                <a:gd name="T0" fmla="*/ 6609375 w 441"/>
                <a:gd name="T1" fmla="*/ 15625 h 1920"/>
                <a:gd name="T2" fmla="*/ 6328125 w 441"/>
                <a:gd name="T3" fmla="*/ 140625 h 1920"/>
                <a:gd name="T4" fmla="*/ 4093750 w 441"/>
                <a:gd name="T5" fmla="*/ 29906250 h 1920"/>
                <a:gd name="T6" fmla="*/ 4140625 w 441"/>
                <a:gd name="T7" fmla="*/ 29984375 h 1920"/>
                <a:gd name="T8" fmla="*/ 4281250 w 441"/>
                <a:gd name="T9" fmla="*/ 29906250 h 1920"/>
                <a:gd name="T10" fmla="*/ 6890625 w 441"/>
                <a:gd name="T11" fmla="*/ 328125 h 1920"/>
                <a:gd name="T12" fmla="*/ 6609375 w 441"/>
                <a:gd name="T13" fmla="*/ 15625 h 19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41" h="1920" extrusionOk="0">
                  <a:moveTo>
                    <a:pt x="423" y="1"/>
                  </a:moveTo>
                  <a:cubicBezTo>
                    <a:pt x="417" y="1"/>
                    <a:pt x="410" y="4"/>
                    <a:pt x="405" y="9"/>
                  </a:cubicBezTo>
                  <a:cubicBezTo>
                    <a:pt x="48" y="556"/>
                    <a:pt x="0" y="1318"/>
                    <a:pt x="262" y="1914"/>
                  </a:cubicBezTo>
                  <a:cubicBezTo>
                    <a:pt x="262" y="1918"/>
                    <a:pt x="263" y="1919"/>
                    <a:pt x="265" y="1919"/>
                  </a:cubicBezTo>
                  <a:cubicBezTo>
                    <a:pt x="269" y="1919"/>
                    <a:pt x="274" y="1914"/>
                    <a:pt x="274" y="1914"/>
                  </a:cubicBezTo>
                  <a:cubicBezTo>
                    <a:pt x="107" y="1223"/>
                    <a:pt x="167" y="676"/>
                    <a:pt x="441" y="21"/>
                  </a:cubicBezTo>
                  <a:cubicBezTo>
                    <a:pt x="441" y="7"/>
                    <a:pt x="432" y="1"/>
                    <a:pt x="42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1" name="Google Shape;4026;p4">
              <a:extLst>
                <a:ext uri="{FF2B5EF4-FFF2-40B4-BE49-F238E27FC236}">
                  <a16:creationId xmlns:a16="http://schemas.microsoft.com/office/drawing/2014/main" id="{00380A59-210D-7FCF-7E5D-ABBA39BA8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8700" y="2609075"/>
              <a:ext cx="112775" cy="99525"/>
            </a:xfrm>
            <a:custGeom>
              <a:avLst/>
              <a:gdLst>
                <a:gd name="T0" fmla="*/ 15625 w 4511"/>
                <a:gd name="T1" fmla="*/ 15625 h 3981"/>
                <a:gd name="T2" fmla="*/ 15625 w 4511"/>
                <a:gd name="T3" fmla="*/ 15625 h 3981"/>
                <a:gd name="T4" fmla="*/ 27921875 w 4511"/>
                <a:gd name="T5" fmla="*/ 32937500 h 3981"/>
                <a:gd name="T6" fmla="*/ 70140625 w 4511"/>
                <a:gd name="T7" fmla="*/ 62140625 h 3981"/>
                <a:gd name="T8" fmla="*/ 70250000 w 4511"/>
                <a:gd name="T9" fmla="*/ 62203125 h 3981"/>
                <a:gd name="T10" fmla="*/ 70328125 w 4511"/>
                <a:gd name="T11" fmla="*/ 61781250 h 3981"/>
                <a:gd name="T12" fmla="*/ 30140625 w 4511"/>
                <a:gd name="T13" fmla="*/ 33500000 h 3981"/>
                <a:gd name="T14" fmla="*/ 15625 w 4511"/>
                <a:gd name="T15" fmla="*/ 15625 h 39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511" h="3981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870"/>
                    <a:pt x="1144" y="1525"/>
                    <a:pt x="1787" y="2108"/>
                  </a:cubicBezTo>
                  <a:cubicBezTo>
                    <a:pt x="2608" y="2823"/>
                    <a:pt x="3501" y="3477"/>
                    <a:pt x="4489" y="3977"/>
                  </a:cubicBezTo>
                  <a:cubicBezTo>
                    <a:pt x="4492" y="3980"/>
                    <a:pt x="4494" y="3981"/>
                    <a:pt x="4496" y="3981"/>
                  </a:cubicBezTo>
                  <a:cubicBezTo>
                    <a:pt x="4505" y="3981"/>
                    <a:pt x="4511" y="3963"/>
                    <a:pt x="4501" y="3954"/>
                  </a:cubicBezTo>
                  <a:cubicBezTo>
                    <a:pt x="3596" y="3394"/>
                    <a:pt x="2727" y="2846"/>
                    <a:pt x="1929" y="2144"/>
                  </a:cubicBezTo>
                  <a:cubicBezTo>
                    <a:pt x="1227" y="1549"/>
                    <a:pt x="394" y="870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2" name="Google Shape;4027;p4">
              <a:extLst>
                <a:ext uri="{FF2B5EF4-FFF2-40B4-BE49-F238E27FC236}">
                  <a16:creationId xmlns:a16="http://schemas.microsoft.com/office/drawing/2014/main" id="{0A4814A0-5049-F948-9FC2-EDB25BAF9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350" y="2716250"/>
              <a:ext cx="79425" cy="45325"/>
            </a:xfrm>
            <a:custGeom>
              <a:avLst/>
              <a:gdLst>
                <a:gd name="T0" fmla="*/ 203125 w 3177"/>
                <a:gd name="T1" fmla="*/ 0 h 1813"/>
                <a:gd name="T2" fmla="*/ 203125 w 3177"/>
                <a:gd name="T3" fmla="*/ 375000 h 1813"/>
                <a:gd name="T4" fmla="*/ 49125000 w 3177"/>
                <a:gd name="T5" fmla="*/ 28281250 h 1813"/>
                <a:gd name="T6" fmla="*/ 49218750 w 3177"/>
                <a:gd name="T7" fmla="*/ 28312500 h 1813"/>
                <a:gd name="T8" fmla="*/ 49312500 w 3177"/>
                <a:gd name="T9" fmla="*/ 27718750 h 1813"/>
                <a:gd name="T10" fmla="*/ 203125 w 3177"/>
                <a:gd name="T11" fmla="*/ 0 h 18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77" h="1813" extrusionOk="0">
                  <a:moveTo>
                    <a:pt x="13" y="0"/>
                  </a:moveTo>
                  <a:cubicBezTo>
                    <a:pt x="13" y="0"/>
                    <a:pt x="1" y="24"/>
                    <a:pt x="13" y="24"/>
                  </a:cubicBezTo>
                  <a:cubicBezTo>
                    <a:pt x="977" y="714"/>
                    <a:pt x="2073" y="1286"/>
                    <a:pt x="3144" y="1810"/>
                  </a:cubicBezTo>
                  <a:cubicBezTo>
                    <a:pt x="3146" y="1811"/>
                    <a:pt x="3148" y="1812"/>
                    <a:pt x="3150" y="1812"/>
                  </a:cubicBezTo>
                  <a:cubicBezTo>
                    <a:pt x="3162" y="1812"/>
                    <a:pt x="3177" y="1784"/>
                    <a:pt x="3156" y="1774"/>
                  </a:cubicBezTo>
                  <a:cubicBezTo>
                    <a:pt x="2096" y="1214"/>
                    <a:pt x="1037" y="643"/>
                    <a:pt x="1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3" name="Google Shape;4028;p4">
              <a:extLst>
                <a:ext uri="{FF2B5EF4-FFF2-40B4-BE49-F238E27FC236}">
                  <a16:creationId xmlns:a16="http://schemas.microsoft.com/office/drawing/2014/main" id="{6D844F91-3B52-CCC4-183F-90811BD5D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25" y="2717425"/>
              <a:ext cx="58675" cy="31575"/>
            </a:xfrm>
            <a:custGeom>
              <a:avLst/>
              <a:gdLst>
                <a:gd name="T0" fmla="*/ 15625 w 2347"/>
                <a:gd name="T1" fmla="*/ 15625 h 1263"/>
                <a:gd name="T2" fmla="*/ 15625 w 2347"/>
                <a:gd name="T3" fmla="*/ 15625 h 1263"/>
                <a:gd name="T4" fmla="*/ 36296875 w 2347"/>
                <a:gd name="T5" fmla="*/ 19734375 h 1263"/>
                <a:gd name="T6" fmla="*/ 36484375 w 2347"/>
                <a:gd name="T7" fmla="*/ 19359375 h 1263"/>
                <a:gd name="T8" fmla="*/ 15625 w 2347"/>
                <a:gd name="T9" fmla="*/ 15625 h 12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47" h="1263" extrusionOk="0">
                  <a:moveTo>
                    <a:pt x="1" y="1"/>
                  </a:moveTo>
                  <a:lnTo>
                    <a:pt x="1" y="1"/>
                  </a:lnTo>
                  <a:cubicBezTo>
                    <a:pt x="668" y="524"/>
                    <a:pt x="1489" y="1048"/>
                    <a:pt x="2323" y="1263"/>
                  </a:cubicBezTo>
                  <a:cubicBezTo>
                    <a:pt x="2335" y="1263"/>
                    <a:pt x="2346" y="1251"/>
                    <a:pt x="2335" y="1239"/>
                  </a:cubicBezTo>
                  <a:cubicBezTo>
                    <a:pt x="1489" y="905"/>
                    <a:pt x="799" y="417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4" name="Google Shape;4029;p4">
              <a:extLst>
                <a:ext uri="{FF2B5EF4-FFF2-40B4-BE49-F238E27FC236}">
                  <a16:creationId xmlns:a16="http://schemas.microsoft.com/office/drawing/2014/main" id="{4E8FBE5B-4119-7A4C-1CBA-EF80ADC93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425" y="2714450"/>
              <a:ext cx="42000" cy="28600"/>
            </a:xfrm>
            <a:custGeom>
              <a:avLst/>
              <a:gdLst>
                <a:gd name="T0" fmla="*/ 562500 w 1680"/>
                <a:gd name="T1" fmla="*/ 15625 h 1144"/>
                <a:gd name="T2" fmla="*/ 187500 w 1680"/>
                <a:gd name="T3" fmla="*/ 562500 h 1144"/>
                <a:gd name="T4" fmla="*/ 25859375 w 1680"/>
                <a:gd name="T5" fmla="*/ 17875000 h 1144"/>
                <a:gd name="T6" fmla="*/ 26046875 w 1680"/>
                <a:gd name="T7" fmla="*/ 17500000 h 1144"/>
                <a:gd name="T8" fmla="*/ 562500 w 1680"/>
                <a:gd name="T9" fmla="*/ 15625 h 1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0" h="1144" extrusionOk="0">
                  <a:moveTo>
                    <a:pt x="36" y="1"/>
                  </a:moveTo>
                  <a:cubicBezTo>
                    <a:pt x="12" y="1"/>
                    <a:pt x="1" y="36"/>
                    <a:pt x="12" y="36"/>
                  </a:cubicBezTo>
                  <a:cubicBezTo>
                    <a:pt x="512" y="453"/>
                    <a:pt x="1060" y="882"/>
                    <a:pt x="1655" y="1144"/>
                  </a:cubicBezTo>
                  <a:cubicBezTo>
                    <a:pt x="1667" y="1144"/>
                    <a:pt x="1679" y="1132"/>
                    <a:pt x="1667" y="1120"/>
                  </a:cubicBezTo>
                  <a:cubicBezTo>
                    <a:pt x="1132" y="727"/>
                    <a:pt x="548" y="405"/>
                    <a:pt x="3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5" name="Google Shape;4030;p4">
              <a:extLst>
                <a:ext uri="{FF2B5EF4-FFF2-40B4-BE49-F238E27FC236}">
                  <a16:creationId xmlns:a16="http://schemas.microsoft.com/office/drawing/2014/main" id="{828B40F8-54EC-2F36-9B5D-09AB1ECDA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0500" y="2550825"/>
              <a:ext cx="111850" cy="103650"/>
            </a:xfrm>
            <a:custGeom>
              <a:avLst/>
              <a:gdLst>
                <a:gd name="T0" fmla="*/ 78125 w 4474"/>
                <a:gd name="T1" fmla="*/ 0 h 4146"/>
                <a:gd name="T2" fmla="*/ 0 w 4474"/>
                <a:gd name="T3" fmla="*/ 140625 h 4146"/>
                <a:gd name="T4" fmla="*/ 78125 w 4474"/>
                <a:gd name="T5" fmla="*/ 0 h 4146"/>
                <a:gd name="T6" fmla="*/ 0 w 4474"/>
                <a:gd name="T7" fmla="*/ 140625 h 4146"/>
                <a:gd name="T8" fmla="*/ 0 w 4474"/>
                <a:gd name="T9" fmla="*/ 140625 h 4146"/>
                <a:gd name="T10" fmla="*/ 29953125 w 4474"/>
                <a:gd name="T11" fmla="*/ 38093750 h 4146"/>
                <a:gd name="T12" fmla="*/ 69203125 w 4474"/>
                <a:gd name="T13" fmla="*/ 64703125 h 4146"/>
                <a:gd name="T14" fmla="*/ 69421875 w 4474"/>
                <a:gd name="T15" fmla="*/ 64765625 h 4146"/>
                <a:gd name="T16" fmla="*/ 69765625 w 4474"/>
                <a:gd name="T17" fmla="*/ 64328125 h 4146"/>
                <a:gd name="T18" fmla="*/ 37203125 w 4474"/>
                <a:gd name="T19" fmla="*/ 42750000 h 4146"/>
                <a:gd name="T20" fmla="*/ 0 w 4474"/>
                <a:gd name="T21" fmla="*/ 140625 h 41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474" h="4146" extrusionOk="0">
                  <a:moveTo>
                    <a:pt x="5" y="0"/>
                  </a:moveTo>
                  <a:cubicBezTo>
                    <a:pt x="3" y="0"/>
                    <a:pt x="0" y="3"/>
                    <a:pt x="0" y="9"/>
                  </a:cubicBezTo>
                  <a:cubicBezTo>
                    <a:pt x="6" y="3"/>
                    <a:pt x="6" y="0"/>
                    <a:pt x="5" y="0"/>
                  </a:cubicBezTo>
                  <a:close/>
                  <a:moveTo>
                    <a:pt x="0" y="9"/>
                  </a:moveTo>
                  <a:lnTo>
                    <a:pt x="0" y="9"/>
                  </a:lnTo>
                  <a:cubicBezTo>
                    <a:pt x="488" y="902"/>
                    <a:pt x="1155" y="1771"/>
                    <a:pt x="1917" y="2438"/>
                  </a:cubicBezTo>
                  <a:cubicBezTo>
                    <a:pt x="2691" y="3128"/>
                    <a:pt x="3655" y="3426"/>
                    <a:pt x="4429" y="4141"/>
                  </a:cubicBezTo>
                  <a:cubicBezTo>
                    <a:pt x="4432" y="4144"/>
                    <a:pt x="4437" y="4145"/>
                    <a:pt x="4443" y="4145"/>
                  </a:cubicBezTo>
                  <a:cubicBezTo>
                    <a:pt x="4457" y="4145"/>
                    <a:pt x="4474" y="4134"/>
                    <a:pt x="4465" y="4117"/>
                  </a:cubicBezTo>
                  <a:cubicBezTo>
                    <a:pt x="3870" y="3450"/>
                    <a:pt x="3096" y="3224"/>
                    <a:pt x="2381" y="2736"/>
                  </a:cubicBezTo>
                  <a:cubicBezTo>
                    <a:pt x="1369" y="2033"/>
                    <a:pt x="679" y="985"/>
                    <a:pt x="0" y="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6" name="Google Shape;4031;p4">
              <a:extLst>
                <a:ext uri="{FF2B5EF4-FFF2-40B4-BE49-F238E27FC236}">
                  <a16:creationId xmlns:a16="http://schemas.microsoft.com/office/drawing/2014/main" id="{EEC7959C-E223-BE98-1907-D87C08B20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925" y="2650525"/>
              <a:ext cx="54950" cy="33000"/>
            </a:xfrm>
            <a:custGeom>
              <a:avLst/>
              <a:gdLst>
                <a:gd name="T0" fmla="*/ 31250 w 2198"/>
                <a:gd name="T1" fmla="*/ 15625 h 1320"/>
                <a:gd name="T2" fmla="*/ 93750 w 2198"/>
                <a:gd name="T3" fmla="*/ 156250 h 1320"/>
                <a:gd name="T4" fmla="*/ 31250 w 2198"/>
                <a:gd name="T5" fmla="*/ 15625 h 1320"/>
                <a:gd name="T6" fmla="*/ 93750 w 2198"/>
                <a:gd name="T7" fmla="*/ 156250 h 1320"/>
                <a:gd name="T8" fmla="*/ 33593750 w 2198"/>
                <a:gd name="T9" fmla="*/ 20609375 h 1320"/>
                <a:gd name="T10" fmla="*/ 33953125 w 2198"/>
                <a:gd name="T11" fmla="*/ 20062500 h 1320"/>
                <a:gd name="T12" fmla="*/ 93750 w 2198"/>
                <a:gd name="T13" fmla="*/ 156250 h 13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198" h="1320" extrusionOk="0">
                  <a:moveTo>
                    <a:pt x="2" y="1"/>
                  </a:moveTo>
                  <a:cubicBezTo>
                    <a:pt x="1" y="1"/>
                    <a:pt x="1" y="4"/>
                    <a:pt x="6" y="10"/>
                  </a:cubicBezTo>
                  <a:cubicBezTo>
                    <a:pt x="6" y="4"/>
                    <a:pt x="3" y="1"/>
                    <a:pt x="2" y="1"/>
                  </a:cubicBezTo>
                  <a:close/>
                  <a:moveTo>
                    <a:pt x="6" y="10"/>
                  </a:moveTo>
                  <a:cubicBezTo>
                    <a:pt x="578" y="593"/>
                    <a:pt x="1352" y="1129"/>
                    <a:pt x="2150" y="1319"/>
                  </a:cubicBezTo>
                  <a:cubicBezTo>
                    <a:pt x="2173" y="1319"/>
                    <a:pt x="2197" y="1296"/>
                    <a:pt x="2173" y="1284"/>
                  </a:cubicBezTo>
                  <a:cubicBezTo>
                    <a:pt x="1376" y="926"/>
                    <a:pt x="697" y="569"/>
                    <a:pt x="6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7" name="Google Shape;4032;p4">
              <a:extLst>
                <a:ext uri="{FF2B5EF4-FFF2-40B4-BE49-F238E27FC236}">
                  <a16:creationId xmlns:a16="http://schemas.microsoft.com/office/drawing/2014/main" id="{FFDF46D1-A966-E2BC-62FA-A09C92860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0025" y="2472750"/>
              <a:ext cx="23250" cy="21175"/>
            </a:xfrm>
            <a:custGeom>
              <a:avLst/>
              <a:gdLst>
                <a:gd name="T0" fmla="*/ 13968750 w 930"/>
                <a:gd name="T1" fmla="*/ 15625 h 847"/>
                <a:gd name="T2" fmla="*/ 15625 w 930"/>
                <a:gd name="T3" fmla="*/ 13031250 h 847"/>
                <a:gd name="T4" fmla="*/ 187500 w 930"/>
                <a:gd name="T5" fmla="*/ 13218750 h 847"/>
                <a:gd name="T6" fmla="*/ 14140625 w 930"/>
                <a:gd name="T7" fmla="*/ 562500 h 847"/>
                <a:gd name="T8" fmla="*/ 13968750 w 930"/>
                <a:gd name="T9" fmla="*/ 15625 h 8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0" h="847" extrusionOk="0">
                  <a:moveTo>
                    <a:pt x="894" y="1"/>
                  </a:moveTo>
                  <a:cubicBezTo>
                    <a:pt x="524" y="144"/>
                    <a:pt x="167" y="477"/>
                    <a:pt x="1" y="834"/>
                  </a:cubicBezTo>
                  <a:cubicBezTo>
                    <a:pt x="1" y="846"/>
                    <a:pt x="12" y="846"/>
                    <a:pt x="12" y="846"/>
                  </a:cubicBezTo>
                  <a:cubicBezTo>
                    <a:pt x="274" y="501"/>
                    <a:pt x="536" y="251"/>
                    <a:pt x="905" y="36"/>
                  </a:cubicBezTo>
                  <a:cubicBezTo>
                    <a:pt x="929" y="13"/>
                    <a:pt x="905" y="1"/>
                    <a:pt x="89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8" name="Google Shape;4033;p4">
              <a:extLst>
                <a:ext uri="{FF2B5EF4-FFF2-40B4-BE49-F238E27FC236}">
                  <a16:creationId xmlns:a16="http://schemas.microsoft.com/office/drawing/2014/main" id="{4B684FF6-0996-1F4C-F091-95CE00A4B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1825" y="2470675"/>
              <a:ext cx="53825" cy="68675"/>
            </a:xfrm>
            <a:custGeom>
              <a:avLst/>
              <a:gdLst>
                <a:gd name="T0" fmla="*/ 33453125 w 2153"/>
                <a:gd name="T1" fmla="*/ 0 h 2747"/>
                <a:gd name="T2" fmla="*/ 140625 w 2153"/>
                <a:gd name="T3" fmla="*/ 42421875 h 2747"/>
                <a:gd name="T4" fmla="*/ 609375 w 2153"/>
                <a:gd name="T5" fmla="*/ 42921875 h 2747"/>
                <a:gd name="T6" fmla="*/ 890625 w 2153"/>
                <a:gd name="T7" fmla="*/ 42796875 h 2747"/>
                <a:gd name="T8" fmla="*/ 33640625 w 2153"/>
                <a:gd name="T9" fmla="*/ 375000 h 2747"/>
                <a:gd name="T10" fmla="*/ 33453125 w 2153"/>
                <a:gd name="T11" fmla="*/ 0 h 27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53" h="2747" extrusionOk="0">
                  <a:moveTo>
                    <a:pt x="2141" y="0"/>
                  </a:moveTo>
                  <a:cubicBezTo>
                    <a:pt x="950" y="393"/>
                    <a:pt x="712" y="1846"/>
                    <a:pt x="9" y="2715"/>
                  </a:cubicBezTo>
                  <a:cubicBezTo>
                    <a:pt x="0" y="2724"/>
                    <a:pt x="19" y="2747"/>
                    <a:pt x="39" y="2747"/>
                  </a:cubicBezTo>
                  <a:cubicBezTo>
                    <a:pt x="45" y="2747"/>
                    <a:pt x="51" y="2745"/>
                    <a:pt x="57" y="2739"/>
                  </a:cubicBezTo>
                  <a:cubicBezTo>
                    <a:pt x="890" y="1893"/>
                    <a:pt x="950" y="524"/>
                    <a:pt x="2153" y="24"/>
                  </a:cubicBezTo>
                  <a:lnTo>
                    <a:pt x="21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599" name="Google Shape;4034;p4">
              <a:extLst>
                <a:ext uri="{FF2B5EF4-FFF2-40B4-BE49-F238E27FC236}">
                  <a16:creationId xmlns:a16="http://schemas.microsoft.com/office/drawing/2014/main" id="{29491F4D-D984-F989-1B7D-FFC9806FB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675" y="2479475"/>
              <a:ext cx="37425" cy="49975"/>
            </a:xfrm>
            <a:custGeom>
              <a:avLst/>
              <a:gdLst>
                <a:gd name="T0" fmla="*/ 23140625 w 1497"/>
                <a:gd name="T1" fmla="*/ 15625 h 1999"/>
                <a:gd name="T2" fmla="*/ 22968750 w 1497"/>
                <a:gd name="T3" fmla="*/ 93750 h 1999"/>
                <a:gd name="T4" fmla="*/ 281250 w 1497"/>
                <a:gd name="T5" fmla="*/ 30781250 h 1999"/>
                <a:gd name="T6" fmla="*/ 375000 w 1497"/>
                <a:gd name="T7" fmla="*/ 31234375 h 1999"/>
                <a:gd name="T8" fmla="*/ 468750 w 1497"/>
                <a:gd name="T9" fmla="*/ 31156250 h 1999"/>
                <a:gd name="T10" fmla="*/ 22968750 w 1497"/>
                <a:gd name="T11" fmla="*/ 453125 h 1999"/>
                <a:gd name="T12" fmla="*/ 23140625 w 1497"/>
                <a:gd name="T13" fmla="*/ 15625 h 19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7" h="1999" extrusionOk="0">
                  <a:moveTo>
                    <a:pt x="1481" y="1"/>
                  </a:moveTo>
                  <a:cubicBezTo>
                    <a:pt x="1478" y="1"/>
                    <a:pt x="1474" y="2"/>
                    <a:pt x="1470" y="6"/>
                  </a:cubicBezTo>
                  <a:cubicBezTo>
                    <a:pt x="970" y="637"/>
                    <a:pt x="435" y="1280"/>
                    <a:pt x="18" y="1970"/>
                  </a:cubicBezTo>
                  <a:cubicBezTo>
                    <a:pt x="0" y="1988"/>
                    <a:pt x="15" y="1999"/>
                    <a:pt x="24" y="1999"/>
                  </a:cubicBezTo>
                  <a:cubicBezTo>
                    <a:pt x="27" y="1999"/>
                    <a:pt x="30" y="1997"/>
                    <a:pt x="30" y="1994"/>
                  </a:cubicBezTo>
                  <a:cubicBezTo>
                    <a:pt x="530" y="1363"/>
                    <a:pt x="994" y="684"/>
                    <a:pt x="1470" y="29"/>
                  </a:cubicBezTo>
                  <a:cubicBezTo>
                    <a:pt x="1496" y="12"/>
                    <a:pt x="1491" y="1"/>
                    <a:pt x="148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0" name="Google Shape;4035;p4">
              <a:extLst>
                <a:ext uri="{FF2B5EF4-FFF2-40B4-BE49-F238E27FC236}">
                  <a16:creationId xmlns:a16="http://schemas.microsoft.com/office/drawing/2014/main" id="{F226D4F0-2974-EBBF-0EAA-C68F21BEC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125" y="2497800"/>
              <a:ext cx="33950" cy="60225"/>
            </a:xfrm>
            <a:custGeom>
              <a:avLst/>
              <a:gdLst>
                <a:gd name="T0" fmla="*/ 20921875 w 1358"/>
                <a:gd name="T1" fmla="*/ 15625 h 2409"/>
                <a:gd name="T2" fmla="*/ 20843750 w 1358"/>
                <a:gd name="T3" fmla="*/ 171875 h 2409"/>
                <a:gd name="T4" fmla="*/ 0 w 1358"/>
                <a:gd name="T5" fmla="*/ 37375000 h 2409"/>
                <a:gd name="T6" fmla="*/ 359375 w 1358"/>
                <a:gd name="T7" fmla="*/ 37640625 h 2409"/>
                <a:gd name="T8" fmla="*/ 562500 w 1358"/>
                <a:gd name="T9" fmla="*/ 37562500 h 2409"/>
                <a:gd name="T10" fmla="*/ 21218750 w 1358"/>
                <a:gd name="T11" fmla="*/ 359375 h 2409"/>
                <a:gd name="T12" fmla="*/ 20921875 w 1358"/>
                <a:gd name="T13" fmla="*/ 15625 h 240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58" h="2409" extrusionOk="0">
                  <a:moveTo>
                    <a:pt x="1339" y="1"/>
                  </a:moveTo>
                  <a:cubicBezTo>
                    <a:pt x="1336" y="1"/>
                    <a:pt x="1334" y="3"/>
                    <a:pt x="1334" y="11"/>
                  </a:cubicBezTo>
                  <a:cubicBezTo>
                    <a:pt x="857" y="785"/>
                    <a:pt x="381" y="1570"/>
                    <a:pt x="0" y="2392"/>
                  </a:cubicBezTo>
                  <a:cubicBezTo>
                    <a:pt x="0" y="2400"/>
                    <a:pt x="12" y="2409"/>
                    <a:pt x="23" y="2409"/>
                  </a:cubicBezTo>
                  <a:cubicBezTo>
                    <a:pt x="28" y="2409"/>
                    <a:pt x="32" y="2407"/>
                    <a:pt x="36" y="2404"/>
                  </a:cubicBezTo>
                  <a:cubicBezTo>
                    <a:pt x="524" y="1642"/>
                    <a:pt x="953" y="820"/>
                    <a:pt x="1358" y="23"/>
                  </a:cubicBezTo>
                  <a:cubicBezTo>
                    <a:pt x="1358" y="14"/>
                    <a:pt x="1346" y="1"/>
                    <a:pt x="133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1" name="Google Shape;4036;p4">
              <a:extLst>
                <a:ext uri="{FF2B5EF4-FFF2-40B4-BE49-F238E27FC236}">
                  <a16:creationId xmlns:a16="http://schemas.microsoft.com/office/drawing/2014/main" id="{42EA2F0A-3A27-BEA3-643E-48D55FAB8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5950" y="2507450"/>
              <a:ext cx="45875" cy="66950"/>
            </a:xfrm>
            <a:custGeom>
              <a:avLst/>
              <a:gdLst>
                <a:gd name="T0" fmla="*/ 28437500 w 1835"/>
                <a:gd name="T1" fmla="*/ 0 h 2678"/>
                <a:gd name="T2" fmla="*/ 28218750 w 1835"/>
                <a:gd name="T3" fmla="*/ 93750 h 2678"/>
                <a:gd name="T4" fmla="*/ 140625 w 1835"/>
                <a:gd name="T5" fmla="*/ 41578125 h 2678"/>
                <a:gd name="T6" fmla="*/ 250000 w 1835"/>
                <a:gd name="T7" fmla="*/ 41843750 h 2678"/>
                <a:gd name="T8" fmla="*/ 312500 w 1835"/>
                <a:gd name="T9" fmla="*/ 41765625 h 2678"/>
                <a:gd name="T10" fmla="*/ 28406250 w 1835"/>
                <a:gd name="T11" fmla="*/ 93750 h 2678"/>
                <a:gd name="T12" fmla="*/ 28437500 w 1835"/>
                <a:gd name="T13" fmla="*/ 0 h 267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5" h="2678" extrusionOk="0">
                  <a:moveTo>
                    <a:pt x="1820" y="0"/>
                  </a:moveTo>
                  <a:cubicBezTo>
                    <a:pt x="1816" y="0"/>
                    <a:pt x="1810" y="2"/>
                    <a:pt x="1806" y="6"/>
                  </a:cubicBezTo>
                  <a:cubicBezTo>
                    <a:pt x="1259" y="934"/>
                    <a:pt x="616" y="1780"/>
                    <a:pt x="9" y="2661"/>
                  </a:cubicBezTo>
                  <a:cubicBezTo>
                    <a:pt x="0" y="2669"/>
                    <a:pt x="10" y="2678"/>
                    <a:pt x="16" y="2678"/>
                  </a:cubicBezTo>
                  <a:cubicBezTo>
                    <a:pt x="18" y="2678"/>
                    <a:pt x="20" y="2676"/>
                    <a:pt x="20" y="2673"/>
                  </a:cubicBezTo>
                  <a:cubicBezTo>
                    <a:pt x="735" y="1863"/>
                    <a:pt x="1306" y="946"/>
                    <a:pt x="1818" y="6"/>
                  </a:cubicBezTo>
                  <a:cubicBezTo>
                    <a:pt x="1834" y="6"/>
                    <a:pt x="1829" y="0"/>
                    <a:pt x="182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2" name="Google Shape;4037;p4">
              <a:extLst>
                <a:ext uri="{FF2B5EF4-FFF2-40B4-BE49-F238E27FC236}">
                  <a16:creationId xmlns:a16="http://schemas.microsoft.com/office/drawing/2014/main" id="{2FE47C16-1C39-70C4-5EE2-5756A86AE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750" y="2528000"/>
              <a:ext cx="35350" cy="55025"/>
            </a:xfrm>
            <a:custGeom>
              <a:avLst/>
              <a:gdLst>
                <a:gd name="T0" fmla="*/ 21796875 w 1414"/>
                <a:gd name="T1" fmla="*/ 0 h 2201"/>
                <a:gd name="T2" fmla="*/ 21718750 w 1414"/>
                <a:gd name="T3" fmla="*/ 78125 h 2201"/>
                <a:gd name="T4" fmla="*/ 140625 w 1414"/>
                <a:gd name="T5" fmla="*/ 33937500 h 2201"/>
                <a:gd name="T6" fmla="*/ 406250 w 1414"/>
                <a:gd name="T7" fmla="*/ 34390625 h 2201"/>
                <a:gd name="T8" fmla="*/ 703125 w 1414"/>
                <a:gd name="T9" fmla="*/ 34312500 h 2201"/>
                <a:gd name="T10" fmla="*/ 22093750 w 1414"/>
                <a:gd name="T11" fmla="*/ 265625 h 2201"/>
                <a:gd name="T12" fmla="*/ 21796875 w 1414"/>
                <a:gd name="T13" fmla="*/ 0 h 22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14" h="2201" extrusionOk="0">
                  <a:moveTo>
                    <a:pt x="1395" y="0"/>
                  </a:moveTo>
                  <a:cubicBezTo>
                    <a:pt x="1392" y="0"/>
                    <a:pt x="1390" y="2"/>
                    <a:pt x="1390" y="5"/>
                  </a:cubicBezTo>
                  <a:cubicBezTo>
                    <a:pt x="938" y="720"/>
                    <a:pt x="426" y="1434"/>
                    <a:pt x="9" y="2172"/>
                  </a:cubicBezTo>
                  <a:cubicBezTo>
                    <a:pt x="0" y="2190"/>
                    <a:pt x="11" y="2201"/>
                    <a:pt x="26" y="2201"/>
                  </a:cubicBezTo>
                  <a:cubicBezTo>
                    <a:pt x="32" y="2201"/>
                    <a:pt x="38" y="2199"/>
                    <a:pt x="45" y="2196"/>
                  </a:cubicBezTo>
                  <a:cubicBezTo>
                    <a:pt x="557" y="1517"/>
                    <a:pt x="1009" y="743"/>
                    <a:pt x="1414" y="17"/>
                  </a:cubicBezTo>
                  <a:cubicBezTo>
                    <a:pt x="1414" y="9"/>
                    <a:pt x="1402" y="0"/>
                    <a:pt x="139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3" name="Google Shape;4038;p4">
              <a:extLst>
                <a:ext uri="{FF2B5EF4-FFF2-40B4-BE49-F238E27FC236}">
                  <a16:creationId xmlns:a16="http://schemas.microsoft.com/office/drawing/2014/main" id="{4151CDBC-A81D-2E65-30FB-4BDE57F0C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2850" y="2543950"/>
              <a:ext cx="36150" cy="44575"/>
            </a:xfrm>
            <a:custGeom>
              <a:avLst/>
              <a:gdLst>
                <a:gd name="T0" fmla="*/ 22296875 w 1446"/>
                <a:gd name="T1" fmla="*/ 0 h 1783"/>
                <a:gd name="T2" fmla="*/ 22093750 w 1446"/>
                <a:gd name="T3" fmla="*/ 156250 h 1783"/>
                <a:gd name="T4" fmla="*/ 140625 w 1446"/>
                <a:gd name="T5" fmla="*/ 27500000 h 1783"/>
                <a:gd name="T6" fmla="*/ 156250 w 1446"/>
                <a:gd name="T7" fmla="*/ 27859375 h 1783"/>
                <a:gd name="T8" fmla="*/ 328125 w 1446"/>
                <a:gd name="T9" fmla="*/ 27687500 h 1783"/>
                <a:gd name="T10" fmla="*/ 22453125 w 1446"/>
                <a:gd name="T11" fmla="*/ 343750 h 1783"/>
                <a:gd name="T12" fmla="*/ 22296875 w 1446"/>
                <a:gd name="T13" fmla="*/ 0 h 178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46" h="1783" extrusionOk="0">
                  <a:moveTo>
                    <a:pt x="1427" y="0"/>
                  </a:moveTo>
                  <a:cubicBezTo>
                    <a:pt x="1422" y="0"/>
                    <a:pt x="1417" y="3"/>
                    <a:pt x="1414" y="10"/>
                  </a:cubicBezTo>
                  <a:cubicBezTo>
                    <a:pt x="997" y="641"/>
                    <a:pt x="497" y="1177"/>
                    <a:pt x="9" y="1760"/>
                  </a:cubicBezTo>
                  <a:cubicBezTo>
                    <a:pt x="0" y="1769"/>
                    <a:pt x="4" y="1783"/>
                    <a:pt x="10" y="1783"/>
                  </a:cubicBezTo>
                  <a:cubicBezTo>
                    <a:pt x="13" y="1783"/>
                    <a:pt x="17" y="1780"/>
                    <a:pt x="21" y="1772"/>
                  </a:cubicBezTo>
                  <a:cubicBezTo>
                    <a:pt x="592" y="1320"/>
                    <a:pt x="1068" y="641"/>
                    <a:pt x="1437" y="22"/>
                  </a:cubicBezTo>
                  <a:cubicBezTo>
                    <a:pt x="1446" y="14"/>
                    <a:pt x="1437" y="0"/>
                    <a:pt x="14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4" name="Google Shape;4039;p4">
              <a:extLst>
                <a:ext uri="{FF2B5EF4-FFF2-40B4-BE49-F238E27FC236}">
                  <a16:creationId xmlns:a16="http://schemas.microsoft.com/office/drawing/2014/main" id="{28C74D0B-83A3-AA5F-057D-4F0FFDDDD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8500" y="2547950"/>
              <a:ext cx="31700" cy="38650"/>
            </a:xfrm>
            <a:custGeom>
              <a:avLst/>
              <a:gdLst>
                <a:gd name="T0" fmla="*/ 19625000 w 1268"/>
                <a:gd name="T1" fmla="*/ 0 h 1546"/>
                <a:gd name="T2" fmla="*/ 19484375 w 1268"/>
                <a:gd name="T3" fmla="*/ 78125 h 1546"/>
                <a:gd name="T4" fmla="*/ 140625 w 1268"/>
                <a:gd name="T5" fmla="*/ 23890625 h 1546"/>
                <a:gd name="T6" fmla="*/ 312500 w 1268"/>
                <a:gd name="T7" fmla="*/ 24156250 h 1546"/>
                <a:gd name="T8" fmla="*/ 515625 w 1268"/>
                <a:gd name="T9" fmla="*/ 24078125 h 1546"/>
                <a:gd name="T10" fmla="*/ 19671875 w 1268"/>
                <a:gd name="T11" fmla="*/ 453125 h 1546"/>
                <a:gd name="T12" fmla="*/ 19625000 w 1268"/>
                <a:gd name="T13" fmla="*/ 0 h 15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68" h="1546" extrusionOk="0">
                  <a:moveTo>
                    <a:pt x="1256" y="0"/>
                  </a:moveTo>
                  <a:cubicBezTo>
                    <a:pt x="1254" y="0"/>
                    <a:pt x="1250" y="2"/>
                    <a:pt x="1247" y="5"/>
                  </a:cubicBezTo>
                  <a:cubicBezTo>
                    <a:pt x="866" y="541"/>
                    <a:pt x="426" y="1017"/>
                    <a:pt x="9" y="1529"/>
                  </a:cubicBezTo>
                  <a:cubicBezTo>
                    <a:pt x="0" y="1537"/>
                    <a:pt x="10" y="1546"/>
                    <a:pt x="20" y="1546"/>
                  </a:cubicBezTo>
                  <a:cubicBezTo>
                    <a:pt x="25" y="1546"/>
                    <a:pt x="29" y="1544"/>
                    <a:pt x="33" y="1541"/>
                  </a:cubicBezTo>
                  <a:cubicBezTo>
                    <a:pt x="533" y="1136"/>
                    <a:pt x="949" y="565"/>
                    <a:pt x="1259" y="29"/>
                  </a:cubicBezTo>
                  <a:cubicBezTo>
                    <a:pt x="1268" y="11"/>
                    <a:pt x="1264" y="0"/>
                    <a:pt x="12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5" name="Google Shape;4040;p4">
              <a:extLst>
                <a:ext uri="{FF2B5EF4-FFF2-40B4-BE49-F238E27FC236}">
                  <a16:creationId xmlns:a16="http://schemas.microsoft.com/office/drawing/2014/main" id="{B802AE88-4967-BBD9-F1A1-37C6728C1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625" y="2555375"/>
              <a:ext cx="27925" cy="37750"/>
            </a:xfrm>
            <a:custGeom>
              <a:avLst/>
              <a:gdLst>
                <a:gd name="T0" fmla="*/ 17031250 w 1117"/>
                <a:gd name="T1" fmla="*/ 0 h 1510"/>
                <a:gd name="T2" fmla="*/ 16890625 w 1117"/>
                <a:gd name="T3" fmla="*/ 93750 h 1510"/>
                <a:gd name="T4" fmla="*/ 140625 w 1117"/>
                <a:gd name="T5" fmla="*/ 23156250 h 1510"/>
                <a:gd name="T6" fmla="*/ 453125 w 1117"/>
                <a:gd name="T7" fmla="*/ 23578125 h 1510"/>
                <a:gd name="T8" fmla="*/ 703125 w 1117"/>
                <a:gd name="T9" fmla="*/ 23343750 h 1510"/>
                <a:gd name="T10" fmla="*/ 17437500 w 1117"/>
                <a:gd name="T11" fmla="*/ 93750 h 1510"/>
                <a:gd name="T12" fmla="*/ 17031250 w 1117"/>
                <a:gd name="T13" fmla="*/ 0 h 15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17" h="1510" extrusionOk="0">
                  <a:moveTo>
                    <a:pt x="1090" y="0"/>
                  </a:moveTo>
                  <a:cubicBezTo>
                    <a:pt x="1085" y="0"/>
                    <a:pt x="1081" y="2"/>
                    <a:pt x="1081" y="6"/>
                  </a:cubicBezTo>
                  <a:cubicBezTo>
                    <a:pt x="700" y="470"/>
                    <a:pt x="283" y="958"/>
                    <a:pt x="9" y="1482"/>
                  </a:cubicBezTo>
                  <a:cubicBezTo>
                    <a:pt x="1" y="1490"/>
                    <a:pt x="15" y="1509"/>
                    <a:pt x="29" y="1509"/>
                  </a:cubicBezTo>
                  <a:cubicBezTo>
                    <a:pt x="35" y="1509"/>
                    <a:pt x="41" y="1505"/>
                    <a:pt x="45" y="1494"/>
                  </a:cubicBezTo>
                  <a:cubicBezTo>
                    <a:pt x="426" y="1041"/>
                    <a:pt x="771" y="506"/>
                    <a:pt x="1116" y="6"/>
                  </a:cubicBezTo>
                  <a:cubicBezTo>
                    <a:pt x="1116" y="6"/>
                    <a:pt x="1101" y="0"/>
                    <a:pt x="109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6" name="Google Shape;4041;p4">
              <a:extLst>
                <a:ext uri="{FF2B5EF4-FFF2-40B4-BE49-F238E27FC236}">
                  <a16:creationId xmlns:a16="http://schemas.microsoft.com/office/drawing/2014/main" id="{9C9C8697-AF55-F434-7901-3FFA360B36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575" y="2561325"/>
              <a:ext cx="19200" cy="23200"/>
            </a:xfrm>
            <a:custGeom>
              <a:avLst/>
              <a:gdLst>
                <a:gd name="T0" fmla="*/ 11906250 w 768"/>
                <a:gd name="T1" fmla="*/ 0 h 928"/>
                <a:gd name="T2" fmla="*/ 11859375 w 768"/>
                <a:gd name="T3" fmla="*/ 93750 h 928"/>
                <a:gd name="T4" fmla="*/ 11906250 w 768"/>
                <a:gd name="T5" fmla="*/ 0 h 928"/>
                <a:gd name="T6" fmla="*/ 11859375 w 768"/>
                <a:gd name="T7" fmla="*/ 93750 h 928"/>
                <a:gd name="T8" fmla="*/ 11859375 w 768"/>
                <a:gd name="T9" fmla="*/ 93750 h 928"/>
                <a:gd name="T10" fmla="*/ 140625 w 768"/>
                <a:gd name="T11" fmla="*/ 14046875 h 928"/>
                <a:gd name="T12" fmla="*/ 265625 w 768"/>
                <a:gd name="T13" fmla="*/ 14484375 h 928"/>
                <a:gd name="T14" fmla="*/ 515625 w 768"/>
                <a:gd name="T15" fmla="*/ 14421875 h 928"/>
                <a:gd name="T16" fmla="*/ 11859375 w 768"/>
                <a:gd name="T17" fmla="*/ 93750 h 9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68" h="928" extrusionOk="0">
                  <a:moveTo>
                    <a:pt x="762" y="0"/>
                  </a:moveTo>
                  <a:cubicBezTo>
                    <a:pt x="761" y="0"/>
                    <a:pt x="759" y="2"/>
                    <a:pt x="759" y="6"/>
                  </a:cubicBezTo>
                  <a:cubicBezTo>
                    <a:pt x="767" y="6"/>
                    <a:pt x="765" y="0"/>
                    <a:pt x="762" y="0"/>
                  </a:cubicBezTo>
                  <a:close/>
                  <a:moveTo>
                    <a:pt x="759" y="6"/>
                  </a:moveTo>
                  <a:lnTo>
                    <a:pt x="759" y="6"/>
                  </a:lnTo>
                  <a:cubicBezTo>
                    <a:pt x="533" y="339"/>
                    <a:pt x="283" y="625"/>
                    <a:pt x="9" y="899"/>
                  </a:cubicBezTo>
                  <a:cubicBezTo>
                    <a:pt x="1" y="916"/>
                    <a:pt x="5" y="927"/>
                    <a:pt x="17" y="927"/>
                  </a:cubicBezTo>
                  <a:cubicBezTo>
                    <a:pt x="21" y="927"/>
                    <a:pt x="27" y="926"/>
                    <a:pt x="33" y="923"/>
                  </a:cubicBezTo>
                  <a:cubicBezTo>
                    <a:pt x="331" y="684"/>
                    <a:pt x="581" y="351"/>
                    <a:pt x="75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7" name="Google Shape;4042;p4">
              <a:extLst>
                <a:ext uri="{FF2B5EF4-FFF2-40B4-BE49-F238E27FC236}">
                  <a16:creationId xmlns:a16="http://schemas.microsoft.com/office/drawing/2014/main" id="{A37D041F-8010-A085-7186-65B3AA8DE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6450" y="2477825"/>
              <a:ext cx="28300" cy="36925"/>
            </a:xfrm>
            <a:custGeom>
              <a:avLst/>
              <a:gdLst>
                <a:gd name="T0" fmla="*/ 17687500 w 1132"/>
                <a:gd name="T1" fmla="*/ 0 h 1477"/>
                <a:gd name="T2" fmla="*/ 17687500 w 1132"/>
                <a:gd name="T3" fmla="*/ 0 h 1477"/>
                <a:gd name="T4" fmla="*/ 15625 w 1132"/>
                <a:gd name="T5" fmla="*/ 22890625 h 1477"/>
                <a:gd name="T6" fmla="*/ 203125 w 1132"/>
                <a:gd name="T7" fmla="*/ 23062500 h 1477"/>
                <a:gd name="T8" fmla="*/ 17687500 w 1132"/>
                <a:gd name="T9" fmla="*/ 0 h 14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32" h="1477" extrusionOk="0">
                  <a:moveTo>
                    <a:pt x="1132" y="0"/>
                  </a:moveTo>
                  <a:lnTo>
                    <a:pt x="1132" y="0"/>
                  </a:lnTo>
                  <a:cubicBezTo>
                    <a:pt x="679" y="417"/>
                    <a:pt x="263" y="905"/>
                    <a:pt x="1" y="1465"/>
                  </a:cubicBezTo>
                  <a:cubicBezTo>
                    <a:pt x="1" y="1476"/>
                    <a:pt x="13" y="1476"/>
                    <a:pt x="13" y="1476"/>
                  </a:cubicBezTo>
                  <a:cubicBezTo>
                    <a:pt x="358" y="941"/>
                    <a:pt x="691" y="464"/>
                    <a:pt x="113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8" name="Google Shape;4043;p4">
              <a:extLst>
                <a:ext uri="{FF2B5EF4-FFF2-40B4-BE49-F238E27FC236}">
                  <a16:creationId xmlns:a16="http://schemas.microsoft.com/office/drawing/2014/main" id="{E71175C7-E2ED-06E1-11A3-018B8FE0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00" y="2479000"/>
              <a:ext cx="26500" cy="30975"/>
            </a:xfrm>
            <a:custGeom>
              <a:avLst/>
              <a:gdLst>
                <a:gd name="T0" fmla="*/ 16562500 w 1060"/>
                <a:gd name="T1" fmla="*/ 15625 h 1239"/>
                <a:gd name="T2" fmla="*/ 16562500 w 1060"/>
                <a:gd name="T3" fmla="*/ 15625 h 1239"/>
                <a:gd name="T4" fmla="*/ 0 w 1060"/>
                <a:gd name="T5" fmla="*/ 18984375 h 1239"/>
                <a:gd name="T6" fmla="*/ 187500 w 1060"/>
                <a:gd name="T7" fmla="*/ 19359375 h 1239"/>
                <a:gd name="T8" fmla="*/ 16562500 w 1060"/>
                <a:gd name="T9" fmla="*/ 15625 h 1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60" h="1239" extrusionOk="0">
                  <a:moveTo>
                    <a:pt x="1060" y="1"/>
                  </a:moveTo>
                  <a:lnTo>
                    <a:pt x="1060" y="1"/>
                  </a:lnTo>
                  <a:cubicBezTo>
                    <a:pt x="703" y="406"/>
                    <a:pt x="322" y="787"/>
                    <a:pt x="0" y="1215"/>
                  </a:cubicBezTo>
                  <a:cubicBezTo>
                    <a:pt x="0" y="1239"/>
                    <a:pt x="0" y="1239"/>
                    <a:pt x="12" y="1239"/>
                  </a:cubicBezTo>
                  <a:cubicBezTo>
                    <a:pt x="405" y="846"/>
                    <a:pt x="727" y="417"/>
                    <a:pt x="106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09" name="Google Shape;4044;p4">
              <a:extLst>
                <a:ext uri="{FF2B5EF4-FFF2-40B4-BE49-F238E27FC236}">
                  <a16:creationId xmlns:a16="http://schemas.microsoft.com/office/drawing/2014/main" id="{9C82CBDC-A829-DC38-11E1-166902D14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775" y="2481975"/>
              <a:ext cx="27025" cy="35125"/>
            </a:xfrm>
            <a:custGeom>
              <a:avLst/>
              <a:gdLst>
                <a:gd name="T0" fmla="*/ 16875000 w 1081"/>
                <a:gd name="T1" fmla="*/ 15625 h 1405"/>
                <a:gd name="T2" fmla="*/ 140625 w 1081"/>
                <a:gd name="T3" fmla="*/ 21593750 h 1405"/>
                <a:gd name="T4" fmla="*/ 359375 w 1081"/>
                <a:gd name="T5" fmla="*/ 21937500 h 1405"/>
                <a:gd name="T6" fmla="*/ 687500 w 1081"/>
                <a:gd name="T7" fmla="*/ 21781250 h 1405"/>
                <a:gd name="T8" fmla="*/ 16875000 w 1081"/>
                <a:gd name="T9" fmla="*/ 15625 h 1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81" h="1405" extrusionOk="0">
                  <a:moveTo>
                    <a:pt x="1080" y="1"/>
                  </a:moveTo>
                  <a:cubicBezTo>
                    <a:pt x="711" y="429"/>
                    <a:pt x="294" y="882"/>
                    <a:pt x="9" y="1382"/>
                  </a:cubicBezTo>
                  <a:cubicBezTo>
                    <a:pt x="0" y="1390"/>
                    <a:pt x="9" y="1404"/>
                    <a:pt x="23" y="1404"/>
                  </a:cubicBezTo>
                  <a:cubicBezTo>
                    <a:pt x="30" y="1404"/>
                    <a:pt x="37" y="1401"/>
                    <a:pt x="44" y="1394"/>
                  </a:cubicBezTo>
                  <a:cubicBezTo>
                    <a:pt x="425" y="977"/>
                    <a:pt x="735" y="477"/>
                    <a:pt x="108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0" name="Google Shape;4045;p4">
              <a:extLst>
                <a:ext uri="{FF2B5EF4-FFF2-40B4-BE49-F238E27FC236}">
                  <a16:creationId xmlns:a16="http://schemas.microsoft.com/office/drawing/2014/main" id="{A5EFF039-8F20-0126-C800-515ECD216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0250" y="2491075"/>
              <a:ext cx="24250" cy="29000"/>
            </a:xfrm>
            <a:custGeom>
              <a:avLst/>
              <a:gdLst>
                <a:gd name="T0" fmla="*/ 14906250 w 970"/>
                <a:gd name="T1" fmla="*/ 15625 h 1160"/>
                <a:gd name="T2" fmla="*/ 14828125 w 970"/>
                <a:gd name="T3" fmla="*/ 93750 h 1160"/>
                <a:gd name="T4" fmla="*/ 125000 w 970"/>
                <a:gd name="T5" fmla="*/ 17765625 h 1160"/>
                <a:gd name="T6" fmla="*/ 234375 w 970"/>
                <a:gd name="T7" fmla="*/ 18109375 h 1160"/>
                <a:gd name="T8" fmla="*/ 312500 w 970"/>
                <a:gd name="T9" fmla="*/ 17953125 h 1160"/>
                <a:gd name="T10" fmla="*/ 15015625 w 970"/>
                <a:gd name="T11" fmla="*/ 281250 h 1160"/>
                <a:gd name="T12" fmla="*/ 14906250 w 970"/>
                <a:gd name="T13" fmla="*/ 15625 h 11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0" h="1160" extrusionOk="0">
                  <a:moveTo>
                    <a:pt x="954" y="1"/>
                  </a:moveTo>
                  <a:cubicBezTo>
                    <a:pt x="951" y="1"/>
                    <a:pt x="949" y="2"/>
                    <a:pt x="949" y="6"/>
                  </a:cubicBezTo>
                  <a:cubicBezTo>
                    <a:pt x="616" y="363"/>
                    <a:pt x="258" y="732"/>
                    <a:pt x="8" y="1137"/>
                  </a:cubicBezTo>
                  <a:cubicBezTo>
                    <a:pt x="0" y="1145"/>
                    <a:pt x="9" y="1159"/>
                    <a:pt x="15" y="1159"/>
                  </a:cubicBezTo>
                  <a:cubicBezTo>
                    <a:pt x="18" y="1159"/>
                    <a:pt x="20" y="1156"/>
                    <a:pt x="20" y="1149"/>
                  </a:cubicBezTo>
                  <a:cubicBezTo>
                    <a:pt x="377" y="816"/>
                    <a:pt x="663" y="399"/>
                    <a:pt x="961" y="18"/>
                  </a:cubicBezTo>
                  <a:cubicBezTo>
                    <a:pt x="969" y="9"/>
                    <a:pt x="960" y="1"/>
                    <a:pt x="95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1" name="Google Shape;4046;p4">
              <a:extLst>
                <a:ext uri="{FF2B5EF4-FFF2-40B4-BE49-F238E27FC236}">
                  <a16:creationId xmlns:a16="http://schemas.microsoft.com/office/drawing/2014/main" id="{DF23DA7F-2B6A-D6DC-154F-642411C6E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475" y="2472925"/>
              <a:ext cx="19875" cy="14850"/>
            </a:xfrm>
            <a:custGeom>
              <a:avLst/>
              <a:gdLst>
                <a:gd name="T0" fmla="*/ 11828125 w 795"/>
                <a:gd name="T1" fmla="*/ 0 h 594"/>
                <a:gd name="T2" fmla="*/ 11484375 w 795"/>
                <a:gd name="T3" fmla="*/ 93750 h 594"/>
                <a:gd name="T4" fmla="*/ 11265625 w 795"/>
                <a:gd name="T5" fmla="*/ 78125 h 594"/>
                <a:gd name="T6" fmla="*/ 5718750 w 795"/>
                <a:gd name="T7" fmla="*/ 3250000 h 594"/>
                <a:gd name="T8" fmla="*/ 140625 w 795"/>
                <a:gd name="T9" fmla="*/ 8828125 h 594"/>
                <a:gd name="T10" fmla="*/ 265625 w 795"/>
                <a:gd name="T11" fmla="*/ 9281250 h 594"/>
                <a:gd name="T12" fmla="*/ 328125 w 795"/>
                <a:gd name="T13" fmla="*/ 9203125 h 594"/>
                <a:gd name="T14" fmla="*/ 5718750 w 795"/>
                <a:gd name="T15" fmla="*/ 4546875 h 594"/>
                <a:gd name="T16" fmla="*/ 12234375 w 795"/>
                <a:gd name="T17" fmla="*/ 281250 h 594"/>
                <a:gd name="T18" fmla="*/ 12234375 w 795"/>
                <a:gd name="T19" fmla="*/ 93750 h 594"/>
                <a:gd name="T20" fmla="*/ 11828125 w 795"/>
                <a:gd name="T21" fmla="*/ 0 h 5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95" h="594" extrusionOk="0">
                  <a:moveTo>
                    <a:pt x="757" y="0"/>
                  </a:moveTo>
                  <a:cubicBezTo>
                    <a:pt x="746" y="0"/>
                    <a:pt x="743" y="6"/>
                    <a:pt x="735" y="6"/>
                  </a:cubicBezTo>
                  <a:cubicBezTo>
                    <a:pt x="730" y="5"/>
                    <a:pt x="726" y="5"/>
                    <a:pt x="721" y="5"/>
                  </a:cubicBezTo>
                  <a:cubicBezTo>
                    <a:pt x="603" y="5"/>
                    <a:pt x="446" y="139"/>
                    <a:pt x="366" y="208"/>
                  </a:cubicBezTo>
                  <a:cubicBezTo>
                    <a:pt x="235" y="315"/>
                    <a:pt x="92" y="422"/>
                    <a:pt x="9" y="565"/>
                  </a:cubicBezTo>
                  <a:cubicBezTo>
                    <a:pt x="0" y="583"/>
                    <a:pt x="10" y="594"/>
                    <a:pt x="17" y="594"/>
                  </a:cubicBezTo>
                  <a:cubicBezTo>
                    <a:pt x="19" y="594"/>
                    <a:pt x="21" y="592"/>
                    <a:pt x="21" y="589"/>
                  </a:cubicBezTo>
                  <a:cubicBezTo>
                    <a:pt x="140" y="482"/>
                    <a:pt x="247" y="375"/>
                    <a:pt x="366" y="291"/>
                  </a:cubicBezTo>
                  <a:cubicBezTo>
                    <a:pt x="497" y="184"/>
                    <a:pt x="652" y="113"/>
                    <a:pt x="783" y="18"/>
                  </a:cubicBezTo>
                  <a:cubicBezTo>
                    <a:pt x="795" y="18"/>
                    <a:pt x="783" y="6"/>
                    <a:pt x="783" y="6"/>
                  </a:cubicBezTo>
                  <a:cubicBezTo>
                    <a:pt x="771" y="2"/>
                    <a:pt x="763" y="0"/>
                    <a:pt x="75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2" name="Google Shape;4047;p4">
              <a:extLst>
                <a:ext uri="{FF2B5EF4-FFF2-40B4-BE49-F238E27FC236}">
                  <a16:creationId xmlns:a16="http://schemas.microsoft.com/office/drawing/2014/main" id="{83490D66-5504-7AA3-58CE-D33760BCB8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775" y="2470675"/>
              <a:ext cx="18775" cy="15500"/>
            </a:xfrm>
            <a:custGeom>
              <a:avLst/>
              <a:gdLst>
                <a:gd name="T0" fmla="*/ 11531250 w 751"/>
                <a:gd name="T1" fmla="*/ 0 h 620"/>
                <a:gd name="T2" fmla="*/ 0 w 751"/>
                <a:gd name="T3" fmla="*/ 9312500 h 620"/>
                <a:gd name="T4" fmla="*/ 375000 w 751"/>
                <a:gd name="T5" fmla="*/ 9671875 h 620"/>
                <a:gd name="T6" fmla="*/ 11531250 w 751"/>
                <a:gd name="T7" fmla="*/ 562500 h 620"/>
                <a:gd name="T8" fmla="*/ 11531250 w 751"/>
                <a:gd name="T9" fmla="*/ 0 h 6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1" h="620" extrusionOk="0">
                  <a:moveTo>
                    <a:pt x="738" y="0"/>
                  </a:moveTo>
                  <a:cubicBezTo>
                    <a:pt x="405" y="48"/>
                    <a:pt x="107" y="298"/>
                    <a:pt x="0" y="596"/>
                  </a:cubicBezTo>
                  <a:cubicBezTo>
                    <a:pt x="0" y="619"/>
                    <a:pt x="24" y="619"/>
                    <a:pt x="24" y="619"/>
                  </a:cubicBezTo>
                  <a:cubicBezTo>
                    <a:pt x="203" y="334"/>
                    <a:pt x="417" y="155"/>
                    <a:pt x="738" y="36"/>
                  </a:cubicBezTo>
                  <a:cubicBezTo>
                    <a:pt x="750" y="0"/>
                    <a:pt x="750" y="0"/>
                    <a:pt x="7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3" name="Google Shape;4048;p4">
              <a:extLst>
                <a:ext uri="{FF2B5EF4-FFF2-40B4-BE49-F238E27FC236}">
                  <a16:creationId xmlns:a16="http://schemas.microsoft.com/office/drawing/2014/main" id="{3B316599-B35C-B964-C2CD-7DCAE1F07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175" y="2494825"/>
              <a:ext cx="23325" cy="41175"/>
            </a:xfrm>
            <a:custGeom>
              <a:avLst/>
              <a:gdLst>
                <a:gd name="T0" fmla="*/ 14531250 w 933"/>
                <a:gd name="T1" fmla="*/ 0 h 1647"/>
                <a:gd name="T2" fmla="*/ 14406250 w 933"/>
                <a:gd name="T3" fmla="*/ 171875 h 1647"/>
                <a:gd name="T4" fmla="*/ 14531250 w 933"/>
                <a:gd name="T5" fmla="*/ 0 h 1647"/>
                <a:gd name="T6" fmla="*/ 14406250 w 933"/>
                <a:gd name="T7" fmla="*/ 171875 h 1647"/>
                <a:gd name="T8" fmla="*/ 14406250 w 933"/>
                <a:gd name="T9" fmla="*/ 171875 h 1647"/>
                <a:gd name="T10" fmla="*/ 265625 w 933"/>
                <a:gd name="T11" fmla="*/ 25468750 h 1647"/>
                <a:gd name="T12" fmla="*/ 343750 w 933"/>
                <a:gd name="T13" fmla="*/ 25734375 h 1647"/>
                <a:gd name="T14" fmla="*/ 453125 w 933"/>
                <a:gd name="T15" fmla="*/ 25656250 h 1647"/>
                <a:gd name="T16" fmla="*/ 14406250 w 933"/>
                <a:gd name="T17" fmla="*/ 171875 h 16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33" h="1647" extrusionOk="0">
                  <a:moveTo>
                    <a:pt x="930" y="0"/>
                  </a:moveTo>
                  <a:cubicBezTo>
                    <a:pt x="929" y="0"/>
                    <a:pt x="926" y="3"/>
                    <a:pt x="922" y="11"/>
                  </a:cubicBezTo>
                  <a:cubicBezTo>
                    <a:pt x="930" y="11"/>
                    <a:pt x="933" y="0"/>
                    <a:pt x="930" y="0"/>
                  </a:cubicBezTo>
                  <a:close/>
                  <a:moveTo>
                    <a:pt x="922" y="11"/>
                  </a:moveTo>
                  <a:lnTo>
                    <a:pt x="922" y="11"/>
                  </a:lnTo>
                  <a:cubicBezTo>
                    <a:pt x="648" y="570"/>
                    <a:pt x="327" y="1082"/>
                    <a:pt x="17" y="1630"/>
                  </a:cubicBezTo>
                  <a:cubicBezTo>
                    <a:pt x="0" y="1638"/>
                    <a:pt x="13" y="1647"/>
                    <a:pt x="22" y="1647"/>
                  </a:cubicBezTo>
                  <a:cubicBezTo>
                    <a:pt x="26" y="1647"/>
                    <a:pt x="29" y="1645"/>
                    <a:pt x="29" y="1642"/>
                  </a:cubicBezTo>
                  <a:cubicBezTo>
                    <a:pt x="434" y="1154"/>
                    <a:pt x="708" y="570"/>
                    <a:pt x="922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4" name="Google Shape;4049;p4">
              <a:extLst>
                <a:ext uri="{FF2B5EF4-FFF2-40B4-BE49-F238E27FC236}">
                  <a16:creationId xmlns:a16="http://schemas.microsoft.com/office/drawing/2014/main" id="{9EA84757-1581-AC4A-5E8D-D3AE4D9ED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8275" y="2602525"/>
              <a:ext cx="80400" cy="55100"/>
            </a:xfrm>
            <a:custGeom>
              <a:avLst/>
              <a:gdLst>
                <a:gd name="T0" fmla="*/ 50250000 w 3216"/>
                <a:gd name="T1" fmla="*/ 15625 h 2204"/>
                <a:gd name="T2" fmla="*/ 26984375 w 3216"/>
                <a:gd name="T3" fmla="*/ 17500000 h 2204"/>
                <a:gd name="T4" fmla="*/ 390625 w 3216"/>
                <a:gd name="T5" fmla="*/ 33875000 h 2204"/>
                <a:gd name="T6" fmla="*/ 390625 w 3216"/>
                <a:gd name="T7" fmla="*/ 34421875 h 2204"/>
                <a:gd name="T8" fmla="*/ 20296875 w 3216"/>
                <a:gd name="T9" fmla="*/ 23640625 h 2204"/>
                <a:gd name="T10" fmla="*/ 50250000 w 3216"/>
                <a:gd name="T11" fmla="*/ 15625 h 2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16" h="2204" extrusionOk="0">
                  <a:moveTo>
                    <a:pt x="3216" y="1"/>
                  </a:moveTo>
                  <a:cubicBezTo>
                    <a:pt x="2716" y="370"/>
                    <a:pt x="2227" y="739"/>
                    <a:pt x="1727" y="1120"/>
                  </a:cubicBezTo>
                  <a:cubicBezTo>
                    <a:pt x="1215" y="1513"/>
                    <a:pt x="691" y="2037"/>
                    <a:pt x="25" y="2168"/>
                  </a:cubicBezTo>
                  <a:cubicBezTo>
                    <a:pt x="1" y="2168"/>
                    <a:pt x="1" y="2203"/>
                    <a:pt x="25" y="2203"/>
                  </a:cubicBezTo>
                  <a:cubicBezTo>
                    <a:pt x="537" y="2156"/>
                    <a:pt x="918" y="1811"/>
                    <a:pt x="1299" y="1513"/>
                  </a:cubicBezTo>
                  <a:cubicBezTo>
                    <a:pt x="1942" y="1013"/>
                    <a:pt x="2596" y="525"/>
                    <a:pt x="321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5" name="Google Shape;4050;p4">
              <a:extLst>
                <a:ext uri="{FF2B5EF4-FFF2-40B4-BE49-F238E27FC236}">
                  <a16:creationId xmlns:a16="http://schemas.microsoft.com/office/drawing/2014/main" id="{FF2BCDC1-2ACC-1457-A3CB-07527D59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6675" y="2615625"/>
              <a:ext cx="65750" cy="47700"/>
            </a:xfrm>
            <a:custGeom>
              <a:avLst/>
              <a:gdLst>
                <a:gd name="T0" fmla="*/ 41093750 w 2630"/>
                <a:gd name="T1" fmla="*/ 15625 h 1908"/>
                <a:gd name="T2" fmla="*/ 343750 w 2630"/>
                <a:gd name="T3" fmla="*/ 29031250 h 1908"/>
                <a:gd name="T4" fmla="*/ 734375 w 2630"/>
                <a:gd name="T5" fmla="*/ 29812500 h 1908"/>
                <a:gd name="T6" fmla="*/ 906250 w 2630"/>
                <a:gd name="T7" fmla="*/ 29781250 h 1908"/>
                <a:gd name="T8" fmla="*/ 41093750 w 2630"/>
                <a:gd name="T9" fmla="*/ 15625 h 19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30" h="1908" extrusionOk="0">
                  <a:moveTo>
                    <a:pt x="2630" y="1"/>
                  </a:moveTo>
                  <a:cubicBezTo>
                    <a:pt x="1832" y="715"/>
                    <a:pt x="975" y="1334"/>
                    <a:pt x="22" y="1858"/>
                  </a:cubicBezTo>
                  <a:cubicBezTo>
                    <a:pt x="1" y="1869"/>
                    <a:pt x="17" y="1908"/>
                    <a:pt x="47" y="1908"/>
                  </a:cubicBezTo>
                  <a:cubicBezTo>
                    <a:pt x="50" y="1908"/>
                    <a:pt x="54" y="1907"/>
                    <a:pt x="58" y="1906"/>
                  </a:cubicBezTo>
                  <a:cubicBezTo>
                    <a:pt x="1010" y="1406"/>
                    <a:pt x="1891" y="775"/>
                    <a:pt x="263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6" name="Google Shape;4051;p4">
              <a:extLst>
                <a:ext uri="{FF2B5EF4-FFF2-40B4-BE49-F238E27FC236}">
                  <a16:creationId xmlns:a16="http://schemas.microsoft.com/office/drawing/2014/main" id="{F2B77FA2-F6E9-D654-044F-C88AAE255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7125" y="2624300"/>
              <a:ext cx="52125" cy="40575"/>
            </a:xfrm>
            <a:custGeom>
              <a:avLst/>
              <a:gdLst>
                <a:gd name="T0" fmla="*/ 32484375 w 2085"/>
                <a:gd name="T1" fmla="*/ 0 h 1623"/>
                <a:gd name="T2" fmla="*/ 32328125 w 2085"/>
                <a:gd name="T3" fmla="*/ 171875 h 1623"/>
                <a:gd name="T4" fmla="*/ 32484375 w 2085"/>
                <a:gd name="T5" fmla="*/ 0 h 1623"/>
                <a:gd name="T6" fmla="*/ 32328125 w 2085"/>
                <a:gd name="T7" fmla="*/ 171875 h 1623"/>
                <a:gd name="T8" fmla="*/ 32328125 w 2085"/>
                <a:gd name="T9" fmla="*/ 171875 h 1623"/>
                <a:gd name="T10" fmla="*/ 13156250 w 2085"/>
                <a:gd name="T11" fmla="*/ 15234375 h 1623"/>
                <a:gd name="T12" fmla="*/ 140625 w 2085"/>
                <a:gd name="T13" fmla="*/ 24906250 h 1623"/>
                <a:gd name="T14" fmla="*/ 265625 w 2085"/>
                <a:gd name="T15" fmla="*/ 25359375 h 1623"/>
                <a:gd name="T16" fmla="*/ 328125 w 2085"/>
                <a:gd name="T17" fmla="*/ 25281250 h 1623"/>
                <a:gd name="T18" fmla="*/ 32328125 w 2085"/>
                <a:gd name="T19" fmla="*/ 171875 h 16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5" h="1623" extrusionOk="0">
                  <a:moveTo>
                    <a:pt x="2079" y="0"/>
                  </a:moveTo>
                  <a:cubicBezTo>
                    <a:pt x="2077" y="0"/>
                    <a:pt x="2073" y="3"/>
                    <a:pt x="2069" y="11"/>
                  </a:cubicBezTo>
                  <a:cubicBezTo>
                    <a:pt x="2085" y="11"/>
                    <a:pt x="2085" y="0"/>
                    <a:pt x="2079" y="0"/>
                  </a:cubicBezTo>
                  <a:close/>
                  <a:moveTo>
                    <a:pt x="2069" y="11"/>
                  </a:moveTo>
                  <a:lnTo>
                    <a:pt x="2069" y="11"/>
                  </a:lnTo>
                  <a:cubicBezTo>
                    <a:pt x="1723" y="428"/>
                    <a:pt x="1319" y="725"/>
                    <a:pt x="842" y="975"/>
                  </a:cubicBezTo>
                  <a:cubicBezTo>
                    <a:pt x="545" y="1142"/>
                    <a:pt x="188" y="1297"/>
                    <a:pt x="9" y="1594"/>
                  </a:cubicBezTo>
                  <a:cubicBezTo>
                    <a:pt x="0" y="1612"/>
                    <a:pt x="11" y="1623"/>
                    <a:pt x="17" y="1623"/>
                  </a:cubicBezTo>
                  <a:cubicBezTo>
                    <a:pt x="19" y="1623"/>
                    <a:pt x="21" y="1621"/>
                    <a:pt x="21" y="1618"/>
                  </a:cubicBezTo>
                  <a:cubicBezTo>
                    <a:pt x="723" y="1035"/>
                    <a:pt x="1545" y="749"/>
                    <a:pt x="206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7" name="Google Shape;4052;p4">
              <a:extLst>
                <a:ext uri="{FF2B5EF4-FFF2-40B4-BE49-F238E27FC236}">
                  <a16:creationId xmlns:a16="http://schemas.microsoft.com/office/drawing/2014/main" id="{723DBBCE-08F7-42CE-D30D-A6B7BB2F4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075" y="2631100"/>
              <a:ext cx="43175" cy="31575"/>
            </a:xfrm>
            <a:custGeom>
              <a:avLst/>
              <a:gdLst>
                <a:gd name="T0" fmla="*/ 26984375 w 1727"/>
                <a:gd name="T1" fmla="*/ 15625 h 1263"/>
                <a:gd name="T2" fmla="*/ 562500 w 1727"/>
                <a:gd name="T3" fmla="*/ 19171875 h 1263"/>
                <a:gd name="T4" fmla="*/ 750000 w 1727"/>
                <a:gd name="T5" fmla="*/ 19734375 h 1263"/>
                <a:gd name="T6" fmla="*/ 26984375 w 1727"/>
                <a:gd name="T7" fmla="*/ 15625 h 12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27" h="1263" extrusionOk="0">
                  <a:moveTo>
                    <a:pt x="1727" y="1"/>
                  </a:moveTo>
                  <a:cubicBezTo>
                    <a:pt x="1251" y="572"/>
                    <a:pt x="703" y="906"/>
                    <a:pt x="36" y="1227"/>
                  </a:cubicBezTo>
                  <a:cubicBezTo>
                    <a:pt x="0" y="1239"/>
                    <a:pt x="24" y="1263"/>
                    <a:pt x="48" y="1263"/>
                  </a:cubicBezTo>
                  <a:cubicBezTo>
                    <a:pt x="715" y="1108"/>
                    <a:pt x="1358" y="572"/>
                    <a:pt x="172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8" name="Google Shape;4053;p4">
              <a:extLst>
                <a:ext uri="{FF2B5EF4-FFF2-40B4-BE49-F238E27FC236}">
                  <a16:creationId xmlns:a16="http://schemas.microsoft.com/office/drawing/2014/main" id="{F961EE3E-01C9-AC8D-5CDA-3E9A73AFF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0350" y="2640925"/>
              <a:ext cx="79100" cy="54650"/>
            </a:xfrm>
            <a:custGeom>
              <a:avLst/>
              <a:gdLst>
                <a:gd name="T0" fmla="*/ 49437500 w 3164"/>
                <a:gd name="T1" fmla="*/ 15625 h 2186"/>
                <a:gd name="T2" fmla="*/ 312500 w 3164"/>
                <a:gd name="T3" fmla="*/ 33125000 h 2186"/>
                <a:gd name="T4" fmla="*/ 625000 w 3164"/>
                <a:gd name="T5" fmla="*/ 34140625 h 2186"/>
                <a:gd name="T6" fmla="*/ 875000 w 3164"/>
                <a:gd name="T7" fmla="*/ 34062500 h 2186"/>
                <a:gd name="T8" fmla="*/ 49437500 w 3164"/>
                <a:gd name="T9" fmla="*/ 15625 h 2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64" h="2186" extrusionOk="0">
                  <a:moveTo>
                    <a:pt x="3164" y="1"/>
                  </a:moveTo>
                  <a:cubicBezTo>
                    <a:pt x="2223" y="894"/>
                    <a:pt x="1116" y="1441"/>
                    <a:pt x="20" y="2120"/>
                  </a:cubicBezTo>
                  <a:cubicBezTo>
                    <a:pt x="0" y="2140"/>
                    <a:pt x="14" y="2185"/>
                    <a:pt x="40" y="2185"/>
                  </a:cubicBezTo>
                  <a:cubicBezTo>
                    <a:pt x="45" y="2185"/>
                    <a:pt x="50" y="2183"/>
                    <a:pt x="56" y="2180"/>
                  </a:cubicBezTo>
                  <a:cubicBezTo>
                    <a:pt x="1199" y="1691"/>
                    <a:pt x="2342" y="929"/>
                    <a:pt x="316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19" name="Google Shape;4054;p4">
              <a:extLst>
                <a:ext uri="{FF2B5EF4-FFF2-40B4-BE49-F238E27FC236}">
                  <a16:creationId xmlns:a16="http://schemas.microsoft.com/office/drawing/2014/main" id="{50314F1F-02CD-6CED-1151-6B4C5B7DF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650" y="2524950"/>
              <a:ext cx="77100" cy="120700"/>
            </a:xfrm>
            <a:custGeom>
              <a:avLst/>
              <a:gdLst>
                <a:gd name="T0" fmla="*/ 47718750 w 3084"/>
                <a:gd name="T1" fmla="*/ 0 h 4828"/>
                <a:gd name="T2" fmla="*/ 47437500 w 3084"/>
                <a:gd name="T3" fmla="*/ 125000 h 4828"/>
                <a:gd name="T4" fmla="*/ 25109375 w 3084"/>
                <a:gd name="T5" fmla="*/ 46078125 h 4828"/>
                <a:gd name="T6" fmla="*/ 0 w 3084"/>
                <a:gd name="T7" fmla="*/ 74734375 h 4828"/>
                <a:gd name="T8" fmla="*/ 437500 w 3084"/>
                <a:gd name="T9" fmla="*/ 75437500 h 4828"/>
                <a:gd name="T10" fmla="*/ 750000 w 3084"/>
                <a:gd name="T11" fmla="*/ 75281250 h 4828"/>
                <a:gd name="T12" fmla="*/ 32750000 w 3084"/>
                <a:gd name="T13" fmla="*/ 39937500 h 4828"/>
                <a:gd name="T14" fmla="*/ 48187500 w 3084"/>
                <a:gd name="T15" fmla="*/ 312500 h 4828"/>
                <a:gd name="T16" fmla="*/ 47718750 w 3084"/>
                <a:gd name="T17" fmla="*/ 0 h 48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84" h="4828" extrusionOk="0">
                  <a:moveTo>
                    <a:pt x="3054" y="0"/>
                  </a:moveTo>
                  <a:cubicBezTo>
                    <a:pt x="3044" y="0"/>
                    <a:pt x="3036" y="3"/>
                    <a:pt x="3036" y="8"/>
                  </a:cubicBezTo>
                  <a:cubicBezTo>
                    <a:pt x="2810" y="1151"/>
                    <a:pt x="2429" y="2092"/>
                    <a:pt x="1607" y="2949"/>
                  </a:cubicBezTo>
                  <a:cubicBezTo>
                    <a:pt x="1024" y="3544"/>
                    <a:pt x="381" y="4044"/>
                    <a:pt x="0" y="4783"/>
                  </a:cubicBezTo>
                  <a:cubicBezTo>
                    <a:pt x="0" y="4808"/>
                    <a:pt x="12" y="4828"/>
                    <a:pt x="28" y="4828"/>
                  </a:cubicBezTo>
                  <a:cubicBezTo>
                    <a:pt x="34" y="4828"/>
                    <a:pt x="41" y="4825"/>
                    <a:pt x="48" y="4818"/>
                  </a:cubicBezTo>
                  <a:cubicBezTo>
                    <a:pt x="595" y="3937"/>
                    <a:pt x="1453" y="3354"/>
                    <a:pt x="2096" y="2556"/>
                  </a:cubicBezTo>
                  <a:cubicBezTo>
                    <a:pt x="2679" y="1842"/>
                    <a:pt x="3060" y="925"/>
                    <a:pt x="3084" y="20"/>
                  </a:cubicBezTo>
                  <a:cubicBezTo>
                    <a:pt x="3084" y="6"/>
                    <a:pt x="3067" y="0"/>
                    <a:pt x="305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0" name="Google Shape;4055;p4">
              <a:extLst>
                <a:ext uri="{FF2B5EF4-FFF2-40B4-BE49-F238E27FC236}">
                  <a16:creationId xmlns:a16="http://schemas.microsoft.com/office/drawing/2014/main" id="{7DCED8E7-FC18-DCEE-B563-1A813B7D5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4250" y="2469925"/>
              <a:ext cx="32700" cy="46600"/>
            </a:xfrm>
            <a:custGeom>
              <a:avLst/>
              <a:gdLst>
                <a:gd name="T0" fmla="*/ 10687500 w 1308"/>
                <a:gd name="T1" fmla="*/ 15625 h 1864"/>
                <a:gd name="T2" fmla="*/ 156250 w 1308"/>
                <a:gd name="T3" fmla="*/ 7546875 h 1864"/>
                <a:gd name="T4" fmla="*/ 843750 w 1308"/>
                <a:gd name="T5" fmla="*/ 8390625 h 1864"/>
                <a:gd name="T6" fmla="*/ 1093750 w 1308"/>
                <a:gd name="T7" fmla="*/ 8281250 h 1864"/>
                <a:gd name="T8" fmla="*/ 3500000 w 1308"/>
                <a:gd name="T9" fmla="*/ 5875000 h 1864"/>
                <a:gd name="T10" fmla="*/ 9125000 w 1308"/>
                <a:gd name="T11" fmla="*/ 3031250 h 1864"/>
                <a:gd name="T12" fmla="*/ 10578125 w 1308"/>
                <a:gd name="T13" fmla="*/ 3078125 h 1864"/>
                <a:gd name="T14" fmla="*/ 15781250 w 1308"/>
                <a:gd name="T15" fmla="*/ 6796875 h 1864"/>
                <a:gd name="T16" fmla="*/ 16156250 w 1308"/>
                <a:gd name="T17" fmla="*/ 11265625 h 1864"/>
                <a:gd name="T18" fmla="*/ 13734375 w 1308"/>
                <a:gd name="T19" fmla="*/ 28937500 h 1864"/>
                <a:gd name="T20" fmla="*/ 13734375 w 1308"/>
                <a:gd name="T21" fmla="*/ 29125000 h 1864"/>
                <a:gd name="T22" fmla="*/ 15968750 w 1308"/>
                <a:gd name="T23" fmla="*/ 3078125 h 1864"/>
                <a:gd name="T24" fmla="*/ 10687500 w 1308"/>
                <a:gd name="T25" fmla="*/ 15625 h 18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08" h="1864" extrusionOk="0">
                  <a:moveTo>
                    <a:pt x="684" y="1"/>
                  </a:moveTo>
                  <a:cubicBezTo>
                    <a:pt x="419" y="1"/>
                    <a:pt x="132" y="256"/>
                    <a:pt x="10" y="483"/>
                  </a:cubicBezTo>
                  <a:cubicBezTo>
                    <a:pt x="1" y="502"/>
                    <a:pt x="30" y="537"/>
                    <a:pt x="54" y="537"/>
                  </a:cubicBezTo>
                  <a:cubicBezTo>
                    <a:pt x="60" y="537"/>
                    <a:pt x="65" y="535"/>
                    <a:pt x="70" y="530"/>
                  </a:cubicBezTo>
                  <a:lnTo>
                    <a:pt x="224" y="376"/>
                  </a:lnTo>
                  <a:cubicBezTo>
                    <a:pt x="358" y="232"/>
                    <a:pt x="412" y="194"/>
                    <a:pt x="584" y="194"/>
                  </a:cubicBezTo>
                  <a:cubicBezTo>
                    <a:pt x="612" y="194"/>
                    <a:pt x="642" y="195"/>
                    <a:pt x="677" y="197"/>
                  </a:cubicBezTo>
                  <a:cubicBezTo>
                    <a:pt x="915" y="209"/>
                    <a:pt x="951" y="233"/>
                    <a:pt x="1010" y="435"/>
                  </a:cubicBezTo>
                  <a:cubicBezTo>
                    <a:pt x="1034" y="530"/>
                    <a:pt x="1034" y="626"/>
                    <a:pt x="1034" y="721"/>
                  </a:cubicBezTo>
                  <a:cubicBezTo>
                    <a:pt x="1034" y="1102"/>
                    <a:pt x="903" y="1483"/>
                    <a:pt x="879" y="1852"/>
                  </a:cubicBezTo>
                  <a:cubicBezTo>
                    <a:pt x="856" y="1864"/>
                    <a:pt x="879" y="1864"/>
                    <a:pt x="879" y="1864"/>
                  </a:cubicBezTo>
                  <a:cubicBezTo>
                    <a:pt x="1094" y="1459"/>
                    <a:pt x="1308" y="614"/>
                    <a:pt x="1022" y="197"/>
                  </a:cubicBezTo>
                  <a:cubicBezTo>
                    <a:pt x="927" y="57"/>
                    <a:pt x="808" y="1"/>
                    <a:pt x="68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1" name="Google Shape;4056;p4">
              <a:extLst>
                <a:ext uri="{FF2B5EF4-FFF2-40B4-BE49-F238E27FC236}">
                  <a16:creationId xmlns:a16="http://schemas.microsoft.com/office/drawing/2014/main" id="{13708A13-DC9B-A9D5-8C39-3D9C339E6D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000" y="2629250"/>
              <a:ext cx="33325" cy="26750"/>
            </a:xfrm>
            <a:custGeom>
              <a:avLst/>
              <a:gdLst>
                <a:gd name="T0" fmla="*/ 20312500 w 1333"/>
                <a:gd name="T1" fmla="*/ 0 h 1070"/>
                <a:gd name="T2" fmla="*/ 20171875 w 1333"/>
                <a:gd name="T3" fmla="*/ 46875 h 1070"/>
                <a:gd name="T4" fmla="*/ 453125 w 1333"/>
                <a:gd name="T5" fmla="*/ 15859375 h 1070"/>
                <a:gd name="T6" fmla="*/ 875000 w 1333"/>
                <a:gd name="T7" fmla="*/ 16718750 h 1070"/>
                <a:gd name="T8" fmla="*/ 1203125 w 1333"/>
                <a:gd name="T9" fmla="*/ 16609375 h 1070"/>
                <a:gd name="T10" fmla="*/ 20359375 w 1333"/>
                <a:gd name="T11" fmla="*/ 421875 h 1070"/>
                <a:gd name="T12" fmla="*/ 20312500 w 1333"/>
                <a:gd name="T13" fmla="*/ 0 h 107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33" h="1070" extrusionOk="0">
                  <a:moveTo>
                    <a:pt x="1300" y="0"/>
                  </a:moveTo>
                  <a:cubicBezTo>
                    <a:pt x="1297" y="0"/>
                    <a:pt x="1294" y="1"/>
                    <a:pt x="1291" y="3"/>
                  </a:cubicBezTo>
                  <a:cubicBezTo>
                    <a:pt x="875" y="325"/>
                    <a:pt x="446" y="670"/>
                    <a:pt x="29" y="1015"/>
                  </a:cubicBezTo>
                  <a:cubicBezTo>
                    <a:pt x="0" y="1035"/>
                    <a:pt x="26" y="1070"/>
                    <a:pt x="56" y="1070"/>
                  </a:cubicBezTo>
                  <a:cubicBezTo>
                    <a:pt x="63" y="1070"/>
                    <a:pt x="70" y="1068"/>
                    <a:pt x="77" y="1063"/>
                  </a:cubicBezTo>
                  <a:cubicBezTo>
                    <a:pt x="482" y="718"/>
                    <a:pt x="910" y="372"/>
                    <a:pt x="1303" y="27"/>
                  </a:cubicBezTo>
                  <a:cubicBezTo>
                    <a:pt x="1332" y="18"/>
                    <a:pt x="1314" y="0"/>
                    <a:pt x="130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2" name="Google Shape;4057;p4">
              <a:extLst>
                <a:ext uri="{FF2B5EF4-FFF2-40B4-BE49-F238E27FC236}">
                  <a16:creationId xmlns:a16="http://schemas.microsoft.com/office/drawing/2014/main" id="{5BB5CCD4-20C2-CF8C-33E1-1D7A1F76F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375" y="2635275"/>
              <a:ext cx="22450" cy="15050"/>
            </a:xfrm>
            <a:custGeom>
              <a:avLst/>
              <a:gdLst>
                <a:gd name="T0" fmla="*/ 13843750 w 898"/>
                <a:gd name="T1" fmla="*/ 15625 h 602"/>
                <a:gd name="T2" fmla="*/ 640625 w 898"/>
                <a:gd name="T3" fmla="*/ 8375000 h 602"/>
                <a:gd name="T4" fmla="*/ 1203125 w 898"/>
                <a:gd name="T5" fmla="*/ 9390625 h 602"/>
                <a:gd name="T6" fmla="*/ 1562500 w 898"/>
                <a:gd name="T7" fmla="*/ 9312500 h 602"/>
                <a:gd name="T8" fmla="*/ 9671875 w 898"/>
                <a:gd name="T9" fmla="*/ 3375000 h 602"/>
                <a:gd name="T10" fmla="*/ 9671875 w 898"/>
                <a:gd name="T11" fmla="*/ 3375000 h 602"/>
                <a:gd name="T12" fmla="*/ 14031250 w 898"/>
                <a:gd name="T13" fmla="*/ 375000 h 602"/>
                <a:gd name="T14" fmla="*/ 13843750 w 898"/>
                <a:gd name="T15" fmla="*/ 15625 h 6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98" h="602" extrusionOk="0">
                  <a:moveTo>
                    <a:pt x="886" y="1"/>
                  </a:moveTo>
                  <a:cubicBezTo>
                    <a:pt x="576" y="108"/>
                    <a:pt x="279" y="322"/>
                    <a:pt x="41" y="536"/>
                  </a:cubicBezTo>
                  <a:cubicBezTo>
                    <a:pt x="1" y="556"/>
                    <a:pt x="36" y="601"/>
                    <a:pt x="77" y="601"/>
                  </a:cubicBezTo>
                  <a:cubicBezTo>
                    <a:pt x="84" y="601"/>
                    <a:pt x="92" y="600"/>
                    <a:pt x="100" y="596"/>
                  </a:cubicBezTo>
                  <a:cubicBezTo>
                    <a:pt x="269" y="464"/>
                    <a:pt x="446" y="347"/>
                    <a:pt x="619" y="216"/>
                  </a:cubicBezTo>
                  <a:cubicBezTo>
                    <a:pt x="711" y="155"/>
                    <a:pt x="805" y="93"/>
                    <a:pt x="898" y="24"/>
                  </a:cubicBezTo>
                  <a:cubicBezTo>
                    <a:pt x="898" y="24"/>
                    <a:pt x="898" y="1"/>
                    <a:pt x="886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3" name="Google Shape;4058;p4">
              <a:extLst>
                <a:ext uri="{FF2B5EF4-FFF2-40B4-BE49-F238E27FC236}">
                  <a16:creationId xmlns:a16="http://schemas.microsoft.com/office/drawing/2014/main" id="{538F5B06-04B7-6AD9-C668-234134898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725" y="2620475"/>
              <a:ext cx="11025" cy="54375"/>
            </a:xfrm>
            <a:custGeom>
              <a:avLst/>
              <a:gdLst>
                <a:gd name="T0" fmla="*/ 6546875 w 441"/>
                <a:gd name="T1" fmla="*/ 0 h 2175"/>
                <a:gd name="T2" fmla="*/ 6328125 w 441"/>
                <a:gd name="T3" fmla="*/ 140625 h 2175"/>
                <a:gd name="T4" fmla="*/ 2609375 w 441"/>
                <a:gd name="T5" fmla="*/ 21531250 h 2175"/>
                <a:gd name="T6" fmla="*/ 2796875 w 441"/>
                <a:gd name="T7" fmla="*/ 33812500 h 2175"/>
                <a:gd name="T8" fmla="*/ 2968750 w 441"/>
                <a:gd name="T9" fmla="*/ 33968750 h 2175"/>
                <a:gd name="T10" fmla="*/ 3171875 w 441"/>
                <a:gd name="T11" fmla="*/ 33625000 h 2175"/>
                <a:gd name="T12" fmla="*/ 4468750 w 441"/>
                <a:gd name="T13" fmla="*/ 17812500 h 2175"/>
                <a:gd name="T14" fmla="*/ 6890625 w 441"/>
                <a:gd name="T15" fmla="*/ 140625 h 2175"/>
                <a:gd name="T16" fmla="*/ 6546875 w 441"/>
                <a:gd name="T17" fmla="*/ 0 h 21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1" h="2175" extrusionOk="0">
                  <a:moveTo>
                    <a:pt x="419" y="0"/>
                  </a:moveTo>
                  <a:cubicBezTo>
                    <a:pt x="411" y="0"/>
                    <a:pt x="405" y="3"/>
                    <a:pt x="405" y="9"/>
                  </a:cubicBezTo>
                  <a:cubicBezTo>
                    <a:pt x="310" y="462"/>
                    <a:pt x="238" y="914"/>
                    <a:pt x="167" y="1378"/>
                  </a:cubicBezTo>
                  <a:cubicBezTo>
                    <a:pt x="119" y="1628"/>
                    <a:pt x="0" y="1962"/>
                    <a:pt x="179" y="2164"/>
                  </a:cubicBezTo>
                  <a:cubicBezTo>
                    <a:pt x="183" y="2172"/>
                    <a:pt x="186" y="2174"/>
                    <a:pt x="190" y="2174"/>
                  </a:cubicBezTo>
                  <a:cubicBezTo>
                    <a:pt x="197" y="2174"/>
                    <a:pt x="203" y="2160"/>
                    <a:pt x="203" y="2152"/>
                  </a:cubicBezTo>
                  <a:cubicBezTo>
                    <a:pt x="108" y="1843"/>
                    <a:pt x="238" y="1450"/>
                    <a:pt x="286" y="1140"/>
                  </a:cubicBezTo>
                  <a:cubicBezTo>
                    <a:pt x="346" y="771"/>
                    <a:pt x="405" y="402"/>
                    <a:pt x="441" y="9"/>
                  </a:cubicBezTo>
                  <a:cubicBezTo>
                    <a:pt x="435" y="3"/>
                    <a:pt x="426" y="0"/>
                    <a:pt x="41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4" name="Google Shape;4059;p4">
              <a:extLst>
                <a:ext uri="{FF2B5EF4-FFF2-40B4-BE49-F238E27FC236}">
                  <a16:creationId xmlns:a16="http://schemas.microsoft.com/office/drawing/2014/main" id="{DA214840-9DAB-1E12-E1C0-B9BFAE128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1475" y="2617500"/>
              <a:ext cx="7475" cy="75325"/>
            </a:xfrm>
            <a:custGeom>
              <a:avLst/>
              <a:gdLst>
                <a:gd name="T0" fmla="*/ 1828125 w 299"/>
                <a:gd name="T1" fmla="*/ 19515625 h 3013"/>
                <a:gd name="T2" fmla="*/ 1828125 w 299"/>
                <a:gd name="T3" fmla="*/ 19515625 h 3013"/>
                <a:gd name="T4" fmla="*/ 1843750 w 299"/>
                <a:gd name="T5" fmla="*/ 23968750 h 3013"/>
                <a:gd name="T6" fmla="*/ 1843750 w 299"/>
                <a:gd name="T7" fmla="*/ 23968750 h 3013"/>
                <a:gd name="T8" fmla="*/ 1687500 w 299"/>
                <a:gd name="T9" fmla="*/ 21343750 h 3013"/>
                <a:gd name="T10" fmla="*/ 1828125 w 299"/>
                <a:gd name="T11" fmla="*/ 19515625 h 3013"/>
                <a:gd name="T12" fmla="*/ 2796875 w 299"/>
                <a:gd name="T13" fmla="*/ 0 h 3013"/>
                <a:gd name="T14" fmla="*/ 2062500 w 299"/>
                <a:gd name="T15" fmla="*/ 687500 h 3013"/>
                <a:gd name="T16" fmla="*/ 2062500 w 299"/>
                <a:gd name="T17" fmla="*/ 687500 h 3013"/>
                <a:gd name="T18" fmla="*/ 1687500 w 299"/>
                <a:gd name="T19" fmla="*/ 328125 h 3013"/>
                <a:gd name="T20" fmla="*/ 1125000 w 299"/>
                <a:gd name="T21" fmla="*/ 328125 h 3013"/>
                <a:gd name="T22" fmla="*/ 750000 w 299"/>
                <a:gd name="T23" fmla="*/ 890625 h 3013"/>
                <a:gd name="T24" fmla="*/ 750000 w 299"/>
                <a:gd name="T25" fmla="*/ 1078125 h 3013"/>
                <a:gd name="T26" fmla="*/ 937500 w 299"/>
                <a:gd name="T27" fmla="*/ 1250000 h 3013"/>
                <a:gd name="T28" fmla="*/ 1250000 w 299"/>
                <a:gd name="T29" fmla="*/ 1609375 h 3013"/>
                <a:gd name="T30" fmla="*/ 1500000 w 299"/>
                <a:gd name="T31" fmla="*/ 1250000 h 3013"/>
                <a:gd name="T32" fmla="*/ 1500000 w 299"/>
                <a:gd name="T33" fmla="*/ 1250000 h 3013"/>
                <a:gd name="T34" fmla="*/ 2015625 w 299"/>
                <a:gd name="T35" fmla="*/ 2375000 h 3013"/>
                <a:gd name="T36" fmla="*/ 2015625 w 299"/>
                <a:gd name="T37" fmla="*/ 2375000 h 3013"/>
                <a:gd name="T38" fmla="*/ 1875000 w 299"/>
                <a:gd name="T39" fmla="*/ 9625000 h 3013"/>
                <a:gd name="T40" fmla="*/ 1875000 w 299"/>
                <a:gd name="T41" fmla="*/ 9625000 h 3013"/>
                <a:gd name="T42" fmla="*/ 15625 w 299"/>
                <a:gd name="T43" fmla="*/ 21343750 h 3013"/>
                <a:gd name="T44" fmla="*/ 1859375 w 299"/>
                <a:gd name="T45" fmla="*/ 31937500 h 3013"/>
                <a:gd name="T46" fmla="*/ 1859375 w 299"/>
                <a:gd name="T47" fmla="*/ 31937500 h 3013"/>
                <a:gd name="T48" fmla="*/ 1875000 w 299"/>
                <a:gd name="T49" fmla="*/ 36046875 h 3013"/>
                <a:gd name="T50" fmla="*/ 2609375 w 299"/>
                <a:gd name="T51" fmla="*/ 36796875 h 3013"/>
                <a:gd name="T52" fmla="*/ 2609375 w 299"/>
                <a:gd name="T53" fmla="*/ 36796875 h 3013"/>
                <a:gd name="T54" fmla="*/ 2625000 w 299"/>
                <a:gd name="T55" fmla="*/ 46656250 h 3013"/>
                <a:gd name="T56" fmla="*/ 2937500 w 299"/>
                <a:gd name="T57" fmla="*/ 47062500 h 3013"/>
                <a:gd name="T58" fmla="*/ 3546875 w 299"/>
                <a:gd name="T59" fmla="*/ 46656250 h 3013"/>
                <a:gd name="T60" fmla="*/ 4359375 w 299"/>
                <a:gd name="T61" fmla="*/ 34375000 h 3013"/>
                <a:gd name="T62" fmla="*/ 4359375 w 299"/>
                <a:gd name="T63" fmla="*/ 34375000 h 3013"/>
                <a:gd name="T64" fmla="*/ 4484375 w 299"/>
                <a:gd name="T65" fmla="*/ 33812500 h 3013"/>
                <a:gd name="T66" fmla="*/ 4390625 w 299"/>
                <a:gd name="T67" fmla="*/ 33203125 h 3013"/>
                <a:gd name="T68" fmla="*/ 4390625 w 299"/>
                <a:gd name="T69" fmla="*/ 33203125 h 3013"/>
                <a:gd name="T70" fmla="*/ 4484375 w 299"/>
                <a:gd name="T71" fmla="*/ 22281250 h 3013"/>
                <a:gd name="T72" fmla="*/ 3921875 w 299"/>
                <a:gd name="T73" fmla="*/ 11859375 h 3013"/>
                <a:gd name="T74" fmla="*/ 3796875 w 299"/>
                <a:gd name="T75" fmla="*/ 11093750 h 3013"/>
                <a:gd name="T76" fmla="*/ 3796875 w 299"/>
                <a:gd name="T77" fmla="*/ 11093750 h 3013"/>
                <a:gd name="T78" fmla="*/ 3546875 w 299"/>
                <a:gd name="T79" fmla="*/ 7765625 h 3013"/>
                <a:gd name="T80" fmla="*/ 3421875 w 299"/>
                <a:gd name="T81" fmla="*/ 6843750 h 3013"/>
                <a:gd name="T82" fmla="*/ 3421875 w 299"/>
                <a:gd name="T83" fmla="*/ 6843750 h 3013"/>
                <a:gd name="T84" fmla="*/ 3375000 w 299"/>
                <a:gd name="T85" fmla="*/ 4750000 h 3013"/>
                <a:gd name="T86" fmla="*/ 3375000 w 299"/>
                <a:gd name="T87" fmla="*/ 4750000 h 3013"/>
                <a:gd name="T88" fmla="*/ 3546875 w 299"/>
                <a:gd name="T89" fmla="*/ 703125 h 3013"/>
                <a:gd name="T90" fmla="*/ 2796875 w 299"/>
                <a:gd name="T91" fmla="*/ 0 h 301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99" h="3013" extrusionOk="0">
                  <a:moveTo>
                    <a:pt x="117" y="1249"/>
                  </a:moveTo>
                  <a:lnTo>
                    <a:pt x="117" y="1249"/>
                  </a:lnTo>
                  <a:cubicBezTo>
                    <a:pt x="117" y="1344"/>
                    <a:pt x="117" y="1439"/>
                    <a:pt x="118" y="1534"/>
                  </a:cubicBezTo>
                  <a:cubicBezTo>
                    <a:pt x="112" y="1462"/>
                    <a:pt x="108" y="1399"/>
                    <a:pt x="108" y="1366"/>
                  </a:cubicBezTo>
                  <a:cubicBezTo>
                    <a:pt x="108" y="1335"/>
                    <a:pt x="111" y="1295"/>
                    <a:pt x="117" y="1249"/>
                  </a:cubicBezTo>
                  <a:close/>
                  <a:moveTo>
                    <a:pt x="179" y="0"/>
                  </a:moveTo>
                  <a:cubicBezTo>
                    <a:pt x="156" y="0"/>
                    <a:pt x="132" y="15"/>
                    <a:pt x="132" y="44"/>
                  </a:cubicBezTo>
                  <a:cubicBezTo>
                    <a:pt x="124" y="35"/>
                    <a:pt x="117" y="28"/>
                    <a:pt x="108" y="21"/>
                  </a:cubicBezTo>
                  <a:lnTo>
                    <a:pt x="72" y="21"/>
                  </a:lnTo>
                  <a:lnTo>
                    <a:pt x="48" y="57"/>
                  </a:lnTo>
                  <a:lnTo>
                    <a:pt x="48" y="69"/>
                  </a:lnTo>
                  <a:lnTo>
                    <a:pt x="60" y="80"/>
                  </a:lnTo>
                  <a:cubicBezTo>
                    <a:pt x="66" y="97"/>
                    <a:pt x="74" y="103"/>
                    <a:pt x="80" y="103"/>
                  </a:cubicBezTo>
                  <a:cubicBezTo>
                    <a:pt x="89" y="103"/>
                    <a:pt x="96" y="94"/>
                    <a:pt x="96" y="80"/>
                  </a:cubicBezTo>
                  <a:cubicBezTo>
                    <a:pt x="110" y="100"/>
                    <a:pt x="121" y="124"/>
                    <a:pt x="129" y="152"/>
                  </a:cubicBezTo>
                  <a:cubicBezTo>
                    <a:pt x="124" y="307"/>
                    <a:pt x="122" y="461"/>
                    <a:pt x="120" y="616"/>
                  </a:cubicBezTo>
                  <a:cubicBezTo>
                    <a:pt x="78" y="902"/>
                    <a:pt x="1" y="1215"/>
                    <a:pt x="1" y="1366"/>
                  </a:cubicBezTo>
                  <a:cubicBezTo>
                    <a:pt x="1" y="1607"/>
                    <a:pt x="32" y="1824"/>
                    <a:pt x="119" y="2044"/>
                  </a:cubicBezTo>
                  <a:cubicBezTo>
                    <a:pt x="120" y="2132"/>
                    <a:pt x="120" y="2219"/>
                    <a:pt x="120" y="2307"/>
                  </a:cubicBezTo>
                  <a:cubicBezTo>
                    <a:pt x="120" y="2334"/>
                    <a:pt x="143" y="2352"/>
                    <a:pt x="167" y="2355"/>
                  </a:cubicBezTo>
                  <a:cubicBezTo>
                    <a:pt x="168" y="2565"/>
                    <a:pt x="168" y="2775"/>
                    <a:pt x="168" y="2986"/>
                  </a:cubicBezTo>
                  <a:cubicBezTo>
                    <a:pt x="168" y="3003"/>
                    <a:pt x="176" y="3012"/>
                    <a:pt x="188" y="3012"/>
                  </a:cubicBezTo>
                  <a:cubicBezTo>
                    <a:pt x="200" y="3012"/>
                    <a:pt x="215" y="3003"/>
                    <a:pt x="227" y="2986"/>
                  </a:cubicBezTo>
                  <a:cubicBezTo>
                    <a:pt x="257" y="2722"/>
                    <a:pt x="272" y="2461"/>
                    <a:pt x="279" y="2200"/>
                  </a:cubicBezTo>
                  <a:cubicBezTo>
                    <a:pt x="287" y="2190"/>
                    <a:pt x="290" y="2178"/>
                    <a:pt x="287" y="2164"/>
                  </a:cubicBezTo>
                  <a:cubicBezTo>
                    <a:pt x="285" y="2151"/>
                    <a:pt x="283" y="2138"/>
                    <a:pt x="281" y="2125"/>
                  </a:cubicBezTo>
                  <a:cubicBezTo>
                    <a:pt x="287" y="1893"/>
                    <a:pt x="287" y="1660"/>
                    <a:pt x="287" y="1426"/>
                  </a:cubicBezTo>
                  <a:cubicBezTo>
                    <a:pt x="287" y="1200"/>
                    <a:pt x="299" y="962"/>
                    <a:pt x="251" y="759"/>
                  </a:cubicBezTo>
                  <a:cubicBezTo>
                    <a:pt x="248" y="742"/>
                    <a:pt x="246" y="725"/>
                    <a:pt x="243" y="710"/>
                  </a:cubicBezTo>
                  <a:cubicBezTo>
                    <a:pt x="238" y="636"/>
                    <a:pt x="233" y="565"/>
                    <a:pt x="227" y="497"/>
                  </a:cubicBezTo>
                  <a:cubicBezTo>
                    <a:pt x="224" y="476"/>
                    <a:pt x="221" y="457"/>
                    <a:pt x="219" y="438"/>
                  </a:cubicBezTo>
                  <a:cubicBezTo>
                    <a:pt x="220" y="391"/>
                    <a:pt x="219" y="346"/>
                    <a:pt x="216" y="304"/>
                  </a:cubicBezTo>
                  <a:cubicBezTo>
                    <a:pt x="219" y="218"/>
                    <a:pt x="223" y="131"/>
                    <a:pt x="227" y="45"/>
                  </a:cubicBezTo>
                  <a:cubicBezTo>
                    <a:pt x="227" y="15"/>
                    <a:pt x="203" y="0"/>
                    <a:pt x="17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5" name="Google Shape;4060;p4">
              <a:extLst>
                <a:ext uri="{FF2B5EF4-FFF2-40B4-BE49-F238E27FC236}">
                  <a16:creationId xmlns:a16="http://schemas.microsoft.com/office/drawing/2014/main" id="{BE212CF6-544F-CAE6-D469-FEA8C9AFF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52575"/>
              <a:ext cx="8950" cy="41250"/>
            </a:xfrm>
            <a:custGeom>
              <a:avLst/>
              <a:gdLst>
                <a:gd name="T0" fmla="*/ 171875 w 358"/>
                <a:gd name="T1" fmla="*/ 3171875 h 1650"/>
                <a:gd name="T2" fmla="*/ 203125 w 358"/>
                <a:gd name="T3" fmla="*/ 3328125 h 1650"/>
                <a:gd name="T4" fmla="*/ 171875 w 358"/>
                <a:gd name="T5" fmla="*/ 3171875 h 1650"/>
                <a:gd name="T6" fmla="*/ 890625 w 358"/>
                <a:gd name="T7" fmla="*/ 15625 h 1650"/>
                <a:gd name="T8" fmla="*/ 750000 w 358"/>
                <a:gd name="T9" fmla="*/ 171875 h 1650"/>
                <a:gd name="T10" fmla="*/ 171875 w 358"/>
                <a:gd name="T11" fmla="*/ 3171875 h 1650"/>
                <a:gd name="T12" fmla="*/ 171875 w 358"/>
                <a:gd name="T13" fmla="*/ 3171875 h 1650"/>
                <a:gd name="T14" fmla="*/ 203125 w 358"/>
                <a:gd name="T15" fmla="*/ 3140625 h 1650"/>
                <a:gd name="T16" fmla="*/ 203125 w 358"/>
                <a:gd name="T17" fmla="*/ 2125000 h 1650"/>
                <a:gd name="T18" fmla="*/ 1500000 w 358"/>
                <a:gd name="T19" fmla="*/ 5750000 h 1650"/>
                <a:gd name="T20" fmla="*/ 2062500 w 358"/>
                <a:gd name="T21" fmla="*/ 10406250 h 1650"/>
                <a:gd name="T22" fmla="*/ 2531250 w 358"/>
                <a:gd name="T23" fmla="*/ 13421875 h 1650"/>
                <a:gd name="T24" fmla="*/ 2531250 w 358"/>
                <a:gd name="T25" fmla="*/ 13421875 h 1650"/>
                <a:gd name="T26" fmla="*/ 3031250 w 358"/>
                <a:gd name="T27" fmla="*/ 18296875 h 1650"/>
                <a:gd name="T28" fmla="*/ 3031250 w 358"/>
                <a:gd name="T29" fmla="*/ 18296875 h 1650"/>
                <a:gd name="T30" fmla="*/ 3359375 w 358"/>
                <a:gd name="T31" fmla="*/ 22125000 h 1650"/>
                <a:gd name="T32" fmla="*/ 3546875 w 358"/>
                <a:gd name="T33" fmla="*/ 22640625 h 1650"/>
                <a:gd name="T34" fmla="*/ 3546875 w 358"/>
                <a:gd name="T35" fmla="*/ 22640625 h 1650"/>
                <a:gd name="T36" fmla="*/ 3546875 w 358"/>
                <a:gd name="T37" fmla="*/ 22687500 h 1650"/>
                <a:gd name="T38" fmla="*/ 3609375 w 358"/>
                <a:gd name="T39" fmla="*/ 22687500 h 1650"/>
                <a:gd name="T40" fmla="*/ 3765625 w 358"/>
                <a:gd name="T41" fmla="*/ 22765625 h 1650"/>
                <a:gd name="T42" fmla="*/ 3765625 w 358"/>
                <a:gd name="T43" fmla="*/ 22765625 h 1650"/>
                <a:gd name="T44" fmla="*/ 4296875 w 358"/>
                <a:gd name="T45" fmla="*/ 25281250 h 1650"/>
                <a:gd name="T46" fmla="*/ 4781250 w 358"/>
                <a:gd name="T47" fmla="*/ 25765625 h 1650"/>
                <a:gd name="T48" fmla="*/ 5593750 w 358"/>
                <a:gd name="T49" fmla="*/ 24921875 h 1650"/>
                <a:gd name="T50" fmla="*/ 4921875 w 358"/>
                <a:gd name="T51" fmla="*/ 19281250 h 1650"/>
                <a:gd name="T52" fmla="*/ 4921875 w 358"/>
                <a:gd name="T53" fmla="*/ 19281250 h 1650"/>
                <a:gd name="T54" fmla="*/ 3921875 w 358"/>
                <a:gd name="T55" fmla="*/ 3437500 h 1650"/>
                <a:gd name="T56" fmla="*/ 3921875 w 358"/>
                <a:gd name="T57" fmla="*/ 3437500 h 1650"/>
                <a:gd name="T58" fmla="*/ 3921875 w 358"/>
                <a:gd name="T59" fmla="*/ 3140625 h 1650"/>
                <a:gd name="T60" fmla="*/ 3859375 w 358"/>
                <a:gd name="T61" fmla="*/ 3140625 h 1650"/>
                <a:gd name="T62" fmla="*/ 3859375 w 358"/>
                <a:gd name="T63" fmla="*/ 3140625 h 1650"/>
                <a:gd name="T64" fmla="*/ 3734375 w 358"/>
                <a:gd name="T65" fmla="*/ 2593750 h 1650"/>
                <a:gd name="T66" fmla="*/ 3125000 w 358"/>
                <a:gd name="T67" fmla="*/ 2203125 h 1650"/>
                <a:gd name="T68" fmla="*/ 2437500 w 358"/>
                <a:gd name="T69" fmla="*/ 2968750 h 1650"/>
                <a:gd name="T70" fmla="*/ 2390625 w 358"/>
                <a:gd name="T71" fmla="*/ 3953125 h 1650"/>
                <a:gd name="T72" fmla="*/ 2390625 w 358"/>
                <a:gd name="T73" fmla="*/ 3953125 h 1650"/>
                <a:gd name="T74" fmla="*/ 1312500 w 358"/>
                <a:gd name="T75" fmla="*/ 359375 h 1650"/>
                <a:gd name="T76" fmla="*/ 890625 w 358"/>
                <a:gd name="T77" fmla="*/ 15625 h 16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58" h="1650" extrusionOk="0">
                  <a:moveTo>
                    <a:pt x="11" y="203"/>
                  </a:moveTo>
                  <a:cubicBezTo>
                    <a:pt x="8" y="206"/>
                    <a:pt x="4" y="213"/>
                    <a:pt x="13" y="213"/>
                  </a:cubicBezTo>
                  <a:cubicBezTo>
                    <a:pt x="12" y="210"/>
                    <a:pt x="12" y="206"/>
                    <a:pt x="11" y="203"/>
                  </a:cubicBezTo>
                  <a:close/>
                  <a:moveTo>
                    <a:pt x="57" y="1"/>
                  </a:moveTo>
                  <a:cubicBezTo>
                    <a:pt x="52" y="1"/>
                    <a:pt x="48" y="4"/>
                    <a:pt x="48" y="11"/>
                  </a:cubicBezTo>
                  <a:cubicBezTo>
                    <a:pt x="3" y="79"/>
                    <a:pt x="1" y="126"/>
                    <a:pt x="11" y="203"/>
                  </a:cubicBezTo>
                  <a:cubicBezTo>
                    <a:pt x="12" y="202"/>
                    <a:pt x="13" y="201"/>
                    <a:pt x="13" y="201"/>
                  </a:cubicBezTo>
                  <a:cubicBezTo>
                    <a:pt x="7" y="154"/>
                    <a:pt x="9" y="136"/>
                    <a:pt x="13" y="136"/>
                  </a:cubicBezTo>
                  <a:cubicBezTo>
                    <a:pt x="31" y="136"/>
                    <a:pt x="96" y="368"/>
                    <a:pt x="96" y="368"/>
                  </a:cubicBezTo>
                  <a:cubicBezTo>
                    <a:pt x="108" y="463"/>
                    <a:pt x="120" y="559"/>
                    <a:pt x="132" y="666"/>
                  </a:cubicBezTo>
                  <a:cubicBezTo>
                    <a:pt x="144" y="730"/>
                    <a:pt x="154" y="794"/>
                    <a:pt x="162" y="859"/>
                  </a:cubicBezTo>
                  <a:cubicBezTo>
                    <a:pt x="170" y="963"/>
                    <a:pt x="180" y="1067"/>
                    <a:pt x="194" y="1171"/>
                  </a:cubicBezTo>
                  <a:cubicBezTo>
                    <a:pt x="201" y="1253"/>
                    <a:pt x="207" y="1334"/>
                    <a:pt x="215" y="1416"/>
                  </a:cubicBezTo>
                  <a:cubicBezTo>
                    <a:pt x="215" y="1430"/>
                    <a:pt x="220" y="1441"/>
                    <a:pt x="227" y="1449"/>
                  </a:cubicBezTo>
                  <a:cubicBezTo>
                    <a:pt x="227" y="1450"/>
                    <a:pt x="227" y="1451"/>
                    <a:pt x="227" y="1452"/>
                  </a:cubicBezTo>
                  <a:lnTo>
                    <a:pt x="231" y="1452"/>
                  </a:lnTo>
                  <a:cubicBezTo>
                    <a:pt x="234" y="1454"/>
                    <a:pt x="237" y="1456"/>
                    <a:pt x="241" y="1457"/>
                  </a:cubicBezTo>
                  <a:cubicBezTo>
                    <a:pt x="251" y="1511"/>
                    <a:pt x="262" y="1565"/>
                    <a:pt x="275" y="1618"/>
                  </a:cubicBezTo>
                  <a:cubicBezTo>
                    <a:pt x="279" y="1641"/>
                    <a:pt x="292" y="1649"/>
                    <a:pt x="306" y="1649"/>
                  </a:cubicBezTo>
                  <a:cubicBezTo>
                    <a:pt x="330" y="1649"/>
                    <a:pt x="358" y="1624"/>
                    <a:pt x="358" y="1595"/>
                  </a:cubicBezTo>
                  <a:cubicBezTo>
                    <a:pt x="343" y="1473"/>
                    <a:pt x="328" y="1353"/>
                    <a:pt x="315" y="1234"/>
                  </a:cubicBezTo>
                  <a:cubicBezTo>
                    <a:pt x="340" y="896"/>
                    <a:pt x="322" y="558"/>
                    <a:pt x="251" y="220"/>
                  </a:cubicBezTo>
                  <a:cubicBezTo>
                    <a:pt x="251" y="214"/>
                    <a:pt x="251" y="208"/>
                    <a:pt x="251" y="201"/>
                  </a:cubicBezTo>
                  <a:cubicBezTo>
                    <a:pt x="250" y="201"/>
                    <a:pt x="248" y="201"/>
                    <a:pt x="247" y="201"/>
                  </a:cubicBezTo>
                  <a:cubicBezTo>
                    <a:pt x="244" y="190"/>
                    <a:pt x="242" y="178"/>
                    <a:pt x="239" y="166"/>
                  </a:cubicBezTo>
                  <a:cubicBezTo>
                    <a:pt x="234" y="150"/>
                    <a:pt x="217" y="141"/>
                    <a:pt x="200" y="141"/>
                  </a:cubicBezTo>
                  <a:cubicBezTo>
                    <a:pt x="178" y="141"/>
                    <a:pt x="156" y="156"/>
                    <a:pt x="156" y="190"/>
                  </a:cubicBezTo>
                  <a:cubicBezTo>
                    <a:pt x="155" y="211"/>
                    <a:pt x="154" y="232"/>
                    <a:pt x="153" y="253"/>
                  </a:cubicBezTo>
                  <a:cubicBezTo>
                    <a:pt x="132" y="176"/>
                    <a:pt x="109" y="99"/>
                    <a:pt x="84" y="23"/>
                  </a:cubicBezTo>
                  <a:cubicBezTo>
                    <a:pt x="84" y="15"/>
                    <a:pt x="67" y="1"/>
                    <a:pt x="57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6" name="Google Shape;4061;p4">
              <a:extLst>
                <a:ext uri="{FF2B5EF4-FFF2-40B4-BE49-F238E27FC236}">
                  <a16:creationId xmlns:a16="http://schemas.microsoft.com/office/drawing/2014/main" id="{74B08077-8647-3552-B62A-7FB9444D49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475" y="2648275"/>
              <a:ext cx="7650" cy="47050"/>
            </a:xfrm>
            <a:custGeom>
              <a:avLst/>
              <a:gdLst>
                <a:gd name="T0" fmla="*/ 328125 w 306"/>
                <a:gd name="T1" fmla="*/ 15625 h 1882"/>
                <a:gd name="T2" fmla="*/ 125000 w 306"/>
                <a:gd name="T3" fmla="*/ 437500 h 1882"/>
                <a:gd name="T4" fmla="*/ 1984375 w 306"/>
                <a:gd name="T5" fmla="*/ 29093750 h 1882"/>
                <a:gd name="T6" fmla="*/ 2328125 w 306"/>
                <a:gd name="T7" fmla="*/ 29390625 h 1882"/>
                <a:gd name="T8" fmla="*/ 2531250 w 306"/>
                <a:gd name="T9" fmla="*/ 29281250 h 1882"/>
                <a:gd name="T10" fmla="*/ 671875 w 306"/>
                <a:gd name="T11" fmla="*/ 437500 h 1882"/>
                <a:gd name="T12" fmla="*/ 328125 w 306"/>
                <a:gd name="T13" fmla="*/ 15625 h 18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1882" extrusionOk="0">
                  <a:moveTo>
                    <a:pt x="21" y="1"/>
                  </a:moveTo>
                  <a:cubicBezTo>
                    <a:pt x="10" y="1"/>
                    <a:pt x="1" y="14"/>
                    <a:pt x="8" y="28"/>
                  </a:cubicBezTo>
                  <a:cubicBezTo>
                    <a:pt x="115" y="635"/>
                    <a:pt x="79" y="1255"/>
                    <a:pt x="127" y="1862"/>
                  </a:cubicBezTo>
                  <a:cubicBezTo>
                    <a:pt x="127" y="1876"/>
                    <a:pt x="139" y="1881"/>
                    <a:pt x="149" y="1881"/>
                  </a:cubicBezTo>
                  <a:cubicBezTo>
                    <a:pt x="156" y="1881"/>
                    <a:pt x="162" y="1879"/>
                    <a:pt x="162" y="1874"/>
                  </a:cubicBezTo>
                  <a:cubicBezTo>
                    <a:pt x="305" y="1278"/>
                    <a:pt x="186" y="612"/>
                    <a:pt x="43" y="28"/>
                  </a:cubicBezTo>
                  <a:cubicBezTo>
                    <a:pt x="38" y="8"/>
                    <a:pt x="29" y="1"/>
                    <a:pt x="2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7" name="Google Shape;4062;p4">
              <a:extLst>
                <a:ext uri="{FF2B5EF4-FFF2-40B4-BE49-F238E27FC236}">
                  <a16:creationId xmlns:a16="http://schemas.microsoft.com/office/drawing/2014/main" id="{266E00D5-73D1-6EA5-32BC-72097FCF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658950"/>
              <a:ext cx="5675" cy="35425"/>
            </a:xfrm>
            <a:custGeom>
              <a:avLst/>
              <a:gdLst>
                <a:gd name="T0" fmla="*/ 218750 w 227"/>
                <a:gd name="T1" fmla="*/ 0 h 1417"/>
                <a:gd name="T2" fmla="*/ 0 w 227"/>
                <a:gd name="T3" fmla="*/ 281250 h 1417"/>
                <a:gd name="T4" fmla="*/ 1312500 w 227"/>
                <a:gd name="T5" fmla="*/ 12562500 h 1417"/>
                <a:gd name="T6" fmla="*/ 1312500 w 227"/>
                <a:gd name="T7" fmla="*/ 21859375 h 1417"/>
                <a:gd name="T8" fmla="*/ 1500000 w 227"/>
                <a:gd name="T9" fmla="*/ 22140625 h 1417"/>
                <a:gd name="T10" fmla="*/ 1687500 w 227"/>
                <a:gd name="T11" fmla="*/ 21859375 h 1417"/>
                <a:gd name="T12" fmla="*/ 562500 w 227"/>
                <a:gd name="T13" fmla="*/ 281250 h 1417"/>
                <a:gd name="T14" fmla="*/ 218750 w 227"/>
                <a:gd name="T15" fmla="*/ 0 h 14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7" h="1417" extrusionOk="0">
                  <a:moveTo>
                    <a:pt x="14" y="0"/>
                  </a:moveTo>
                  <a:cubicBezTo>
                    <a:pt x="6" y="0"/>
                    <a:pt x="0" y="6"/>
                    <a:pt x="0" y="18"/>
                  </a:cubicBezTo>
                  <a:cubicBezTo>
                    <a:pt x="36" y="292"/>
                    <a:pt x="60" y="542"/>
                    <a:pt x="84" y="804"/>
                  </a:cubicBezTo>
                  <a:cubicBezTo>
                    <a:pt x="84" y="1006"/>
                    <a:pt x="60" y="1197"/>
                    <a:pt x="84" y="1399"/>
                  </a:cubicBezTo>
                  <a:cubicBezTo>
                    <a:pt x="84" y="1411"/>
                    <a:pt x="90" y="1417"/>
                    <a:pt x="96" y="1417"/>
                  </a:cubicBezTo>
                  <a:cubicBezTo>
                    <a:pt x="102" y="1417"/>
                    <a:pt x="108" y="1411"/>
                    <a:pt x="108" y="1399"/>
                  </a:cubicBezTo>
                  <a:cubicBezTo>
                    <a:pt x="227" y="982"/>
                    <a:pt x="143" y="435"/>
                    <a:pt x="36" y="18"/>
                  </a:cubicBezTo>
                  <a:cubicBezTo>
                    <a:pt x="30" y="6"/>
                    <a:pt x="21" y="0"/>
                    <a:pt x="1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8" name="Google Shape;4063;p4">
              <a:extLst>
                <a:ext uri="{FF2B5EF4-FFF2-40B4-BE49-F238E27FC236}">
                  <a16:creationId xmlns:a16="http://schemas.microsoft.com/office/drawing/2014/main" id="{6D3F5174-EA3D-561F-C8A0-B79404FED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4575" y="2665050"/>
              <a:ext cx="3300" cy="27700"/>
            </a:xfrm>
            <a:custGeom>
              <a:avLst/>
              <a:gdLst>
                <a:gd name="T0" fmla="*/ 937500 w 132"/>
                <a:gd name="T1" fmla="*/ 0 h 1108"/>
                <a:gd name="T2" fmla="*/ 15625 w 132"/>
                <a:gd name="T3" fmla="*/ 375000 h 1108"/>
                <a:gd name="T4" fmla="*/ 203125 w 132"/>
                <a:gd name="T5" fmla="*/ 16671875 h 1108"/>
                <a:gd name="T6" fmla="*/ 203125 w 132"/>
                <a:gd name="T7" fmla="*/ 16671875 h 1108"/>
                <a:gd name="T8" fmla="*/ 203125 w 132"/>
                <a:gd name="T9" fmla="*/ 16750000 h 1108"/>
                <a:gd name="T10" fmla="*/ 203125 w 132"/>
                <a:gd name="T11" fmla="*/ 16812500 h 1108"/>
                <a:gd name="T12" fmla="*/ 203125 w 132"/>
                <a:gd name="T13" fmla="*/ 16812500 h 1108"/>
                <a:gd name="T14" fmla="*/ 203125 w 132"/>
                <a:gd name="T15" fmla="*/ 16937500 h 1108"/>
                <a:gd name="T16" fmla="*/ 218750 w 132"/>
                <a:gd name="T17" fmla="*/ 16937500 h 1108"/>
                <a:gd name="T18" fmla="*/ 750000 w 132"/>
                <a:gd name="T19" fmla="*/ 17296875 h 1108"/>
                <a:gd name="T20" fmla="*/ 1281250 w 132"/>
                <a:gd name="T21" fmla="*/ 16937500 h 1108"/>
                <a:gd name="T22" fmla="*/ 1312500 w 132"/>
                <a:gd name="T23" fmla="*/ 16937500 h 1108"/>
                <a:gd name="T24" fmla="*/ 1312500 w 132"/>
                <a:gd name="T25" fmla="*/ 16859375 h 1108"/>
                <a:gd name="T26" fmla="*/ 1312500 w 132"/>
                <a:gd name="T27" fmla="*/ 16859375 h 1108"/>
                <a:gd name="T28" fmla="*/ 1312500 w 132"/>
                <a:gd name="T29" fmla="*/ 16750000 h 1108"/>
                <a:gd name="T30" fmla="*/ 937500 w 132"/>
                <a:gd name="T31" fmla="*/ 0 h 11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32" h="1108" extrusionOk="0">
                  <a:moveTo>
                    <a:pt x="60" y="0"/>
                  </a:moveTo>
                  <a:cubicBezTo>
                    <a:pt x="48" y="0"/>
                    <a:pt x="1" y="0"/>
                    <a:pt x="1" y="24"/>
                  </a:cubicBezTo>
                  <a:cubicBezTo>
                    <a:pt x="24" y="376"/>
                    <a:pt x="25" y="716"/>
                    <a:pt x="13" y="1067"/>
                  </a:cubicBezTo>
                  <a:cubicBezTo>
                    <a:pt x="13" y="1069"/>
                    <a:pt x="13" y="1070"/>
                    <a:pt x="13" y="1072"/>
                  </a:cubicBezTo>
                  <a:cubicBezTo>
                    <a:pt x="13" y="1073"/>
                    <a:pt x="13" y="1075"/>
                    <a:pt x="13" y="1076"/>
                  </a:cubicBezTo>
                  <a:cubicBezTo>
                    <a:pt x="13" y="1079"/>
                    <a:pt x="13" y="1081"/>
                    <a:pt x="13" y="1084"/>
                  </a:cubicBezTo>
                  <a:lnTo>
                    <a:pt x="14" y="1084"/>
                  </a:lnTo>
                  <a:cubicBezTo>
                    <a:pt x="19" y="1099"/>
                    <a:pt x="34" y="1107"/>
                    <a:pt x="48" y="1107"/>
                  </a:cubicBezTo>
                  <a:cubicBezTo>
                    <a:pt x="63" y="1107"/>
                    <a:pt x="78" y="1099"/>
                    <a:pt x="82" y="1084"/>
                  </a:cubicBezTo>
                  <a:lnTo>
                    <a:pt x="84" y="1084"/>
                  </a:lnTo>
                  <a:cubicBezTo>
                    <a:pt x="84" y="1082"/>
                    <a:pt x="84" y="1080"/>
                    <a:pt x="84" y="1079"/>
                  </a:cubicBezTo>
                  <a:cubicBezTo>
                    <a:pt x="84" y="1076"/>
                    <a:pt x="84" y="1074"/>
                    <a:pt x="84" y="1072"/>
                  </a:cubicBezTo>
                  <a:cubicBezTo>
                    <a:pt x="132" y="715"/>
                    <a:pt x="120" y="357"/>
                    <a:pt x="6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29" name="Google Shape;4064;p4">
              <a:extLst>
                <a:ext uri="{FF2B5EF4-FFF2-40B4-BE49-F238E27FC236}">
                  <a16:creationId xmlns:a16="http://schemas.microsoft.com/office/drawing/2014/main" id="{3F2AD648-3107-8A9C-748C-74649905C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8750" y="2665225"/>
              <a:ext cx="5375" cy="25075"/>
            </a:xfrm>
            <a:custGeom>
              <a:avLst/>
              <a:gdLst>
                <a:gd name="T0" fmla="*/ 375000 w 215"/>
                <a:gd name="T1" fmla="*/ 0 h 1003"/>
                <a:gd name="T2" fmla="*/ 0 w 215"/>
                <a:gd name="T3" fmla="*/ 265625 h 1003"/>
                <a:gd name="T4" fmla="*/ 937500 w 215"/>
                <a:gd name="T5" fmla="*/ 9015625 h 1003"/>
                <a:gd name="T6" fmla="*/ 1125000 w 215"/>
                <a:gd name="T7" fmla="*/ 15515625 h 1003"/>
                <a:gd name="T8" fmla="*/ 1312500 w 215"/>
                <a:gd name="T9" fmla="*/ 15656250 h 1003"/>
                <a:gd name="T10" fmla="*/ 1500000 w 215"/>
                <a:gd name="T11" fmla="*/ 15515625 h 1003"/>
                <a:gd name="T12" fmla="*/ 562500 w 215"/>
                <a:gd name="T13" fmla="*/ 78125 h 1003"/>
                <a:gd name="T14" fmla="*/ 375000 w 215"/>
                <a:gd name="T15" fmla="*/ 0 h 10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15" h="1003" extrusionOk="0">
                  <a:moveTo>
                    <a:pt x="24" y="0"/>
                  </a:moveTo>
                  <a:cubicBezTo>
                    <a:pt x="12" y="0"/>
                    <a:pt x="0" y="9"/>
                    <a:pt x="0" y="17"/>
                  </a:cubicBezTo>
                  <a:cubicBezTo>
                    <a:pt x="24" y="196"/>
                    <a:pt x="60" y="374"/>
                    <a:pt x="60" y="577"/>
                  </a:cubicBezTo>
                  <a:cubicBezTo>
                    <a:pt x="60" y="708"/>
                    <a:pt x="36" y="850"/>
                    <a:pt x="72" y="993"/>
                  </a:cubicBezTo>
                  <a:cubicBezTo>
                    <a:pt x="72" y="999"/>
                    <a:pt x="78" y="1002"/>
                    <a:pt x="84" y="1002"/>
                  </a:cubicBezTo>
                  <a:cubicBezTo>
                    <a:pt x="90" y="1002"/>
                    <a:pt x="96" y="999"/>
                    <a:pt x="96" y="993"/>
                  </a:cubicBezTo>
                  <a:cubicBezTo>
                    <a:pt x="215" y="708"/>
                    <a:pt x="119" y="291"/>
                    <a:pt x="36" y="5"/>
                  </a:cubicBezTo>
                  <a:cubicBezTo>
                    <a:pt x="33" y="2"/>
                    <a:pt x="28" y="0"/>
                    <a:pt x="24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0" name="Google Shape;4065;p4">
              <a:extLst>
                <a:ext uri="{FF2B5EF4-FFF2-40B4-BE49-F238E27FC236}">
                  <a16:creationId xmlns:a16="http://schemas.microsoft.com/office/drawing/2014/main" id="{9D70DE5F-CB99-21E8-A55F-467EBED0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6475" y="2668025"/>
              <a:ext cx="3300" cy="21300"/>
            </a:xfrm>
            <a:custGeom>
              <a:avLst/>
              <a:gdLst>
                <a:gd name="T0" fmla="*/ 765625 w 132"/>
                <a:gd name="T1" fmla="*/ 0 h 852"/>
                <a:gd name="T2" fmla="*/ 203125 w 132"/>
                <a:gd name="T3" fmla="*/ 187500 h 852"/>
                <a:gd name="T4" fmla="*/ 203125 w 132"/>
                <a:gd name="T5" fmla="*/ 13031250 h 852"/>
                <a:gd name="T6" fmla="*/ 500000 w 132"/>
                <a:gd name="T7" fmla="*/ 13296875 h 852"/>
                <a:gd name="T8" fmla="*/ 953125 w 132"/>
                <a:gd name="T9" fmla="*/ 13031250 h 852"/>
                <a:gd name="T10" fmla="*/ 765625 w 132"/>
                <a:gd name="T11" fmla="*/ 0 h 8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" h="852" extrusionOk="0">
                  <a:moveTo>
                    <a:pt x="49" y="0"/>
                  </a:moveTo>
                  <a:cubicBezTo>
                    <a:pt x="49" y="0"/>
                    <a:pt x="13" y="0"/>
                    <a:pt x="13" y="12"/>
                  </a:cubicBezTo>
                  <a:cubicBezTo>
                    <a:pt x="25" y="286"/>
                    <a:pt x="1" y="560"/>
                    <a:pt x="13" y="834"/>
                  </a:cubicBezTo>
                  <a:cubicBezTo>
                    <a:pt x="13" y="846"/>
                    <a:pt x="22" y="851"/>
                    <a:pt x="32" y="851"/>
                  </a:cubicBezTo>
                  <a:cubicBezTo>
                    <a:pt x="43" y="851"/>
                    <a:pt x="55" y="846"/>
                    <a:pt x="61" y="834"/>
                  </a:cubicBezTo>
                  <a:cubicBezTo>
                    <a:pt x="132" y="584"/>
                    <a:pt x="96" y="262"/>
                    <a:pt x="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1" name="Google Shape;4066;p4">
              <a:extLst>
                <a:ext uri="{FF2B5EF4-FFF2-40B4-BE49-F238E27FC236}">
                  <a16:creationId xmlns:a16="http://schemas.microsoft.com/office/drawing/2014/main" id="{99CFAD10-96C6-6EB8-9607-9A1454588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2150" y="2667050"/>
              <a:ext cx="1800" cy="17575"/>
            </a:xfrm>
            <a:custGeom>
              <a:avLst/>
              <a:gdLst>
                <a:gd name="T0" fmla="*/ 718750 w 72"/>
                <a:gd name="T1" fmla="*/ 0 h 703"/>
                <a:gd name="T2" fmla="*/ 375000 w 72"/>
                <a:gd name="T3" fmla="*/ 421875 h 703"/>
                <a:gd name="T4" fmla="*/ 187500 w 72"/>
                <a:gd name="T5" fmla="*/ 5828125 h 703"/>
                <a:gd name="T6" fmla="*/ 187500 w 72"/>
                <a:gd name="T7" fmla="*/ 10843750 h 703"/>
                <a:gd name="T8" fmla="*/ 375000 w 72"/>
                <a:gd name="T9" fmla="*/ 10984375 h 703"/>
                <a:gd name="T10" fmla="*/ 562500 w 72"/>
                <a:gd name="T11" fmla="*/ 10843750 h 703"/>
                <a:gd name="T12" fmla="*/ 937500 w 72"/>
                <a:gd name="T13" fmla="*/ 5828125 h 703"/>
                <a:gd name="T14" fmla="*/ 937500 w 72"/>
                <a:gd name="T15" fmla="*/ 421875 h 703"/>
                <a:gd name="T16" fmla="*/ 718750 w 72"/>
                <a:gd name="T17" fmla="*/ 0 h 7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2" h="703" extrusionOk="0">
                  <a:moveTo>
                    <a:pt x="46" y="0"/>
                  </a:moveTo>
                  <a:cubicBezTo>
                    <a:pt x="36" y="0"/>
                    <a:pt x="24" y="9"/>
                    <a:pt x="24" y="27"/>
                  </a:cubicBezTo>
                  <a:cubicBezTo>
                    <a:pt x="24" y="146"/>
                    <a:pt x="12" y="265"/>
                    <a:pt x="12" y="373"/>
                  </a:cubicBezTo>
                  <a:cubicBezTo>
                    <a:pt x="12" y="480"/>
                    <a:pt x="0" y="587"/>
                    <a:pt x="12" y="694"/>
                  </a:cubicBezTo>
                  <a:cubicBezTo>
                    <a:pt x="12" y="700"/>
                    <a:pt x="18" y="703"/>
                    <a:pt x="24" y="703"/>
                  </a:cubicBezTo>
                  <a:cubicBezTo>
                    <a:pt x="30" y="703"/>
                    <a:pt x="36" y="700"/>
                    <a:pt x="36" y="694"/>
                  </a:cubicBezTo>
                  <a:cubicBezTo>
                    <a:pt x="72" y="587"/>
                    <a:pt x="60" y="480"/>
                    <a:pt x="60" y="373"/>
                  </a:cubicBezTo>
                  <a:lnTo>
                    <a:pt x="60" y="27"/>
                  </a:lnTo>
                  <a:cubicBezTo>
                    <a:pt x="66" y="9"/>
                    <a:pt x="57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2" name="Google Shape;4067;p4">
              <a:extLst>
                <a:ext uri="{FF2B5EF4-FFF2-40B4-BE49-F238E27FC236}">
                  <a16:creationId xmlns:a16="http://schemas.microsoft.com/office/drawing/2014/main" id="{0E09171F-9D61-EEDE-5846-42DFC5343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6600" y="2675225"/>
              <a:ext cx="625" cy="9400"/>
            </a:xfrm>
            <a:custGeom>
              <a:avLst/>
              <a:gdLst>
                <a:gd name="T0" fmla="*/ 296875 w 25"/>
                <a:gd name="T1" fmla="*/ 15625 h 376"/>
                <a:gd name="T2" fmla="*/ 203125 w 25"/>
                <a:gd name="T3" fmla="*/ 156250 h 376"/>
                <a:gd name="T4" fmla="*/ 15625 w 25"/>
                <a:gd name="T5" fmla="*/ 5734375 h 376"/>
                <a:gd name="T6" fmla="*/ 109375 w 25"/>
                <a:gd name="T7" fmla="*/ 5875000 h 376"/>
                <a:gd name="T8" fmla="*/ 203125 w 25"/>
                <a:gd name="T9" fmla="*/ 5734375 h 376"/>
                <a:gd name="T10" fmla="*/ 390625 w 25"/>
                <a:gd name="T11" fmla="*/ 156250 h 376"/>
                <a:gd name="T12" fmla="*/ 296875 w 25"/>
                <a:gd name="T13" fmla="*/ 15625 h 3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376" extrusionOk="0">
                  <a:moveTo>
                    <a:pt x="19" y="1"/>
                  </a:moveTo>
                  <a:cubicBezTo>
                    <a:pt x="16" y="1"/>
                    <a:pt x="13" y="4"/>
                    <a:pt x="13" y="10"/>
                  </a:cubicBezTo>
                  <a:cubicBezTo>
                    <a:pt x="13" y="129"/>
                    <a:pt x="1" y="248"/>
                    <a:pt x="1" y="367"/>
                  </a:cubicBezTo>
                  <a:cubicBezTo>
                    <a:pt x="1" y="373"/>
                    <a:pt x="4" y="376"/>
                    <a:pt x="7" y="376"/>
                  </a:cubicBezTo>
                  <a:cubicBezTo>
                    <a:pt x="10" y="376"/>
                    <a:pt x="13" y="373"/>
                    <a:pt x="13" y="367"/>
                  </a:cubicBezTo>
                  <a:cubicBezTo>
                    <a:pt x="25" y="248"/>
                    <a:pt x="25" y="129"/>
                    <a:pt x="25" y="10"/>
                  </a:cubicBezTo>
                  <a:cubicBezTo>
                    <a:pt x="25" y="4"/>
                    <a:pt x="22" y="1"/>
                    <a:pt x="19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3" name="Google Shape;4068;p4">
              <a:extLst>
                <a:ext uri="{FF2B5EF4-FFF2-40B4-BE49-F238E27FC236}">
                  <a16:creationId xmlns:a16="http://schemas.microsoft.com/office/drawing/2014/main" id="{66A7943F-05D7-87CB-1D63-A12083C1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9575" y="2418525"/>
              <a:ext cx="34825" cy="33425"/>
            </a:xfrm>
            <a:custGeom>
              <a:avLst/>
              <a:gdLst>
                <a:gd name="T0" fmla="*/ 21125000 w 1393"/>
                <a:gd name="T1" fmla="*/ 0 h 1337"/>
                <a:gd name="T2" fmla="*/ 21031250 w 1393"/>
                <a:gd name="T3" fmla="*/ 46875 h 1337"/>
                <a:gd name="T4" fmla="*/ 11359375 w 1393"/>
                <a:gd name="T5" fmla="*/ 11203125 h 1337"/>
                <a:gd name="T6" fmla="*/ 15625 w 1393"/>
                <a:gd name="T7" fmla="*/ 20875000 h 1337"/>
                <a:gd name="T8" fmla="*/ 21593750 w 1393"/>
                <a:gd name="T9" fmla="*/ 593750 h 1337"/>
                <a:gd name="T10" fmla="*/ 21125000 w 1393"/>
                <a:gd name="T11" fmla="*/ 0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93" h="1337" extrusionOk="0">
                  <a:moveTo>
                    <a:pt x="1352" y="0"/>
                  </a:moveTo>
                  <a:cubicBezTo>
                    <a:pt x="1350" y="0"/>
                    <a:pt x="1348" y="1"/>
                    <a:pt x="1346" y="3"/>
                  </a:cubicBezTo>
                  <a:cubicBezTo>
                    <a:pt x="1120" y="229"/>
                    <a:pt x="941" y="503"/>
                    <a:pt x="727" y="717"/>
                  </a:cubicBezTo>
                  <a:cubicBezTo>
                    <a:pt x="501" y="931"/>
                    <a:pt x="239" y="1122"/>
                    <a:pt x="1" y="1336"/>
                  </a:cubicBezTo>
                  <a:cubicBezTo>
                    <a:pt x="537" y="1062"/>
                    <a:pt x="1108" y="562"/>
                    <a:pt x="1382" y="38"/>
                  </a:cubicBezTo>
                  <a:cubicBezTo>
                    <a:pt x="1392" y="28"/>
                    <a:pt x="1367" y="0"/>
                    <a:pt x="135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4" name="Google Shape;4069;p4">
              <a:extLst>
                <a:ext uri="{FF2B5EF4-FFF2-40B4-BE49-F238E27FC236}">
                  <a16:creationId xmlns:a16="http://schemas.microsoft.com/office/drawing/2014/main" id="{85BCC3E9-94F4-BFC9-543F-5DDB02ADB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425" y="2374825"/>
              <a:ext cx="18800" cy="13425"/>
            </a:xfrm>
            <a:custGeom>
              <a:avLst/>
              <a:gdLst>
                <a:gd name="T0" fmla="*/ 11734375 w 752"/>
                <a:gd name="T1" fmla="*/ 15625 h 537"/>
                <a:gd name="T2" fmla="*/ 11734375 w 752"/>
                <a:gd name="T3" fmla="*/ 15625 h 537"/>
                <a:gd name="T4" fmla="*/ 5593750 w 752"/>
                <a:gd name="T5" fmla="*/ 3921875 h 537"/>
                <a:gd name="T6" fmla="*/ 203125 w 752"/>
                <a:gd name="T7" fmla="*/ 7828125 h 537"/>
                <a:gd name="T8" fmla="*/ 578125 w 752"/>
                <a:gd name="T9" fmla="*/ 8375000 h 537"/>
                <a:gd name="T10" fmla="*/ 5781250 w 752"/>
                <a:gd name="T11" fmla="*/ 4656250 h 537"/>
                <a:gd name="T12" fmla="*/ 11734375 w 752"/>
                <a:gd name="T13" fmla="*/ 15625 h 5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52" h="537" extrusionOk="0">
                  <a:moveTo>
                    <a:pt x="751" y="1"/>
                  </a:moveTo>
                  <a:lnTo>
                    <a:pt x="751" y="1"/>
                  </a:lnTo>
                  <a:cubicBezTo>
                    <a:pt x="608" y="84"/>
                    <a:pt x="477" y="179"/>
                    <a:pt x="358" y="251"/>
                  </a:cubicBezTo>
                  <a:cubicBezTo>
                    <a:pt x="239" y="322"/>
                    <a:pt x="120" y="405"/>
                    <a:pt x="13" y="501"/>
                  </a:cubicBezTo>
                  <a:cubicBezTo>
                    <a:pt x="1" y="524"/>
                    <a:pt x="13" y="536"/>
                    <a:pt x="37" y="536"/>
                  </a:cubicBezTo>
                  <a:cubicBezTo>
                    <a:pt x="156" y="477"/>
                    <a:pt x="275" y="370"/>
                    <a:pt x="370" y="298"/>
                  </a:cubicBezTo>
                  <a:cubicBezTo>
                    <a:pt x="513" y="191"/>
                    <a:pt x="632" y="84"/>
                    <a:pt x="75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5" name="Google Shape;4070;p4">
              <a:extLst>
                <a:ext uri="{FF2B5EF4-FFF2-40B4-BE49-F238E27FC236}">
                  <a16:creationId xmlns:a16="http://schemas.microsoft.com/office/drawing/2014/main" id="{8087A762-E760-B5C5-FF9F-C5A1A29D77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225" y="2370475"/>
              <a:ext cx="29725" cy="21350"/>
            </a:xfrm>
            <a:custGeom>
              <a:avLst/>
              <a:gdLst>
                <a:gd name="T0" fmla="*/ 17953125 w 1189"/>
                <a:gd name="T1" fmla="*/ 0 h 854"/>
                <a:gd name="T2" fmla="*/ 17687500 w 1189"/>
                <a:gd name="T3" fmla="*/ 125000 h 854"/>
                <a:gd name="T4" fmla="*/ 8937500 w 1189"/>
                <a:gd name="T5" fmla="*/ 6453125 h 854"/>
                <a:gd name="T6" fmla="*/ 375000 w 1189"/>
                <a:gd name="T7" fmla="*/ 12953125 h 854"/>
                <a:gd name="T8" fmla="*/ 562500 w 1189"/>
                <a:gd name="T9" fmla="*/ 13328125 h 854"/>
                <a:gd name="T10" fmla="*/ 9125000 w 1189"/>
                <a:gd name="T11" fmla="*/ 7562500 h 854"/>
                <a:gd name="T12" fmla="*/ 18421875 w 1189"/>
                <a:gd name="T13" fmla="*/ 687500 h 854"/>
                <a:gd name="T14" fmla="*/ 17953125 w 1189"/>
                <a:gd name="T15" fmla="*/ 0 h 8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9" h="854" extrusionOk="0">
                  <a:moveTo>
                    <a:pt x="1149" y="0"/>
                  </a:moveTo>
                  <a:cubicBezTo>
                    <a:pt x="1143" y="0"/>
                    <a:pt x="1137" y="2"/>
                    <a:pt x="1132" y="8"/>
                  </a:cubicBezTo>
                  <a:cubicBezTo>
                    <a:pt x="941" y="139"/>
                    <a:pt x="751" y="282"/>
                    <a:pt x="572" y="413"/>
                  </a:cubicBezTo>
                  <a:cubicBezTo>
                    <a:pt x="393" y="544"/>
                    <a:pt x="167" y="663"/>
                    <a:pt x="24" y="829"/>
                  </a:cubicBezTo>
                  <a:cubicBezTo>
                    <a:pt x="0" y="841"/>
                    <a:pt x="24" y="853"/>
                    <a:pt x="36" y="853"/>
                  </a:cubicBezTo>
                  <a:cubicBezTo>
                    <a:pt x="227" y="770"/>
                    <a:pt x="405" y="603"/>
                    <a:pt x="584" y="484"/>
                  </a:cubicBezTo>
                  <a:cubicBezTo>
                    <a:pt x="774" y="341"/>
                    <a:pt x="989" y="186"/>
                    <a:pt x="1179" y="44"/>
                  </a:cubicBezTo>
                  <a:cubicBezTo>
                    <a:pt x="1188" y="25"/>
                    <a:pt x="1169" y="0"/>
                    <a:pt x="11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6" name="Google Shape;4071;p4">
              <a:extLst>
                <a:ext uri="{FF2B5EF4-FFF2-40B4-BE49-F238E27FC236}">
                  <a16:creationId xmlns:a16="http://schemas.microsoft.com/office/drawing/2014/main" id="{5910D75C-0716-63AC-BFA8-819AFE83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800" y="2368575"/>
              <a:ext cx="33025" cy="25675"/>
            </a:xfrm>
            <a:custGeom>
              <a:avLst/>
              <a:gdLst>
                <a:gd name="T0" fmla="*/ 20078125 w 1321"/>
                <a:gd name="T1" fmla="*/ 15625 h 1027"/>
                <a:gd name="T2" fmla="*/ 171875 w 1321"/>
                <a:gd name="T3" fmla="*/ 15265625 h 1027"/>
                <a:gd name="T4" fmla="*/ 437500 w 1321"/>
                <a:gd name="T5" fmla="*/ 16031250 h 1027"/>
                <a:gd name="T6" fmla="*/ 546875 w 1321"/>
                <a:gd name="T7" fmla="*/ 16000000 h 1027"/>
                <a:gd name="T8" fmla="*/ 20453125 w 1321"/>
                <a:gd name="T9" fmla="*/ 375000 h 1027"/>
                <a:gd name="T10" fmla="*/ 20078125 w 1321"/>
                <a:gd name="T11" fmla="*/ 15625 h 10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21" h="1027" extrusionOk="0">
                  <a:moveTo>
                    <a:pt x="1285" y="1"/>
                  </a:moveTo>
                  <a:cubicBezTo>
                    <a:pt x="857" y="310"/>
                    <a:pt x="416" y="620"/>
                    <a:pt x="11" y="977"/>
                  </a:cubicBezTo>
                  <a:cubicBezTo>
                    <a:pt x="1" y="987"/>
                    <a:pt x="9" y="1026"/>
                    <a:pt x="28" y="1026"/>
                  </a:cubicBezTo>
                  <a:cubicBezTo>
                    <a:pt x="30" y="1026"/>
                    <a:pt x="32" y="1026"/>
                    <a:pt x="35" y="1024"/>
                  </a:cubicBezTo>
                  <a:cubicBezTo>
                    <a:pt x="488" y="715"/>
                    <a:pt x="904" y="370"/>
                    <a:pt x="1309" y="24"/>
                  </a:cubicBezTo>
                  <a:cubicBezTo>
                    <a:pt x="1321" y="12"/>
                    <a:pt x="1309" y="1"/>
                    <a:pt x="1285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7" name="Google Shape;4072;p4">
              <a:extLst>
                <a:ext uri="{FF2B5EF4-FFF2-40B4-BE49-F238E27FC236}">
                  <a16:creationId xmlns:a16="http://schemas.microsoft.com/office/drawing/2014/main" id="{6A07BBFB-D5DD-5195-ABFD-E51077F7E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875" y="2358150"/>
              <a:ext cx="27650" cy="22400"/>
            </a:xfrm>
            <a:custGeom>
              <a:avLst/>
              <a:gdLst>
                <a:gd name="T0" fmla="*/ 16906250 w 1106"/>
                <a:gd name="T1" fmla="*/ 15625 h 896"/>
                <a:gd name="T2" fmla="*/ 9640625 w 1106"/>
                <a:gd name="T3" fmla="*/ 6890625 h 896"/>
                <a:gd name="T4" fmla="*/ 343750 w 1106"/>
                <a:gd name="T5" fmla="*/ 13031250 h 896"/>
                <a:gd name="T6" fmla="*/ 718750 w 1106"/>
                <a:gd name="T7" fmla="*/ 13984375 h 896"/>
                <a:gd name="T8" fmla="*/ 906250 w 1106"/>
                <a:gd name="T9" fmla="*/ 13968750 h 896"/>
                <a:gd name="T10" fmla="*/ 17281250 w 1106"/>
                <a:gd name="T11" fmla="*/ 203125 h 896"/>
                <a:gd name="T12" fmla="*/ 16906250 w 1106"/>
                <a:gd name="T13" fmla="*/ 15625 h 8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6" h="896" extrusionOk="0">
                  <a:moveTo>
                    <a:pt x="1082" y="1"/>
                  </a:moveTo>
                  <a:cubicBezTo>
                    <a:pt x="927" y="156"/>
                    <a:pt x="784" y="310"/>
                    <a:pt x="617" y="441"/>
                  </a:cubicBezTo>
                  <a:cubicBezTo>
                    <a:pt x="427" y="596"/>
                    <a:pt x="213" y="691"/>
                    <a:pt x="22" y="834"/>
                  </a:cubicBezTo>
                  <a:cubicBezTo>
                    <a:pt x="0" y="845"/>
                    <a:pt x="8" y="895"/>
                    <a:pt x="46" y="895"/>
                  </a:cubicBezTo>
                  <a:cubicBezTo>
                    <a:pt x="49" y="895"/>
                    <a:pt x="53" y="895"/>
                    <a:pt x="58" y="894"/>
                  </a:cubicBezTo>
                  <a:cubicBezTo>
                    <a:pt x="474" y="751"/>
                    <a:pt x="867" y="370"/>
                    <a:pt x="1106" y="13"/>
                  </a:cubicBezTo>
                  <a:cubicBezTo>
                    <a:pt x="1106" y="13"/>
                    <a:pt x="1094" y="1"/>
                    <a:pt x="1082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8" name="Google Shape;4073;p4">
              <a:extLst>
                <a:ext uri="{FF2B5EF4-FFF2-40B4-BE49-F238E27FC236}">
                  <a16:creationId xmlns:a16="http://schemas.microsoft.com/office/drawing/2014/main" id="{6352AD58-37F6-12BF-B960-56C718E4B7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325" y="2727550"/>
              <a:ext cx="55975" cy="9325"/>
            </a:xfrm>
            <a:custGeom>
              <a:avLst/>
              <a:gdLst>
                <a:gd name="T0" fmla="*/ 34968750 w 2239"/>
                <a:gd name="T1" fmla="*/ 0 h 373"/>
                <a:gd name="T2" fmla="*/ 34968750 w 2239"/>
                <a:gd name="T3" fmla="*/ 0 h 373"/>
                <a:gd name="T4" fmla="*/ 17671875 w 2239"/>
                <a:gd name="T5" fmla="*/ 3546875 h 373"/>
                <a:gd name="T6" fmla="*/ 187500 w 2239"/>
                <a:gd name="T7" fmla="*/ 5593750 h 373"/>
                <a:gd name="T8" fmla="*/ 93750 w 2239"/>
                <a:gd name="T9" fmla="*/ 5828125 h 373"/>
                <a:gd name="T10" fmla="*/ 187500 w 2239"/>
                <a:gd name="T11" fmla="*/ 5781250 h 373"/>
                <a:gd name="T12" fmla="*/ 23250000 w 2239"/>
                <a:gd name="T13" fmla="*/ 3546875 h 373"/>
                <a:gd name="T14" fmla="*/ 34968750 w 2239"/>
                <a:gd name="T15" fmla="*/ 0 h 3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39" h="373" extrusionOk="0">
                  <a:moveTo>
                    <a:pt x="2238" y="0"/>
                  </a:moveTo>
                  <a:lnTo>
                    <a:pt x="2238" y="0"/>
                  </a:lnTo>
                  <a:cubicBezTo>
                    <a:pt x="2000" y="227"/>
                    <a:pt x="1428" y="179"/>
                    <a:pt x="1131" y="227"/>
                  </a:cubicBezTo>
                  <a:cubicBezTo>
                    <a:pt x="762" y="262"/>
                    <a:pt x="393" y="298"/>
                    <a:pt x="12" y="358"/>
                  </a:cubicBezTo>
                  <a:cubicBezTo>
                    <a:pt x="2" y="358"/>
                    <a:pt x="0" y="373"/>
                    <a:pt x="6" y="373"/>
                  </a:cubicBezTo>
                  <a:cubicBezTo>
                    <a:pt x="7" y="373"/>
                    <a:pt x="9" y="372"/>
                    <a:pt x="12" y="370"/>
                  </a:cubicBezTo>
                  <a:cubicBezTo>
                    <a:pt x="512" y="346"/>
                    <a:pt x="1000" y="262"/>
                    <a:pt x="1488" y="227"/>
                  </a:cubicBezTo>
                  <a:cubicBezTo>
                    <a:pt x="1738" y="191"/>
                    <a:pt x="2083" y="239"/>
                    <a:pt x="2238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39" name="Google Shape;4074;p4">
              <a:extLst>
                <a:ext uri="{FF2B5EF4-FFF2-40B4-BE49-F238E27FC236}">
                  <a16:creationId xmlns:a16="http://schemas.microsoft.com/office/drawing/2014/main" id="{2A474EAD-6153-C3B0-176E-03E3BA3B62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1675" y="2774225"/>
              <a:ext cx="49350" cy="4100"/>
            </a:xfrm>
            <a:custGeom>
              <a:avLst/>
              <a:gdLst>
                <a:gd name="T0" fmla="*/ 30437500 w 1974"/>
                <a:gd name="T1" fmla="*/ 15625 h 164"/>
                <a:gd name="T2" fmla="*/ 30328125 w 1974"/>
                <a:gd name="T3" fmla="*/ 46875 h 164"/>
                <a:gd name="T4" fmla="*/ 7953125 w 1974"/>
                <a:gd name="T5" fmla="*/ 1109375 h 164"/>
                <a:gd name="T6" fmla="*/ 0 w 1974"/>
                <a:gd name="T7" fmla="*/ 968750 h 164"/>
                <a:gd name="T8" fmla="*/ 0 w 1974"/>
                <a:gd name="T9" fmla="*/ 968750 h 164"/>
                <a:gd name="T10" fmla="*/ 13703125 w 1974"/>
                <a:gd name="T11" fmla="*/ 2546875 h 164"/>
                <a:gd name="T12" fmla="*/ 30515625 w 1974"/>
                <a:gd name="T13" fmla="*/ 593750 h 164"/>
                <a:gd name="T14" fmla="*/ 30437500 w 1974"/>
                <a:gd name="T15" fmla="*/ 15625 h 1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74" h="164" extrusionOk="0">
                  <a:moveTo>
                    <a:pt x="1948" y="1"/>
                  </a:moveTo>
                  <a:cubicBezTo>
                    <a:pt x="1946" y="1"/>
                    <a:pt x="1944" y="1"/>
                    <a:pt x="1941" y="3"/>
                  </a:cubicBezTo>
                  <a:cubicBezTo>
                    <a:pt x="1455" y="47"/>
                    <a:pt x="989" y="71"/>
                    <a:pt x="509" y="71"/>
                  </a:cubicBezTo>
                  <a:cubicBezTo>
                    <a:pt x="342" y="71"/>
                    <a:pt x="172" y="68"/>
                    <a:pt x="0" y="62"/>
                  </a:cubicBezTo>
                  <a:cubicBezTo>
                    <a:pt x="274" y="132"/>
                    <a:pt x="574" y="163"/>
                    <a:pt x="877" y="163"/>
                  </a:cubicBezTo>
                  <a:cubicBezTo>
                    <a:pt x="1246" y="163"/>
                    <a:pt x="1619" y="117"/>
                    <a:pt x="1953" y="38"/>
                  </a:cubicBezTo>
                  <a:cubicBezTo>
                    <a:pt x="1974" y="38"/>
                    <a:pt x="1967" y="1"/>
                    <a:pt x="194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0" name="Google Shape;4075;p4">
              <a:extLst>
                <a:ext uri="{FF2B5EF4-FFF2-40B4-BE49-F238E27FC236}">
                  <a16:creationId xmlns:a16="http://schemas.microsoft.com/office/drawing/2014/main" id="{84BB78C9-76A3-3C08-4A80-3AB8F26BB1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075" y="2825775"/>
              <a:ext cx="107975" cy="69700"/>
            </a:xfrm>
            <a:custGeom>
              <a:avLst/>
              <a:gdLst>
                <a:gd name="T0" fmla="*/ 67484375 w 4319"/>
                <a:gd name="T1" fmla="*/ 0 h 2788"/>
                <a:gd name="T2" fmla="*/ 49796875 w 4319"/>
                <a:gd name="T3" fmla="*/ 19218750 h 2788"/>
                <a:gd name="T4" fmla="*/ 49796875 w 4319"/>
                <a:gd name="T5" fmla="*/ 19218750 h 2788"/>
                <a:gd name="T6" fmla="*/ 67484375 w 4319"/>
                <a:gd name="T7" fmla="*/ 0 h 2788"/>
                <a:gd name="T8" fmla="*/ 49796875 w 4319"/>
                <a:gd name="T9" fmla="*/ 19218750 h 2788"/>
                <a:gd name="T10" fmla="*/ 46078125 w 4319"/>
                <a:gd name="T11" fmla="*/ 22890625 h 2788"/>
                <a:gd name="T12" fmla="*/ 42890625 w 4319"/>
                <a:gd name="T13" fmla="*/ 26390625 h 2788"/>
                <a:gd name="T14" fmla="*/ 42890625 w 4319"/>
                <a:gd name="T15" fmla="*/ 26390625 h 2788"/>
                <a:gd name="T16" fmla="*/ 49796875 w 4319"/>
                <a:gd name="T17" fmla="*/ 19218750 h 2788"/>
                <a:gd name="T18" fmla="*/ 42890625 w 4319"/>
                <a:gd name="T19" fmla="*/ 26390625 h 2788"/>
                <a:gd name="T20" fmla="*/ 42890625 w 4319"/>
                <a:gd name="T21" fmla="*/ 26390625 h 2788"/>
                <a:gd name="T22" fmla="*/ 12656250 w 4319"/>
                <a:gd name="T23" fmla="*/ 41906250 h 2788"/>
                <a:gd name="T24" fmla="*/ 687500 w 4319"/>
                <a:gd name="T25" fmla="*/ 39453125 h 2788"/>
                <a:gd name="T26" fmla="*/ 515625 w 4319"/>
                <a:gd name="T27" fmla="*/ 39421875 h 2788"/>
                <a:gd name="T28" fmla="*/ 500000 w 4319"/>
                <a:gd name="T29" fmla="*/ 40187500 h 2788"/>
                <a:gd name="T30" fmla="*/ 14015625 w 4319"/>
                <a:gd name="T31" fmla="*/ 43562500 h 2788"/>
                <a:gd name="T32" fmla="*/ 29343750 w 4319"/>
                <a:gd name="T33" fmla="*/ 39078125 h 2788"/>
                <a:gd name="T34" fmla="*/ 42890625 w 4319"/>
                <a:gd name="T35" fmla="*/ 26390625 h 278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319" h="2788" extrusionOk="0">
                  <a:moveTo>
                    <a:pt x="4319" y="0"/>
                  </a:moveTo>
                  <a:cubicBezTo>
                    <a:pt x="3956" y="344"/>
                    <a:pt x="3585" y="796"/>
                    <a:pt x="3187" y="1230"/>
                  </a:cubicBezTo>
                  <a:cubicBezTo>
                    <a:pt x="3577" y="839"/>
                    <a:pt x="3952" y="436"/>
                    <a:pt x="4319" y="0"/>
                  </a:cubicBezTo>
                  <a:close/>
                  <a:moveTo>
                    <a:pt x="3187" y="1230"/>
                  </a:moveTo>
                  <a:cubicBezTo>
                    <a:pt x="3109" y="1309"/>
                    <a:pt x="3029" y="1387"/>
                    <a:pt x="2949" y="1465"/>
                  </a:cubicBezTo>
                  <a:cubicBezTo>
                    <a:pt x="2882" y="1538"/>
                    <a:pt x="2814" y="1613"/>
                    <a:pt x="2745" y="1689"/>
                  </a:cubicBezTo>
                  <a:cubicBezTo>
                    <a:pt x="2896" y="1542"/>
                    <a:pt x="3043" y="1387"/>
                    <a:pt x="3187" y="1230"/>
                  </a:cubicBezTo>
                  <a:close/>
                  <a:moveTo>
                    <a:pt x="2745" y="1689"/>
                  </a:moveTo>
                  <a:lnTo>
                    <a:pt x="2745" y="1689"/>
                  </a:lnTo>
                  <a:cubicBezTo>
                    <a:pt x="2173" y="2244"/>
                    <a:pt x="1542" y="2682"/>
                    <a:pt x="810" y="2682"/>
                  </a:cubicBezTo>
                  <a:cubicBezTo>
                    <a:pt x="566" y="2682"/>
                    <a:pt x="312" y="2634"/>
                    <a:pt x="44" y="2525"/>
                  </a:cubicBezTo>
                  <a:cubicBezTo>
                    <a:pt x="40" y="2523"/>
                    <a:pt x="37" y="2523"/>
                    <a:pt x="33" y="2523"/>
                  </a:cubicBezTo>
                  <a:cubicBezTo>
                    <a:pt x="7" y="2523"/>
                    <a:pt x="1" y="2562"/>
                    <a:pt x="32" y="2572"/>
                  </a:cubicBezTo>
                  <a:cubicBezTo>
                    <a:pt x="314" y="2716"/>
                    <a:pt x="607" y="2788"/>
                    <a:pt x="897" y="2788"/>
                  </a:cubicBezTo>
                  <a:cubicBezTo>
                    <a:pt x="1232" y="2788"/>
                    <a:pt x="1565" y="2692"/>
                    <a:pt x="1878" y="2501"/>
                  </a:cubicBezTo>
                  <a:cubicBezTo>
                    <a:pt x="2200" y="2292"/>
                    <a:pt x="2477" y="1986"/>
                    <a:pt x="2745" y="168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1" name="Google Shape;4076;p4">
              <a:extLst>
                <a:ext uri="{FF2B5EF4-FFF2-40B4-BE49-F238E27FC236}">
                  <a16:creationId xmlns:a16="http://schemas.microsoft.com/office/drawing/2014/main" id="{CF24983E-E236-292B-F86F-C3481538F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500" y="2821600"/>
              <a:ext cx="32475" cy="23200"/>
            </a:xfrm>
            <a:custGeom>
              <a:avLst/>
              <a:gdLst>
                <a:gd name="T0" fmla="*/ 15625 w 1299"/>
                <a:gd name="T1" fmla="*/ 15625 h 928"/>
                <a:gd name="T2" fmla="*/ 15625 w 1299"/>
                <a:gd name="T3" fmla="*/ 15625 h 928"/>
                <a:gd name="T4" fmla="*/ 11359375 w 1299"/>
                <a:gd name="T5" fmla="*/ 5406250 h 928"/>
                <a:gd name="T6" fmla="*/ 19921875 w 1299"/>
                <a:gd name="T7" fmla="*/ 14343750 h 928"/>
                <a:gd name="T8" fmla="*/ 20171875 w 1299"/>
                <a:gd name="T9" fmla="*/ 14500000 h 928"/>
                <a:gd name="T10" fmla="*/ 20296875 w 1299"/>
                <a:gd name="T11" fmla="*/ 14156250 h 928"/>
                <a:gd name="T12" fmla="*/ 15625 w 1299"/>
                <a:gd name="T13" fmla="*/ 15625 h 9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99" h="928" extrusionOk="0">
                  <a:moveTo>
                    <a:pt x="1" y="1"/>
                  </a:moveTo>
                  <a:lnTo>
                    <a:pt x="1" y="1"/>
                  </a:lnTo>
                  <a:cubicBezTo>
                    <a:pt x="251" y="108"/>
                    <a:pt x="501" y="179"/>
                    <a:pt x="727" y="346"/>
                  </a:cubicBezTo>
                  <a:cubicBezTo>
                    <a:pt x="953" y="501"/>
                    <a:pt x="1096" y="703"/>
                    <a:pt x="1275" y="918"/>
                  </a:cubicBezTo>
                  <a:cubicBezTo>
                    <a:pt x="1282" y="925"/>
                    <a:pt x="1287" y="928"/>
                    <a:pt x="1291" y="928"/>
                  </a:cubicBezTo>
                  <a:cubicBezTo>
                    <a:pt x="1299" y="928"/>
                    <a:pt x="1299" y="914"/>
                    <a:pt x="1299" y="906"/>
                  </a:cubicBezTo>
                  <a:cubicBezTo>
                    <a:pt x="1072" y="441"/>
                    <a:pt x="501" y="4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2" name="Google Shape;4077;p4">
              <a:extLst>
                <a:ext uri="{FF2B5EF4-FFF2-40B4-BE49-F238E27FC236}">
                  <a16:creationId xmlns:a16="http://schemas.microsoft.com/office/drawing/2014/main" id="{BC5C2691-0D50-56D2-0B79-3AA4B756A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825" y="2852000"/>
              <a:ext cx="101225" cy="47325"/>
            </a:xfrm>
            <a:custGeom>
              <a:avLst/>
              <a:gdLst>
                <a:gd name="T0" fmla="*/ 296875 w 4049"/>
                <a:gd name="T1" fmla="*/ 15625 h 1893"/>
                <a:gd name="T2" fmla="*/ 0 w 4049"/>
                <a:gd name="T3" fmla="*/ 359375 h 1893"/>
                <a:gd name="T4" fmla="*/ 20218750 w 4049"/>
                <a:gd name="T5" fmla="*/ 17093750 h 1893"/>
                <a:gd name="T6" fmla="*/ 20218750 w 4049"/>
                <a:gd name="T7" fmla="*/ 17093750 h 1893"/>
                <a:gd name="T8" fmla="*/ 375000 w 4049"/>
                <a:gd name="T9" fmla="*/ 171875 h 1893"/>
                <a:gd name="T10" fmla="*/ 296875 w 4049"/>
                <a:gd name="T11" fmla="*/ 15625 h 1893"/>
                <a:gd name="T12" fmla="*/ 20218750 w 4049"/>
                <a:gd name="T13" fmla="*/ 17093750 h 1893"/>
                <a:gd name="T14" fmla="*/ 30328125 w 4049"/>
                <a:gd name="T15" fmla="*/ 21937500 h 1893"/>
                <a:gd name="T16" fmla="*/ 34906250 w 4049"/>
                <a:gd name="T17" fmla="*/ 23437500 h 1893"/>
                <a:gd name="T18" fmla="*/ 34906250 w 4049"/>
                <a:gd name="T19" fmla="*/ 23437500 h 1893"/>
                <a:gd name="T20" fmla="*/ 20218750 w 4049"/>
                <a:gd name="T21" fmla="*/ 17093750 h 1893"/>
                <a:gd name="T22" fmla="*/ 34906250 w 4049"/>
                <a:gd name="T23" fmla="*/ 23437500 h 1893"/>
                <a:gd name="T24" fmla="*/ 34906250 w 4049"/>
                <a:gd name="T25" fmla="*/ 23437500 h 1893"/>
                <a:gd name="T26" fmla="*/ 62890625 w 4049"/>
                <a:gd name="T27" fmla="*/ 29562500 h 1893"/>
                <a:gd name="T28" fmla="*/ 62890625 w 4049"/>
                <a:gd name="T29" fmla="*/ 29015625 h 1893"/>
                <a:gd name="T30" fmla="*/ 34906250 w 4049"/>
                <a:gd name="T31" fmla="*/ 23437500 h 18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049" h="1893" extrusionOk="0">
                  <a:moveTo>
                    <a:pt x="19" y="1"/>
                  </a:moveTo>
                  <a:cubicBezTo>
                    <a:pt x="12" y="1"/>
                    <a:pt x="0" y="15"/>
                    <a:pt x="0" y="23"/>
                  </a:cubicBezTo>
                  <a:cubicBezTo>
                    <a:pt x="392" y="489"/>
                    <a:pt x="824" y="834"/>
                    <a:pt x="1294" y="1094"/>
                  </a:cubicBezTo>
                  <a:cubicBezTo>
                    <a:pt x="818" y="808"/>
                    <a:pt x="418" y="430"/>
                    <a:pt x="24" y="11"/>
                  </a:cubicBezTo>
                  <a:cubicBezTo>
                    <a:pt x="24" y="4"/>
                    <a:pt x="22" y="1"/>
                    <a:pt x="19" y="1"/>
                  </a:cubicBezTo>
                  <a:close/>
                  <a:moveTo>
                    <a:pt x="1294" y="1094"/>
                  </a:moveTo>
                  <a:cubicBezTo>
                    <a:pt x="1495" y="1215"/>
                    <a:pt x="1708" y="1320"/>
                    <a:pt x="1941" y="1404"/>
                  </a:cubicBezTo>
                  <a:cubicBezTo>
                    <a:pt x="2038" y="1439"/>
                    <a:pt x="2135" y="1470"/>
                    <a:pt x="2234" y="1500"/>
                  </a:cubicBezTo>
                  <a:cubicBezTo>
                    <a:pt x="1905" y="1392"/>
                    <a:pt x="1592" y="1260"/>
                    <a:pt x="1294" y="1094"/>
                  </a:cubicBezTo>
                  <a:close/>
                  <a:moveTo>
                    <a:pt x="2234" y="1500"/>
                  </a:moveTo>
                  <a:lnTo>
                    <a:pt x="2234" y="1500"/>
                  </a:lnTo>
                  <a:cubicBezTo>
                    <a:pt x="2789" y="1683"/>
                    <a:pt x="3387" y="1798"/>
                    <a:pt x="4025" y="1892"/>
                  </a:cubicBezTo>
                  <a:cubicBezTo>
                    <a:pt x="4049" y="1892"/>
                    <a:pt x="4049" y="1869"/>
                    <a:pt x="4025" y="1857"/>
                  </a:cubicBezTo>
                  <a:cubicBezTo>
                    <a:pt x="3424" y="1765"/>
                    <a:pt x="2814" y="1673"/>
                    <a:pt x="2234" y="150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3" name="Google Shape;4078;p4">
              <a:extLst>
                <a:ext uri="{FF2B5EF4-FFF2-40B4-BE49-F238E27FC236}">
                  <a16:creationId xmlns:a16="http://schemas.microsoft.com/office/drawing/2014/main" id="{5076E237-9E22-AB93-9201-E65C00972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325" y="2666600"/>
              <a:ext cx="13850" cy="58425"/>
            </a:xfrm>
            <a:custGeom>
              <a:avLst/>
              <a:gdLst>
                <a:gd name="T0" fmla="*/ 5359375 w 554"/>
                <a:gd name="T1" fmla="*/ 15625 h 2337"/>
                <a:gd name="T2" fmla="*/ 5031250 w 554"/>
                <a:gd name="T3" fmla="*/ 156250 h 2337"/>
                <a:gd name="T4" fmla="*/ 8203125 w 554"/>
                <a:gd name="T5" fmla="*/ 36421875 h 2337"/>
                <a:gd name="T6" fmla="*/ 8390625 w 554"/>
                <a:gd name="T7" fmla="*/ 36500000 h 2337"/>
                <a:gd name="T8" fmla="*/ 8390625 w 554"/>
                <a:gd name="T9" fmla="*/ 36234375 h 2337"/>
                <a:gd name="T10" fmla="*/ 5406250 w 554"/>
                <a:gd name="T11" fmla="*/ 156250 h 2337"/>
                <a:gd name="T12" fmla="*/ 5359375 w 554"/>
                <a:gd name="T13" fmla="*/ 15625 h 23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4" h="2337" extrusionOk="0">
                  <a:moveTo>
                    <a:pt x="343" y="1"/>
                  </a:moveTo>
                  <a:cubicBezTo>
                    <a:pt x="337" y="1"/>
                    <a:pt x="328" y="4"/>
                    <a:pt x="322" y="10"/>
                  </a:cubicBezTo>
                  <a:cubicBezTo>
                    <a:pt x="1" y="760"/>
                    <a:pt x="37" y="1676"/>
                    <a:pt x="525" y="2331"/>
                  </a:cubicBezTo>
                  <a:cubicBezTo>
                    <a:pt x="528" y="2335"/>
                    <a:pt x="533" y="2336"/>
                    <a:pt x="537" y="2336"/>
                  </a:cubicBezTo>
                  <a:cubicBezTo>
                    <a:pt x="547" y="2336"/>
                    <a:pt x="554" y="2328"/>
                    <a:pt x="537" y="2319"/>
                  </a:cubicBezTo>
                  <a:cubicBezTo>
                    <a:pt x="168" y="1557"/>
                    <a:pt x="49" y="831"/>
                    <a:pt x="346" y="10"/>
                  </a:cubicBezTo>
                  <a:cubicBezTo>
                    <a:pt x="352" y="4"/>
                    <a:pt x="349" y="1"/>
                    <a:pt x="343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4" name="Google Shape;4079;p4">
              <a:extLst>
                <a:ext uri="{FF2B5EF4-FFF2-40B4-BE49-F238E27FC236}">
                  <a16:creationId xmlns:a16="http://schemas.microsoft.com/office/drawing/2014/main" id="{B19F75F9-72B1-42C2-FD32-3C55D546B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575" y="2731125"/>
              <a:ext cx="193500" cy="95575"/>
            </a:xfrm>
            <a:custGeom>
              <a:avLst/>
              <a:gdLst>
                <a:gd name="T0" fmla="*/ 15625 w 7740"/>
                <a:gd name="T1" fmla="*/ 0 h 3823"/>
                <a:gd name="T2" fmla="*/ 57687500 w 7740"/>
                <a:gd name="T3" fmla="*/ 40187500 h 3823"/>
                <a:gd name="T4" fmla="*/ 120375000 w 7740"/>
                <a:gd name="T5" fmla="*/ 59718750 h 3823"/>
                <a:gd name="T6" fmla="*/ 120375000 w 7740"/>
                <a:gd name="T7" fmla="*/ 59156250 h 3823"/>
                <a:gd name="T8" fmla="*/ 56000000 w 7740"/>
                <a:gd name="T9" fmla="*/ 38140625 h 3823"/>
                <a:gd name="T10" fmla="*/ 15625 w 7740"/>
                <a:gd name="T11" fmla="*/ 0 h 38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40" h="3823" extrusionOk="0">
                  <a:moveTo>
                    <a:pt x="1" y="0"/>
                  </a:moveTo>
                  <a:cubicBezTo>
                    <a:pt x="965" y="1131"/>
                    <a:pt x="2429" y="1834"/>
                    <a:pt x="3692" y="2572"/>
                  </a:cubicBezTo>
                  <a:cubicBezTo>
                    <a:pt x="4954" y="3322"/>
                    <a:pt x="6239" y="3691"/>
                    <a:pt x="7704" y="3822"/>
                  </a:cubicBezTo>
                  <a:cubicBezTo>
                    <a:pt x="7740" y="3822"/>
                    <a:pt x="7740" y="3798"/>
                    <a:pt x="7704" y="3786"/>
                  </a:cubicBezTo>
                  <a:cubicBezTo>
                    <a:pt x="6180" y="3525"/>
                    <a:pt x="4906" y="3227"/>
                    <a:pt x="3584" y="2441"/>
                  </a:cubicBezTo>
                  <a:cubicBezTo>
                    <a:pt x="2346" y="1703"/>
                    <a:pt x="1060" y="1012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5" name="Google Shape;4080;p4">
              <a:extLst>
                <a:ext uri="{FF2B5EF4-FFF2-40B4-BE49-F238E27FC236}">
                  <a16:creationId xmlns:a16="http://schemas.microsoft.com/office/drawing/2014/main" id="{00EACA8F-BF5E-73A4-D9AE-6653E0F9A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875" y="2743025"/>
              <a:ext cx="14600" cy="8350"/>
            </a:xfrm>
            <a:custGeom>
              <a:avLst/>
              <a:gdLst>
                <a:gd name="T0" fmla="*/ 0 w 584"/>
                <a:gd name="T1" fmla="*/ 15625 h 334"/>
                <a:gd name="T2" fmla="*/ 8750000 w 584"/>
                <a:gd name="T3" fmla="*/ 5218750 h 334"/>
                <a:gd name="T4" fmla="*/ 8750000 w 584"/>
                <a:gd name="T5" fmla="*/ 4843750 h 334"/>
                <a:gd name="T6" fmla="*/ 0 w 584"/>
                <a:gd name="T7" fmla="*/ 15625 h 3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4" h="334" extrusionOk="0">
                  <a:moveTo>
                    <a:pt x="0" y="1"/>
                  </a:moveTo>
                  <a:cubicBezTo>
                    <a:pt x="167" y="143"/>
                    <a:pt x="357" y="274"/>
                    <a:pt x="560" y="334"/>
                  </a:cubicBezTo>
                  <a:cubicBezTo>
                    <a:pt x="560" y="334"/>
                    <a:pt x="584" y="334"/>
                    <a:pt x="560" y="310"/>
                  </a:cubicBezTo>
                  <a:cubicBezTo>
                    <a:pt x="357" y="227"/>
                    <a:pt x="179" y="143"/>
                    <a:pt x="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6" name="Google Shape;4081;p4">
              <a:extLst>
                <a:ext uri="{FF2B5EF4-FFF2-40B4-BE49-F238E27FC236}">
                  <a16:creationId xmlns:a16="http://schemas.microsoft.com/office/drawing/2014/main" id="{2AEEF29D-B503-BC93-08D4-A7440EA4F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7775" y="2730750"/>
              <a:ext cx="36975" cy="19950"/>
            </a:xfrm>
            <a:custGeom>
              <a:avLst/>
              <a:gdLst>
                <a:gd name="T0" fmla="*/ 421875 w 1479"/>
                <a:gd name="T1" fmla="*/ 0 h 798"/>
                <a:gd name="T2" fmla="*/ 453125 w 1479"/>
                <a:gd name="T3" fmla="*/ 234375 h 798"/>
                <a:gd name="T4" fmla="*/ 22781250 w 1479"/>
                <a:gd name="T5" fmla="*/ 12328125 h 798"/>
                <a:gd name="T6" fmla="*/ 22921875 w 1479"/>
                <a:gd name="T7" fmla="*/ 12453125 h 798"/>
                <a:gd name="T8" fmla="*/ 22968750 w 1479"/>
                <a:gd name="T9" fmla="*/ 12140625 h 798"/>
                <a:gd name="T10" fmla="*/ 640625 w 1479"/>
                <a:gd name="T11" fmla="*/ 46875 h 798"/>
                <a:gd name="T12" fmla="*/ 421875 w 1479"/>
                <a:gd name="T13" fmla="*/ 0 h 7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79" h="798" extrusionOk="0">
                  <a:moveTo>
                    <a:pt x="27" y="0"/>
                  </a:moveTo>
                  <a:cubicBezTo>
                    <a:pt x="10" y="0"/>
                    <a:pt x="1" y="15"/>
                    <a:pt x="29" y="15"/>
                  </a:cubicBezTo>
                  <a:cubicBezTo>
                    <a:pt x="565" y="194"/>
                    <a:pt x="994" y="480"/>
                    <a:pt x="1458" y="789"/>
                  </a:cubicBezTo>
                  <a:cubicBezTo>
                    <a:pt x="1461" y="795"/>
                    <a:pt x="1464" y="797"/>
                    <a:pt x="1467" y="797"/>
                  </a:cubicBezTo>
                  <a:cubicBezTo>
                    <a:pt x="1474" y="797"/>
                    <a:pt x="1479" y="777"/>
                    <a:pt x="1470" y="777"/>
                  </a:cubicBezTo>
                  <a:cubicBezTo>
                    <a:pt x="1089" y="408"/>
                    <a:pt x="553" y="170"/>
                    <a:pt x="41" y="3"/>
                  </a:cubicBezTo>
                  <a:cubicBezTo>
                    <a:pt x="36" y="1"/>
                    <a:pt x="32" y="0"/>
                    <a:pt x="2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7" name="Google Shape;4082;p4">
              <a:extLst>
                <a:ext uri="{FF2B5EF4-FFF2-40B4-BE49-F238E27FC236}">
                  <a16:creationId xmlns:a16="http://schemas.microsoft.com/office/drawing/2014/main" id="{D6FF6CD2-DE12-9E6F-638C-4431A2347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225" y="2714150"/>
              <a:ext cx="51150" cy="31050"/>
            </a:xfrm>
            <a:custGeom>
              <a:avLst/>
              <a:gdLst>
                <a:gd name="T0" fmla="*/ 15625 w 2046"/>
                <a:gd name="T1" fmla="*/ 15625 h 1242"/>
                <a:gd name="T2" fmla="*/ 15625 w 2046"/>
                <a:gd name="T3" fmla="*/ 375000 h 1242"/>
                <a:gd name="T4" fmla="*/ 31453125 w 2046"/>
                <a:gd name="T5" fmla="*/ 19359375 h 1242"/>
                <a:gd name="T6" fmla="*/ 31531250 w 2046"/>
                <a:gd name="T7" fmla="*/ 19390625 h 1242"/>
                <a:gd name="T8" fmla="*/ 31640625 w 2046"/>
                <a:gd name="T9" fmla="*/ 18796875 h 1242"/>
                <a:gd name="T10" fmla="*/ 15625 w 2046"/>
                <a:gd name="T11" fmla="*/ 15625 h 12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46" h="1242" extrusionOk="0">
                  <a:moveTo>
                    <a:pt x="1" y="1"/>
                  </a:moveTo>
                  <a:lnTo>
                    <a:pt x="1" y="24"/>
                  </a:lnTo>
                  <a:cubicBezTo>
                    <a:pt x="691" y="417"/>
                    <a:pt x="1334" y="846"/>
                    <a:pt x="2013" y="1239"/>
                  </a:cubicBezTo>
                  <a:cubicBezTo>
                    <a:pt x="2015" y="1241"/>
                    <a:pt x="2016" y="1241"/>
                    <a:pt x="2018" y="1241"/>
                  </a:cubicBezTo>
                  <a:cubicBezTo>
                    <a:pt x="2031" y="1241"/>
                    <a:pt x="2045" y="1213"/>
                    <a:pt x="2025" y="1203"/>
                  </a:cubicBezTo>
                  <a:cubicBezTo>
                    <a:pt x="1465" y="703"/>
                    <a:pt x="703" y="298"/>
                    <a:pt x="1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8" name="Google Shape;4083;p4">
              <a:extLst>
                <a:ext uri="{FF2B5EF4-FFF2-40B4-BE49-F238E27FC236}">
                  <a16:creationId xmlns:a16="http://schemas.microsoft.com/office/drawing/2014/main" id="{01CF9538-3F56-102A-0AF0-4834F3006A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4800" y="2708500"/>
              <a:ext cx="52675" cy="35500"/>
            </a:xfrm>
            <a:custGeom>
              <a:avLst/>
              <a:gdLst>
                <a:gd name="T0" fmla="*/ 15625 w 2107"/>
                <a:gd name="T1" fmla="*/ 0 h 1420"/>
                <a:gd name="T2" fmla="*/ 15625 w 2107"/>
                <a:gd name="T3" fmla="*/ 0 h 1420"/>
                <a:gd name="T4" fmla="*/ 32562500 w 2107"/>
                <a:gd name="T5" fmla="*/ 22140625 h 1420"/>
                <a:gd name="T6" fmla="*/ 32640625 w 2107"/>
                <a:gd name="T7" fmla="*/ 22187500 h 1420"/>
                <a:gd name="T8" fmla="*/ 32750000 w 2107"/>
                <a:gd name="T9" fmla="*/ 21765625 h 1420"/>
                <a:gd name="T10" fmla="*/ 15625 w 2107"/>
                <a:gd name="T11" fmla="*/ 0 h 14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07" h="1420" extrusionOk="0">
                  <a:moveTo>
                    <a:pt x="1" y="0"/>
                  </a:moveTo>
                  <a:lnTo>
                    <a:pt x="1" y="0"/>
                  </a:lnTo>
                  <a:cubicBezTo>
                    <a:pt x="739" y="417"/>
                    <a:pt x="1406" y="893"/>
                    <a:pt x="2084" y="1417"/>
                  </a:cubicBezTo>
                  <a:cubicBezTo>
                    <a:pt x="2086" y="1419"/>
                    <a:pt x="2088" y="1420"/>
                    <a:pt x="2089" y="1420"/>
                  </a:cubicBezTo>
                  <a:cubicBezTo>
                    <a:pt x="2099" y="1420"/>
                    <a:pt x="2106" y="1393"/>
                    <a:pt x="2096" y="1393"/>
                  </a:cubicBezTo>
                  <a:cubicBezTo>
                    <a:pt x="1525" y="822"/>
                    <a:pt x="751" y="334"/>
                    <a:pt x="1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49" name="Google Shape;4084;p4">
              <a:extLst>
                <a:ext uri="{FF2B5EF4-FFF2-40B4-BE49-F238E27FC236}">
                  <a16:creationId xmlns:a16="http://schemas.microsoft.com/office/drawing/2014/main" id="{170C6483-D36C-C399-52C6-52182DC23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650" y="2706675"/>
              <a:ext cx="51000" cy="29100"/>
            </a:xfrm>
            <a:custGeom>
              <a:avLst/>
              <a:gdLst>
                <a:gd name="T0" fmla="*/ 125000 w 2040"/>
                <a:gd name="T1" fmla="*/ 968750 h 1164"/>
                <a:gd name="T2" fmla="*/ 78125 w 2040"/>
                <a:gd name="T3" fmla="*/ 1046875 h 1164"/>
                <a:gd name="T4" fmla="*/ 125000 w 2040"/>
                <a:gd name="T5" fmla="*/ 968750 h 1164"/>
                <a:gd name="T6" fmla="*/ 2250000 w 2040"/>
                <a:gd name="T7" fmla="*/ 15625 h 1164"/>
                <a:gd name="T8" fmla="*/ 125000 w 2040"/>
                <a:gd name="T9" fmla="*/ 968750 h 1164"/>
                <a:gd name="T10" fmla="*/ 1265625 w 2040"/>
                <a:gd name="T11" fmla="*/ 640625 h 1164"/>
                <a:gd name="T12" fmla="*/ 16125000 w 2040"/>
                <a:gd name="T13" fmla="*/ 9140625 h 1164"/>
                <a:gd name="T14" fmla="*/ 31015625 w 2040"/>
                <a:gd name="T15" fmla="*/ 18078125 h 1164"/>
                <a:gd name="T16" fmla="*/ 31312500 w 2040"/>
                <a:gd name="T17" fmla="*/ 18171875 h 1164"/>
                <a:gd name="T18" fmla="*/ 31562500 w 2040"/>
                <a:gd name="T19" fmla="*/ 17515625 h 1164"/>
                <a:gd name="T20" fmla="*/ 9421875 w 2040"/>
                <a:gd name="T21" fmla="*/ 3750000 h 1164"/>
                <a:gd name="T22" fmla="*/ 2250000 w 2040"/>
                <a:gd name="T23" fmla="*/ 15625 h 1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040" h="1164" extrusionOk="0">
                  <a:moveTo>
                    <a:pt x="8" y="62"/>
                  </a:moveTo>
                  <a:cubicBezTo>
                    <a:pt x="0" y="62"/>
                    <a:pt x="3" y="67"/>
                    <a:pt x="5" y="67"/>
                  </a:cubicBezTo>
                  <a:cubicBezTo>
                    <a:pt x="7" y="67"/>
                    <a:pt x="8" y="66"/>
                    <a:pt x="8" y="62"/>
                  </a:cubicBezTo>
                  <a:close/>
                  <a:moveTo>
                    <a:pt x="144" y="1"/>
                  </a:moveTo>
                  <a:cubicBezTo>
                    <a:pt x="95" y="1"/>
                    <a:pt x="49" y="18"/>
                    <a:pt x="8" y="62"/>
                  </a:cubicBezTo>
                  <a:cubicBezTo>
                    <a:pt x="27" y="47"/>
                    <a:pt x="52" y="41"/>
                    <a:pt x="81" y="41"/>
                  </a:cubicBezTo>
                  <a:cubicBezTo>
                    <a:pt x="325" y="41"/>
                    <a:pt x="873" y="479"/>
                    <a:pt x="1032" y="585"/>
                  </a:cubicBezTo>
                  <a:cubicBezTo>
                    <a:pt x="1353" y="776"/>
                    <a:pt x="1663" y="966"/>
                    <a:pt x="1985" y="1157"/>
                  </a:cubicBezTo>
                  <a:cubicBezTo>
                    <a:pt x="1991" y="1162"/>
                    <a:pt x="1998" y="1163"/>
                    <a:pt x="2004" y="1163"/>
                  </a:cubicBezTo>
                  <a:cubicBezTo>
                    <a:pt x="2028" y="1163"/>
                    <a:pt x="2039" y="1131"/>
                    <a:pt x="2020" y="1121"/>
                  </a:cubicBezTo>
                  <a:cubicBezTo>
                    <a:pt x="1544" y="824"/>
                    <a:pt x="1080" y="526"/>
                    <a:pt x="603" y="240"/>
                  </a:cubicBezTo>
                  <a:cubicBezTo>
                    <a:pt x="477" y="168"/>
                    <a:pt x="297" y="1"/>
                    <a:pt x="144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0" name="Google Shape;4085;p4">
              <a:extLst>
                <a:ext uri="{FF2B5EF4-FFF2-40B4-BE49-F238E27FC236}">
                  <a16:creationId xmlns:a16="http://schemas.microsoft.com/office/drawing/2014/main" id="{4A0533DF-8B7F-FA86-7CFD-A6D0639A9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9550" y="2729200"/>
              <a:ext cx="57975" cy="22775"/>
            </a:xfrm>
            <a:custGeom>
              <a:avLst/>
              <a:gdLst>
                <a:gd name="T0" fmla="*/ 156250 w 2319"/>
                <a:gd name="T1" fmla="*/ 15625 h 911"/>
                <a:gd name="T2" fmla="*/ 125000 w 2319"/>
                <a:gd name="T3" fmla="*/ 281250 h 911"/>
                <a:gd name="T4" fmla="*/ 35671875 w 2319"/>
                <a:gd name="T5" fmla="*/ 14234375 h 911"/>
                <a:gd name="T6" fmla="*/ 35671875 w 2319"/>
                <a:gd name="T7" fmla="*/ 13859375 h 911"/>
                <a:gd name="T8" fmla="*/ 312500 w 2319"/>
                <a:gd name="T9" fmla="*/ 93750 h 911"/>
                <a:gd name="T10" fmla="*/ 156250 w 2319"/>
                <a:gd name="T11" fmla="*/ 15625 h 9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319" h="911" extrusionOk="0">
                  <a:moveTo>
                    <a:pt x="10" y="1"/>
                  </a:moveTo>
                  <a:cubicBezTo>
                    <a:pt x="4" y="1"/>
                    <a:pt x="0" y="9"/>
                    <a:pt x="8" y="18"/>
                  </a:cubicBezTo>
                  <a:cubicBezTo>
                    <a:pt x="651" y="494"/>
                    <a:pt x="1461" y="875"/>
                    <a:pt x="2283" y="911"/>
                  </a:cubicBezTo>
                  <a:cubicBezTo>
                    <a:pt x="2294" y="911"/>
                    <a:pt x="2318" y="887"/>
                    <a:pt x="2283" y="887"/>
                  </a:cubicBezTo>
                  <a:cubicBezTo>
                    <a:pt x="1449" y="696"/>
                    <a:pt x="747" y="470"/>
                    <a:pt x="20" y="6"/>
                  </a:cubicBezTo>
                  <a:cubicBezTo>
                    <a:pt x="17" y="2"/>
                    <a:pt x="13" y="1"/>
                    <a:pt x="10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1" name="Google Shape;4086;p4">
              <a:extLst>
                <a:ext uri="{FF2B5EF4-FFF2-40B4-BE49-F238E27FC236}">
                  <a16:creationId xmlns:a16="http://schemas.microsoft.com/office/drawing/2014/main" id="{8B6B18AB-9AEB-86D8-70E1-736952D24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800" y="2690975"/>
              <a:ext cx="12300" cy="43525"/>
            </a:xfrm>
            <a:custGeom>
              <a:avLst/>
              <a:gdLst>
                <a:gd name="T0" fmla="*/ 2609375 w 492"/>
                <a:gd name="T1" fmla="*/ 0 h 1741"/>
                <a:gd name="T2" fmla="*/ 1875000 w 492"/>
                <a:gd name="T3" fmla="*/ 734375 h 1741"/>
                <a:gd name="T4" fmla="*/ 3281250 w 492"/>
                <a:gd name="T5" fmla="*/ 14359375 h 1741"/>
                <a:gd name="T6" fmla="*/ 3281250 w 492"/>
                <a:gd name="T7" fmla="*/ 14359375 h 1741"/>
                <a:gd name="T8" fmla="*/ 750000 w 492"/>
                <a:gd name="T9" fmla="*/ 5000000 h 1741"/>
                <a:gd name="T10" fmla="*/ 15625 w 492"/>
                <a:gd name="T11" fmla="*/ 5375000 h 1741"/>
                <a:gd name="T12" fmla="*/ 4281250 w 492"/>
                <a:gd name="T13" fmla="*/ 24953125 h 1741"/>
                <a:gd name="T14" fmla="*/ 4281250 w 492"/>
                <a:gd name="T15" fmla="*/ 24953125 h 1741"/>
                <a:gd name="T16" fmla="*/ 4296875 w 492"/>
                <a:gd name="T17" fmla="*/ 25093750 h 1741"/>
                <a:gd name="T18" fmla="*/ 4312500 w 492"/>
                <a:gd name="T19" fmla="*/ 25093750 h 1741"/>
                <a:gd name="T20" fmla="*/ 4312500 w 492"/>
                <a:gd name="T21" fmla="*/ 25093750 h 1741"/>
                <a:gd name="T22" fmla="*/ 4468750 w 492"/>
                <a:gd name="T23" fmla="*/ 25656250 h 1741"/>
                <a:gd name="T24" fmla="*/ 5171875 w 492"/>
                <a:gd name="T25" fmla="*/ 26234375 h 1741"/>
                <a:gd name="T26" fmla="*/ 5187500 w 492"/>
                <a:gd name="T27" fmla="*/ 26234375 h 1741"/>
                <a:gd name="T28" fmla="*/ 5187500 w 492"/>
                <a:gd name="T29" fmla="*/ 26234375 h 1741"/>
                <a:gd name="T30" fmla="*/ 5218750 w 492"/>
                <a:gd name="T31" fmla="*/ 26765625 h 1741"/>
                <a:gd name="T32" fmla="*/ 5593750 w 492"/>
                <a:gd name="T33" fmla="*/ 27187500 h 1741"/>
                <a:gd name="T34" fmla="*/ 5968750 w 492"/>
                <a:gd name="T35" fmla="*/ 26765625 h 1741"/>
                <a:gd name="T36" fmla="*/ 6109375 w 492"/>
                <a:gd name="T37" fmla="*/ 25250000 h 1741"/>
                <a:gd name="T38" fmla="*/ 6109375 w 492"/>
                <a:gd name="T39" fmla="*/ 25250000 h 1741"/>
                <a:gd name="T40" fmla="*/ 6156250 w 492"/>
                <a:gd name="T41" fmla="*/ 25468750 h 1741"/>
                <a:gd name="T42" fmla="*/ 6781250 w 492"/>
                <a:gd name="T43" fmla="*/ 26000000 h 1741"/>
                <a:gd name="T44" fmla="*/ 7453125 w 492"/>
                <a:gd name="T45" fmla="*/ 24906250 h 1741"/>
                <a:gd name="T46" fmla="*/ 7421875 w 492"/>
                <a:gd name="T47" fmla="*/ 24734375 h 1741"/>
                <a:gd name="T48" fmla="*/ 7421875 w 492"/>
                <a:gd name="T49" fmla="*/ 24734375 h 1741"/>
                <a:gd name="T50" fmla="*/ 7453125 w 492"/>
                <a:gd name="T51" fmla="*/ 24718750 h 1741"/>
                <a:gd name="T52" fmla="*/ 7218750 w 492"/>
                <a:gd name="T53" fmla="*/ 23250000 h 1741"/>
                <a:gd name="T54" fmla="*/ 7218750 w 492"/>
                <a:gd name="T55" fmla="*/ 23250000 h 1741"/>
                <a:gd name="T56" fmla="*/ 6000000 w 492"/>
                <a:gd name="T57" fmla="*/ 14781250 h 1741"/>
                <a:gd name="T58" fmla="*/ 6000000 w 492"/>
                <a:gd name="T59" fmla="*/ 14781250 h 1741"/>
                <a:gd name="T60" fmla="*/ 4109375 w 492"/>
                <a:gd name="T61" fmla="*/ 1468750 h 1741"/>
                <a:gd name="T62" fmla="*/ 3562500 w 492"/>
                <a:gd name="T63" fmla="*/ 1015625 h 1741"/>
                <a:gd name="T64" fmla="*/ 3562500 w 492"/>
                <a:gd name="T65" fmla="*/ 1015625 h 1741"/>
                <a:gd name="T66" fmla="*/ 3546875 w 492"/>
                <a:gd name="T67" fmla="*/ 921875 h 1741"/>
                <a:gd name="T68" fmla="*/ 3421875 w 492"/>
                <a:gd name="T69" fmla="*/ 921875 h 1741"/>
                <a:gd name="T70" fmla="*/ 3421875 w 492"/>
                <a:gd name="T71" fmla="*/ 921875 h 1741"/>
                <a:gd name="T72" fmla="*/ 3359375 w 492"/>
                <a:gd name="T73" fmla="*/ 546875 h 1741"/>
                <a:gd name="T74" fmla="*/ 2609375 w 492"/>
                <a:gd name="T75" fmla="*/ 0 h 174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92" h="1741" extrusionOk="0">
                  <a:moveTo>
                    <a:pt x="167" y="0"/>
                  </a:moveTo>
                  <a:cubicBezTo>
                    <a:pt x="143" y="0"/>
                    <a:pt x="120" y="15"/>
                    <a:pt x="120" y="47"/>
                  </a:cubicBezTo>
                  <a:cubicBezTo>
                    <a:pt x="153" y="338"/>
                    <a:pt x="182" y="630"/>
                    <a:pt x="210" y="919"/>
                  </a:cubicBezTo>
                  <a:cubicBezTo>
                    <a:pt x="161" y="718"/>
                    <a:pt x="110" y="516"/>
                    <a:pt x="48" y="320"/>
                  </a:cubicBezTo>
                  <a:cubicBezTo>
                    <a:pt x="48" y="320"/>
                    <a:pt x="1" y="320"/>
                    <a:pt x="1" y="344"/>
                  </a:cubicBezTo>
                  <a:cubicBezTo>
                    <a:pt x="35" y="758"/>
                    <a:pt x="158" y="1193"/>
                    <a:pt x="274" y="1597"/>
                  </a:cubicBezTo>
                  <a:cubicBezTo>
                    <a:pt x="274" y="1600"/>
                    <a:pt x="274" y="1603"/>
                    <a:pt x="275" y="1606"/>
                  </a:cubicBezTo>
                  <a:cubicBezTo>
                    <a:pt x="275" y="1606"/>
                    <a:pt x="276" y="1606"/>
                    <a:pt x="276" y="1606"/>
                  </a:cubicBezTo>
                  <a:cubicBezTo>
                    <a:pt x="280" y="1618"/>
                    <a:pt x="283" y="1630"/>
                    <a:pt x="286" y="1642"/>
                  </a:cubicBezTo>
                  <a:cubicBezTo>
                    <a:pt x="291" y="1667"/>
                    <a:pt x="311" y="1679"/>
                    <a:pt x="331" y="1679"/>
                  </a:cubicBezTo>
                  <a:cubicBezTo>
                    <a:pt x="331" y="1679"/>
                    <a:pt x="332" y="1679"/>
                    <a:pt x="332" y="1679"/>
                  </a:cubicBezTo>
                  <a:cubicBezTo>
                    <a:pt x="333" y="1691"/>
                    <a:pt x="333" y="1702"/>
                    <a:pt x="334" y="1713"/>
                  </a:cubicBezTo>
                  <a:cubicBezTo>
                    <a:pt x="334" y="1731"/>
                    <a:pt x="346" y="1740"/>
                    <a:pt x="358" y="1740"/>
                  </a:cubicBezTo>
                  <a:cubicBezTo>
                    <a:pt x="370" y="1740"/>
                    <a:pt x="382" y="1731"/>
                    <a:pt x="382" y="1713"/>
                  </a:cubicBezTo>
                  <a:cubicBezTo>
                    <a:pt x="385" y="1681"/>
                    <a:pt x="388" y="1649"/>
                    <a:pt x="391" y="1616"/>
                  </a:cubicBezTo>
                  <a:cubicBezTo>
                    <a:pt x="392" y="1621"/>
                    <a:pt x="393" y="1625"/>
                    <a:pt x="394" y="1630"/>
                  </a:cubicBezTo>
                  <a:cubicBezTo>
                    <a:pt x="398" y="1653"/>
                    <a:pt x="416" y="1664"/>
                    <a:pt x="434" y="1664"/>
                  </a:cubicBezTo>
                  <a:cubicBezTo>
                    <a:pt x="462" y="1664"/>
                    <a:pt x="491" y="1638"/>
                    <a:pt x="477" y="1594"/>
                  </a:cubicBezTo>
                  <a:cubicBezTo>
                    <a:pt x="476" y="1591"/>
                    <a:pt x="476" y="1587"/>
                    <a:pt x="475" y="1583"/>
                  </a:cubicBezTo>
                  <a:cubicBezTo>
                    <a:pt x="476" y="1583"/>
                    <a:pt x="476" y="1583"/>
                    <a:pt x="477" y="1582"/>
                  </a:cubicBezTo>
                  <a:cubicBezTo>
                    <a:pt x="472" y="1551"/>
                    <a:pt x="467" y="1519"/>
                    <a:pt x="462" y="1488"/>
                  </a:cubicBezTo>
                  <a:cubicBezTo>
                    <a:pt x="436" y="1307"/>
                    <a:pt x="410" y="1127"/>
                    <a:pt x="384" y="946"/>
                  </a:cubicBezTo>
                  <a:cubicBezTo>
                    <a:pt x="360" y="658"/>
                    <a:pt x="313" y="371"/>
                    <a:pt x="263" y="94"/>
                  </a:cubicBezTo>
                  <a:cubicBezTo>
                    <a:pt x="255" y="78"/>
                    <a:pt x="241" y="69"/>
                    <a:pt x="228" y="65"/>
                  </a:cubicBezTo>
                  <a:cubicBezTo>
                    <a:pt x="227" y="63"/>
                    <a:pt x="227" y="61"/>
                    <a:pt x="227" y="59"/>
                  </a:cubicBezTo>
                  <a:cubicBezTo>
                    <a:pt x="224" y="59"/>
                    <a:pt x="222" y="59"/>
                    <a:pt x="219" y="59"/>
                  </a:cubicBezTo>
                  <a:cubicBezTo>
                    <a:pt x="218" y="51"/>
                    <a:pt x="216" y="43"/>
                    <a:pt x="215" y="35"/>
                  </a:cubicBezTo>
                  <a:cubicBezTo>
                    <a:pt x="209" y="12"/>
                    <a:pt x="188" y="0"/>
                    <a:pt x="167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  <p:sp>
          <p:nvSpPr>
            <p:cNvPr id="4652" name="Google Shape;4087;p4">
              <a:extLst>
                <a:ext uri="{FF2B5EF4-FFF2-40B4-BE49-F238E27FC236}">
                  <a16:creationId xmlns:a16="http://schemas.microsoft.com/office/drawing/2014/main" id="{73931640-5C37-AE49-7735-0B9CC9DF5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500" y="2698400"/>
              <a:ext cx="9550" cy="36650"/>
            </a:xfrm>
            <a:custGeom>
              <a:avLst/>
              <a:gdLst>
                <a:gd name="T0" fmla="*/ 125000 w 382"/>
                <a:gd name="T1" fmla="*/ 15625 h 1466"/>
                <a:gd name="T2" fmla="*/ 15625 w 382"/>
                <a:gd name="T3" fmla="*/ 359375 h 1466"/>
                <a:gd name="T4" fmla="*/ 2796875 w 382"/>
                <a:gd name="T5" fmla="*/ 11531250 h 1466"/>
                <a:gd name="T6" fmla="*/ 4656250 w 382"/>
                <a:gd name="T7" fmla="*/ 22687500 h 1466"/>
                <a:gd name="T8" fmla="*/ 4953125 w 382"/>
                <a:gd name="T9" fmla="*/ 22906250 h 1466"/>
                <a:gd name="T10" fmla="*/ 5406250 w 382"/>
                <a:gd name="T11" fmla="*/ 22687500 h 1466"/>
                <a:gd name="T12" fmla="*/ 203125 w 382"/>
                <a:gd name="T13" fmla="*/ 359375 h 1466"/>
                <a:gd name="T14" fmla="*/ 125000 w 382"/>
                <a:gd name="T15" fmla="*/ 15625 h 1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2" h="1466" extrusionOk="0">
                  <a:moveTo>
                    <a:pt x="8" y="1"/>
                  </a:moveTo>
                  <a:cubicBezTo>
                    <a:pt x="4" y="1"/>
                    <a:pt x="1" y="10"/>
                    <a:pt x="1" y="23"/>
                  </a:cubicBezTo>
                  <a:cubicBezTo>
                    <a:pt x="60" y="262"/>
                    <a:pt x="132" y="476"/>
                    <a:pt x="179" y="738"/>
                  </a:cubicBezTo>
                  <a:cubicBezTo>
                    <a:pt x="227" y="976"/>
                    <a:pt x="239" y="1226"/>
                    <a:pt x="298" y="1452"/>
                  </a:cubicBezTo>
                  <a:cubicBezTo>
                    <a:pt x="298" y="1462"/>
                    <a:pt x="307" y="1466"/>
                    <a:pt x="317" y="1466"/>
                  </a:cubicBezTo>
                  <a:cubicBezTo>
                    <a:pt x="330" y="1466"/>
                    <a:pt x="346" y="1459"/>
                    <a:pt x="346" y="1452"/>
                  </a:cubicBezTo>
                  <a:cubicBezTo>
                    <a:pt x="382" y="988"/>
                    <a:pt x="227" y="416"/>
                    <a:pt x="13" y="23"/>
                  </a:cubicBezTo>
                  <a:cubicBezTo>
                    <a:pt x="13" y="7"/>
                    <a:pt x="10" y="1"/>
                    <a:pt x="8" y="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tr-TR" sz="1800"/>
            </a:p>
          </p:txBody>
        </p:sp>
      </p:grpSp>
      <p:sp>
        <p:nvSpPr>
          <p:cNvPr id="4088" name="Google Shape;4088;p4"/>
          <p:cNvSpPr txBox="1">
            <a:spLocks noGrp="1"/>
          </p:cNvSpPr>
          <p:nvPr>
            <p:ph type="body" idx="1"/>
          </p:nvPr>
        </p:nvSpPr>
        <p:spPr>
          <a:xfrm>
            <a:off x="950800" y="1530600"/>
            <a:ext cx="10412000" cy="47060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Font typeface="Karla"/>
              <a:buChar char="■"/>
              <a:defRPr sz="1200"/>
            </a:lvl9pPr>
          </a:lstStyle>
          <a:p>
            <a:endParaRPr/>
          </a:p>
        </p:txBody>
      </p:sp>
      <p:sp>
        <p:nvSpPr>
          <p:cNvPr id="4089" name="Google Shape;4089;p4"/>
          <p:cNvSpPr txBox="1">
            <a:spLocks noGrp="1"/>
          </p:cNvSpPr>
          <p:nvPr>
            <p:ph type="title"/>
          </p:nvPr>
        </p:nvSpPr>
        <p:spPr>
          <a:xfrm>
            <a:off x="950800" y="603100"/>
            <a:ext cx="10290400" cy="763600"/>
          </a:xfrm>
          <a:prstGeom prst="rect">
            <a:avLst/>
          </a:prstGeom>
        </p:spPr>
        <p:txBody>
          <a:bodyPr spcFirstLastPara="1" lIns="91425" tIns="91425" rIns="91425" bIns="91425" anchor="t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946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7A3567-1AD5-0A9C-E4C4-A629EB84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5A52C2-8770-C500-4437-79AB377A6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D83EAA-1CBB-289F-89C1-07B3FAB5B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EF216A-8E48-7649-9273-1A87C05CB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B02106-FE2E-4C01-5142-FF3BC6C09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57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B1EA0C-A902-E8A1-1297-E4FB0F1D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1E004B-DA00-4915-BFCC-74755EC6F5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79C812-3F60-4DEA-09F4-DF3BA7E07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1C2F78B-70B5-3B44-8B7B-62E4A8A50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6B7674-BA93-FE73-8FEB-FAA8E722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EFEA58-F84C-2829-1FA6-2ED4B7FAD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11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3E0EA1-F133-6687-33E9-C4422E71C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3931B1-8278-1F14-B0EF-9E600CA53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43E5425-AF67-6F94-D4D6-81F1780C9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24A0C9B-CB8C-3035-9ADC-4D2B960304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4073B4-846B-9E38-8653-1F59A7F45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B103101-0A1A-BD2F-3EEC-B00E8BB7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D9C632B-903D-BFC6-3BFB-D9776403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27109F5-2896-F74C-6BCE-F1A165175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786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A1029C-9C6B-C213-AC02-D233E93C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3D991D-8CEB-C1DC-E1CA-F90074230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2BA8ACC-5577-803C-BCC9-B74D693D1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93FC9C0-59B7-ED5B-DD58-C5114E948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27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85F9370-878D-8AC8-C311-B7C6D9406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AB09B4F-9406-FC14-6E14-A5D9770B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004910-B565-41C6-B0C7-A815C1BF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31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F36B58-1AF5-CB5A-44B3-B651B0CD7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9DC0DE-EC0B-66E7-CDB9-6806DA7B4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14A9710-F454-572D-28F9-8FE5DAF6A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5BA985C-30C1-0454-AB06-BF079105A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A8825CC-9758-6ED1-8059-AF1BFB46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954AA3-4542-7FB0-6E07-CD970E062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37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C49E4F-6476-B774-25CF-35575108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C9F3279-CFEA-4DC5-52DB-81F265AB8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BDD92F7-FA82-E881-56EB-B96150E6F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E9B6A9-7342-3336-5909-BA3CA1A2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A42A10F-486E-79BF-A697-7F14C60D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BCC9F46-BA09-BA18-586F-7A754F4AF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73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2B984C1-6009-32BE-E3E2-CA7418D19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7CB361F-9FBD-3FFE-2063-7AC5E90F6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77B79FD-A9A2-EF90-A744-0EDCDF0B1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BB078-78C2-4B24-BEEA-F88E1BEB0165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CAAC97-271E-19C0-F8DC-B33AF84F43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8FC49A-7ACA-8241-00B3-8C72998D4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A18C5-2BE8-48B2-98FE-2F762FC5D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7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3E415EC-E19F-F843-5412-A9EE41818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75F636-9D92-8265-D65D-8FB38CCAF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tr-TR"/>
              <a:t>Haga clic para modificar el estilo de texto del patrón</a:t>
            </a:r>
          </a:p>
          <a:p>
            <a:pPr lvl="1"/>
            <a:r>
              <a:rPr lang="es-ES" altLang="tr-TR"/>
              <a:t>Segundo nivel</a:t>
            </a:r>
          </a:p>
          <a:p>
            <a:pPr lvl="2"/>
            <a:r>
              <a:rPr lang="es-ES" altLang="tr-TR"/>
              <a:t>Tercer nivel</a:t>
            </a:r>
          </a:p>
          <a:p>
            <a:pPr lvl="3"/>
            <a:r>
              <a:rPr lang="es-ES" altLang="tr-TR"/>
              <a:t>Cuarto nivel</a:t>
            </a:r>
          </a:p>
          <a:p>
            <a:pPr lvl="4"/>
            <a:r>
              <a:rPr lang="es-ES" altLang="tr-TR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ABA3BA5-E9F5-8DA3-5EFB-EB23ED3505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4EF013-3143-E88C-2C08-7B6EE88140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BB06E11-80E8-C6A0-6F15-7CE2C4B4C5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FCE095D-91F0-4638-80F2-6FAEE18E9EB7}" type="slidenum">
              <a:rPr lang="es-ES" altLang="tr-TR"/>
              <a:pPr/>
              <a:t>‹#›</a:t>
            </a:fld>
            <a:endParaRPr lang="es-ES" altLang="tr-TR"/>
          </a:p>
        </p:txBody>
      </p:sp>
    </p:spTree>
    <p:extLst>
      <p:ext uri="{BB962C8B-B14F-4D97-AF65-F5344CB8AC3E}">
        <p14:creationId xmlns:p14="http://schemas.microsoft.com/office/powerpoint/2010/main" val="424142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Content Placeholder 2">
            <a:extLst>
              <a:ext uri="{FF2B5EF4-FFF2-40B4-BE49-F238E27FC236}">
                <a16:creationId xmlns:a16="http://schemas.microsoft.com/office/drawing/2014/main" id="{FCF984B8-CC8D-80B9-2D99-629C67B61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888" y="1052513"/>
            <a:ext cx="7416800" cy="5256212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tr-TR" sz="2800" b="1" dirty="0">
                <a:latin typeface="Calibri" panose="020F0502020204030204" pitchFamily="34" charset="0"/>
              </a:rPr>
              <a:t>FACTORS AFFECTING LEARNING</a:t>
            </a:r>
          </a:p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en-US" altLang="tr-TR" sz="2800" b="1" dirty="0"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tr-TR" sz="2800" b="1" dirty="0">
                <a:latin typeface="Calibri" panose="020F0502020204030204" pitchFamily="34" charset="0"/>
              </a:rPr>
              <a:t>1. Timing: The creature should be rewarded as soon as it exhibits the correct </a:t>
            </a:r>
            <a:r>
              <a:rPr lang="en-US" altLang="tr-TR" sz="2800" b="1" dirty="0" err="1">
                <a:latin typeface="Calibri" panose="020F0502020204030204" pitchFamily="34" charset="0"/>
              </a:rPr>
              <a:t>behaviour</a:t>
            </a:r>
            <a:r>
              <a:rPr lang="en-US" altLang="tr-TR" sz="2800" b="1" dirty="0">
                <a:latin typeface="Calibri" panose="020F0502020204030204" pitchFamily="34" charset="0"/>
              </a:rPr>
              <a:t>.</a:t>
            </a:r>
          </a:p>
        </p:txBody>
      </p:sp>
      <p:pic>
        <p:nvPicPr>
          <p:cNvPr id="61442" name="Picture 2">
            <a:extLst>
              <a:ext uri="{FF2B5EF4-FFF2-40B4-BE49-F238E27FC236}">
                <a16:creationId xmlns:a16="http://schemas.microsoft.com/office/drawing/2014/main" id="{E0D210F0-1E21-7BFB-DE3C-C4F9FE9EC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5920" y="3429001"/>
            <a:ext cx="1875234" cy="26717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Content Placeholder 2">
            <a:extLst>
              <a:ext uri="{FF2B5EF4-FFF2-40B4-BE49-F238E27FC236}">
                <a16:creationId xmlns:a16="http://schemas.microsoft.com/office/drawing/2014/main" id="{E44389EB-BC0D-D40D-BAA1-C69D5D651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5550" y="692150"/>
            <a:ext cx="7488238" cy="4319588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tr-TR" altLang="tr-TR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tr-TR" altLang="tr-TR" sz="2800" b="1" dirty="0">
                <a:latin typeface="Calibri" panose="020F0502020204030204" pitchFamily="34" charset="0"/>
              </a:rPr>
              <a:t>2</a:t>
            </a:r>
            <a:r>
              <a:rPr lang="en-US" altLang="tr-TR" sz="2800" b="1" dirty="0">
                <a:latin typeface="Calibri" panose="020F0502020204030204" pitchFamily="34" charset="0"/>
              </a:rPr>
              <a:t> . Strength of the reinforcer: The appropriate reinforcer should be chosen according to the degree of difficulty of the desired </a:t>
            </a:r>
            <a:r>
              <a:rPr lang="en-US" altLang="tr-TR" sz="2800" b="1" dirty="0" err="1">
                <a:latin typeface="Calibri" panose="020F0502020204030204" pitchFamily="34" charset="0"/>
              </a:rPr>
              <a:t>behaviour</a:t>
            </a:r>
            <a:r>
              <a:rPr lang="en-US" altLang="tr-TR" sz="2800" b="1" dirty="0">
                <a:latin typeface="Calibri" panose="020F0502020204030204" pitchFamily="34" charset="0"/>
              </a:rPr>
              <a:t>.</a:t>
            </a:r>
            <a:endParaRPr lang="tr-TR" altLang="tr-TR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62466" name="Picture 2">
            <a:extLst>
              <a:ext uri="{FF2B5EF4-FFF2-40B4-BE49-F238E27FC236}">
                <a16:creationId xmlns:a16="http://schemas.microsoft.com/office/drawing/2014/main" id="{E2D16AB9-7344-4979-127D-893D88380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48128" y="3789040"/>
            <a:ext cx="2971496" cy="26289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Content Placeholder 2">
            <a:extLst>
              <a:ext uri="{FF2B5EF4-FFF2-40B4-BE49-F238E27FC236}">
                <a16:creationId xmlns:a16="http://schemas.microsoft.com/office/drawing/2014/main" id="{C3D35901-5BA2-E1D2-1EB6-C263CFCD9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1" y="442914"/>
            <a:ext cx="5464175" cy="4516437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tr-TR" alt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tr-TR" altLang="tr-TR" sz="2000" b="1" dirty="0">
                <a:latin typeface="Calibri" panose="020F0502020204030204" pitchFamily="34" charset="0"/>
              </a:rPr>
              <a:t>3. </a:t>
            </a:r>
            <a:r>
              <a:rPr lang="en-US" altLang="tr-TR" sz="2000" b="1" dirty="0">
                <a:latin typeface="Calibri" panose="020F0502020204030204" pitchFamily="34" charset="0"/>
              </a:rPr>
              <a:t>Strength of the stimulus (command): The stimulus must be specific to the desired </a:t>
            </a:r>
            <a:r>
              <a:rPr lang="en-US" altLang="tr-TR" sz="2000" b="1" dirty="0" err="1">
                <a:latin typeface="Calibri" panose="020F0502020204030204" pitchFamily="34" charset="0"/>
              </a:rPr>
              <a:t>behaviour</a:t>
            </a:r>
            <a:r>
              <a:rPr lang="en-US" altLang="tr-TR" sz="2000" b="1">
                <a:latin typeface="Calibri" panose="020F0502020204030204" pitchFamily="34" charset="0"/>
              </a:rPr>
              <a:t>.</a:t>
            </a:r>
            <a:endParaRPr lang="tr-TR" altLang="tr-TR" sz="2000" b="1" dirty="0">
              <a:latin typeface="Calibri" panose="020F0502020204030204" pitchFamily="34" charset="0"/>
            </a:endParaRPr>
          </a:p>
        </p:txBody>
      </p:sp>
      <p:pic>
        <p:nvPicPr>
          <p:cNvPr id="63490" name="Picture 2">
            <a:extLst>
              <a:ext uri="{FF2B5EF4-FFF2-40B4-BE49-F238E27FC236}">
                <a16:creationId xmlns:a16="http://schemas.microsoft.com/office/drawing/2014/main" id="{285D4736-8219-B462-E6F9-30D136AD7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3712" y="1844824"/>
            <a:ext cx="2324508" cy="35283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3491" name="Picture 3">
            <a:extLst>
              <a:ext uri="{FF2B5EF4-FFF2-40B4-BE49-F238E27FC236}">
                <a16:creationId xmlns:a16="http://schemas.microsoft.com/office/drawing/2014/main" id="{CD6A810B-55A5-E16F-7A6B-68D4FF9A6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10495" y="1916832"/>
            <a:ext cx="2452468" cy="32481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3492" name="Picture 4">
            <a:extLst>
              <a:ext uri="{FF2B5EF4-FFF2-40B4-BE49-F238E27FC236}">
                <a16:creationId xmlns:a16="http://schemas.microsoft.com/office/drawing/2014/main" id="{B93FEFEF-2579-2A7C-3073-5BDD9A72E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91945" y="4760873"/>
            <a:ext cx="2117297" cy="211457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Geniş ekran</PresentationFormat>
  <Paragraphs>10</Paragraphs>
  <Slides>3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Karla</vt:lpstr>
      <vt:lpstr>Wingdings 2</vt:lpstr>
      <vt:lpstr>Office Teması</vt:lpstr>
      <vt:lpstr>Diseño predeterminado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2</cp:revision>
  <dcterms:created xsi:type="dcterms:W3CDTF">2025-09-08T16:34:04Z</dcterms:created>
  <dcterms:modified xsi:type="dcterms:W3CDTF">2025-09-09T12:35:45Z</dcterms:modified>
</cp:coreProperties>
</file>