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68" r:id="rId5"/>
    <p:sldId id="269" r:id="rId6"/>
    <p:sldId id="270" r:id="rId7"/>
    <p:sldId id="273" r:id="rId8"/>
    <p:sldId id="271" r:id="rId9"/>
    <p:sldId id="27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2040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77449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1652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8009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3536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6783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6098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9251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678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456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826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370C2-FB4F-4122-8049-FE97395C901B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DC942-ADD9-4AA6-A28E-E8C73FBC9B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0595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SHB335 Afetlerde </a:t>
            </a:r>
            <a:r>
              <a:rPr lang="tr-TR" b="1" dirty="0" err="1" smtClean="0"/>
              <a:t>Psikososyal</a:t>
            </a:r>
            <a:r>
              <a:rPr lang="tr-TR" b="1" smtClean="0"/>
              <a:t> Destek Hizmetleri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Psiko</a:t>
            </a:r>
            <a:r>
              <a:rPr lang="tr-TR" dirty="0" smtClean="0"/>
              <a:t> Sosyal Destek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Melahat DEMİRBİLEK</a:t>
            </a:r>
          </a:p>
          <a:p>
            <a:r>
              <a:rPr lang="tr-TR" dirty="0" smtClean="0"/>
              <a:t>Ankara Üniversitesi 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Sosyal Hizmet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35441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Alakara Özcan, Gülşah (2018). Afetlerde </a:t>
            </a:r>
            <a:r>
              <a:rPr lang="tr-TR" dirty="0" err="1" smtClean="0"/>
              <a:t>Psikososyal</a:t>
            </a:r>
            <a:r>
              <a:rPr lang="tr-TR" dirty="0" smtClean="0"/>
              <a:t> Destek Hizmetlerinin </a:t>
            </a:r>
            <a:r>
              <a:rPr lang="tr-TR" dirty="0" err="1" smtClean="0"/>
              <a:t>AFAD’da</a:t>
            </a:r>
            <a:r>
              <a:rPr lang="tr-TR" dirty="0" smtClean="0"/>
              <a:t> Çalışan Sosyal Çalışmacılar Tarafından Değerlendirilmesi.  Hacettepe Üniversitesi Sosyal Bilimler Enstitüsü Sosyal Hizmet ABD yayımlanmamış Yüksek Lisans Tezi.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4851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Psikososyal</a:t>
            </a:r>
            <a:r>
              <a:rPr lang="tr-TR" dirty="0" smtClean="0"/>
              <a:t> destek bireylerin ve toplumların bağımsızlığı, onuru ve başa çıkma mekanizmalarına saygı göstererek bireylerin, ailelerin ve toplulukların dirençlerini artırmaya yönelik süreçlerdir (Alakara Özcan, 2018, s.22).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76155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süreç afet ve acil durumun meydana gelmesiyle afetzedelerin bozulan yaşamlarını yeniden kurmalarına destek verilmesidir (Alakara Özcan, 2018, s.22).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5347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Psikososyal</a:t>
            </a:r>
            <a:r>
              <a:rPr lang="tr-TR" dirty="0" smtClean="0"/>
              <a:t> Müdahalenin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hizmetler ve güvenlik</a:t>
            </a:r>
          </a:p>
          <a:p>
            <a:r>
              <a:rPr lang="tr-TR" dirty="0" smtClean="0"/>
              <a:t>Topluluk ve aile desteği</a:t>
            </a:r>
          </a:p>
          <a:p>
            <a:r>
              <a:rPr lang="tr-TR" dirty="0" smtClean="0"/>
              <a:t>Uzmanlaşmış destek hizmetleri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uzmanlaşılmış</a:t>
            </a:r>
            <a:r>
              <a:rPr lang="tr-TR" dirty="0" smtClean="0"/>
              <a:t> hizmet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5407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Afet sonrası bireylerin tümü </a:t>
            </a:r>
            <a:r>
              <a:rPr lang="tr-TR" dirty="0" smtClean="0"/>
              <a:t>aynı düzeyde etkilenmez. Bu nedenle herkese aynı düzeyde müdahalede bulunulmaz. (s.25).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6185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Derecesine Göre Etkilenme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Genel olarak etkilenmiş grup: </a:t>
            </a:r>
            <a:r>
              <a:rPr lang="tr-TR" dirty="0" smtClean="0"/>
              <a:t>Afetten etkilenen toplumun en geniş kısmını oluşturur (yaklaşık %70). Temel hizmetler ve güvenlik aşamasındaki müdahaleler uygundur.</a:t>
            </a:r>
          </a:p>
        </p:txBody>
      </p:sp>
    </p:spTree>
    <p:extLst>
      <p:ext uri="{BB962C8B-B14F-4D97-AF65-F5344CB8AC3E}">
        <p14:creationId xmlns:p14="http://schemas.microsoft.com/office/powerpoint/2010/main" xmlns="" val="343205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Risk altındaki grup: Afetten etkilenenlerin yaklaşık %20’sini oluşturur. Odaklanmış, uzmanlaşmamış genel hizmetler, topluluk ve aile desteği aşamasındaki müdahaleler uygundur.</a:t>
            </a:r>
          </a:p>
          <a:p>
            <a:r>
              <a:rPr lang="tr-TR" dirty="0"/>
              <a:t>İleri düzeyde etkilenmiş grup:  Afetten etkilenen nüfusun yaklaşık %10’nu oluşturur. Uzmanlaşmış hizmet uygundur.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10448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Psikososyal</a:t>
            </a:r>
            <a:r>
              <a:rPr lang="tr-TR" dirty="0" smtClean="0"/>
              <a:t> müdahale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İhtiyaç ve kaynak belirleme</a:t>
            </a:r>
          </a:p>
          <a:p>
            <a:r>
              <a:rPr lang="tr-TR" dirty="0" smtClean="0"/>
              <a:t>Psikolojik ilk yardım</a:t>
            </a:r>
          </a:p>
          <a:p>
            <a:r>
              <a:rPr lang="tr-TR" dirty="0" smtClean="0"/>
              <a:t>Eğitim ve </a:t>
            </a:r>
            <a:r>
              <a:rPr lang="tr-TR" dirty="0" err="1" smtClean="0"/>
              <a:t>psikoeğitim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41005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Toplumu harekete geçirme</a:t>
            </a:r>
          </a:p>
          <a:p>
            <a:r>
              <a:rPr lang="tr-TR" dirty="0"/>
              <a:t>Sosyal iyileştirme etkinlikleri</a:t>
            </a:r>
          </a:p>
          <a:p>
            <a:r>
              <a:rPr lang="tr-TR" dirty="0"/>
              <a:t>Çalışana destek çalışmaları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90627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234</Words>
  <Application>Microsoft Office PowerPoint</Application>
  <PresentationFormat>Özel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SHB335 Afetlerde Psikososyal Destek Hizmetleri Psiko Sosyal Destek 2</vt:lpstr>
      <vt:lpstr>Slayt 2</vt:lpstr>
      <vt:lpstr>Slayt 3</vt:lpstr>
      <vt:lpstr>Psikososyal Müdahalenin Aşamaları</vt:lpstr>
      <vt:lpstr>Slayt 5</vt:lpstr>
      <vt:lpstr>Risk Derecesine Göre Etkilenme</vt:lpstr>
      <vt:lpstr>Slayt 7</vt:lpstr>
      <vt:lpstr>Psikososyal müdahale araçları</vt:lpstr>
      <vt:lpstr>Slayt 9</vt:lpstr>
      <vt:lpstr>Kaynak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313 AFETLERDE SOSYAL HİZMET Psiko Sosyal destek</dc:title>
  <dc:creator>Melahat</dc:creator>
  <cp:lastModifiedBy>Author</cp:lastModifiedBy>
  <cp:revision>12</cp:revision>
  <dcterms:created xsi:type="dcterms:W3CDTF">2019-12-06T07:57:45Z</dcterms:created>
  <dcterms:modified xsi:type="dcterms:W3CDTF">2020-12-28T10:44:08Z</dcterms:modified>
</cp:coreProperties>
</file>