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3A0F-65D9-E04E-84D5-9B4B0C47C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i="1" dirty="0">
                <a:solidFill>
                  <a:srgbClr val="C00000"/>
                </a:solidFill>
              </a:rPr>
              <a:t>jane eyre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C17F-A1A5-B241-919C-F9056B1B66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by Charlotte brontë</a:t>
            </a:r>
          </a:p>
        </p:txBody>
      </p:sp>
    </p:spTree>
    <p:extLst>
      <p:ext uri="{BB962C8B-B14F-4D97-AF65-F5344CB8AC3E}">
        <p14:creationId xmlns:p14="http://schemas.microsoft.com/office/powerpoint/2010/main" val="1514628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1AB4-BD25-9B4E-8088-AEAE4E5D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5 places &amp; stages ın jane’s lıfe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6EA33-15EC-4442-A8D5-473AB4963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Gateshead: childhood</a:t>
            </a:r>
          </a:p>
          <a:p>
            <a:r>
              <a:rPr lang="en-TR" dirty="0"/>
              <a:t>Lowood: girlhood / learns self-confidence &amp; friendship</a:t>
            </a:r>
          </a:p>
          <a:p>
            <a:r>
              <a:rPr lang="en-TR" dirty="0"/>
              <a:t>Thornfield: adolescence / introduced to romantic love</a:t>
            </a:r>
          </a:p>
          <a:p>
            <a:r>
              <a:rPr lang="en-TR" dirty="0"/>
              <a:t>Moor House: maturity / finds a family &amp; gains independence</a:t>
            </a:r>
          </a:p>
          <a:p>
            <a:r>
              <a:rPr lang="en-TR" dirty="0"/>
              <a:t>Ferndean: happiness / becomes a completely independent individual</a:t>
            </a:r>
          </a:p>
        </p:txBody>
      </p:sp>
    </p:spTree>
    <p:extLst>
      <p:ext uri="{BB962C8B-B14F-4D97-AF65-F5344CB8AC3E}">
        <p14:creationId xmlns:p14="http://schemas.microsoft.com/office/powerpoint/2010/main" val="287360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0EF30-124C-AE47-A264-7AFE3632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Charlotte brontë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79604-9658-1943-A399-3881AC188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She wrote of lonely, repressed womanhood.</a:t>
            </a:r>
          </a:p>
          <a:p>
            <a:r>
              <a:rPr lang="en-TR" dirty="0"/>
              <a:t>She made a special attempt to portray women as human beings.</a:t>
            </a:r>
          </a:p>
          <a:p>
            <a:r>
              <a:rPr lang="en-TR" dirty="0"/>
              <a:t>She revolted against the accepted convention of the heroines in fiction.</a:t>
            </a:r>
          </a:p>
          <a:p>
            <a:r>
              <a:rPr lang="en-TR" dirty="0"/>
              <a:t>She dealt with the problems of social class, morality, and conventions. </a:t>
            </a:r>
          </a:p>
        </p:txBody>
      </p:sp>
    </p:spTree>
    <p:extLst>
      <p:ext uri="{BB962C8B-B14F-4D97-AF65-F5344CB8AC3E}">
        <p14:creationId xmlns:p14="http://schemas.microsoft.com/office/powerpoint/2010/main" val="331654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D057-6CD0-704E-90EF-401F086F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bildungsroman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8A03C-E89E-224C-8259-F1DE5A3A9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TR" dirty="0"/>
              <a:t>A novel of development in which we watch the character as she grows into maturity. </a:t>
            </a:r>
          </a:p>
          <a:p>
            <a:pPr marL="0" indent="0">
              <a:buNone/>
            </a:pPr>
            <a:r>
              <a:rPr lang="en-TR" dirty="0"/>
              <a:t>The figure of the innocent, lonely, and neglected child. </a:t>
            </a:r>
          </a:p>
          <a:p>
            <a:pPr marL="0" indent="0">
              <a:buNone/>
            </a:pPr>
            <a:r>
              <a:rPr lang="en-TR" i="1" dirty="0"/>
              <a:t>Jane Eyre </a:t>
            </a:r>
            <a:r>
              <a:rPr lang="en-TR" dirty="0"/>
              <a:t>is about the heroine’s transformation from childhood into maturity. </a:t>
            </a:r>
          </a:p>
          <a:p>
            <a:pPr marL="0" indent="0">
              <a:buNone/>
            </a:pPr>
            <a:endParaRPr lang="en-TR" i="1" dirty="0"/>
          </a:p>
          <a:p>
            <a:pPr marL="0" indent="0">
              <a:buNone/>
            </a:pPr>
            <a:r>
              <a:rPr lang="en-TR" b="1" dirty="0"/>
              <a:t>Retrospective narration: </a:t>
            </a:r>
            <a:r>
              <a:rPr lang="en-TR" dirty="0"/>
              <a:t>When Jane starts telling us her story beginning with her childhood, she is already an adult. </a:t>
            </a:r>
          </a:p>
          <a:p>
            <a:pPr marL="0" indent="0">
              <a:buNone/>
            </a:pPr>
            <a:r>
              <a:rPr lang="en-TR" b="1" dirty="0"/>
              <a:t>Double perspective: </a:t>
            </a:r>
            <a:r>
              <a:rPr lang="en-TR" dirty="0"/>
              <a:t>Jane as a child who experiences the events that are narrated by the grown-up Jane.</a:t>
            </a:r>
            <a:endParaRPr lang="en-TR" b="1" dirty="0"/>
          </a:p>
        </p:txBody>
      </p:sp>
    </p:spTree>
    <p:extLst>
      <p:ext uri="{BB962C8B-B14F-4D97-AF65-F5344CB8AC3E}">
        <p14:creationId xmlns:p14="http://schemas.microsoft.com/office/powerpoint/2010/main" val="98898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F4243-4E6E-3845-9C1D-751E9A69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social ıssues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0C4ED-9F2A-AE4A-A481-11489D0E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class distinctions</a:t>
            </a:r>
          </a:p>
          <a:p>
            <a:r>
              <a:rPr lang="en-TR" dirty="0"/>
              <a:t>situation of governesses</a:t>
            </a:r>
          </a:p>
          <a:p>
            <a:r>
              <a:rPr lang="en-TR" dirty="0"/>
              <a:t>women’s rights</a:t>
            </a:r>
          </a:p>
          <a:p>
            <a:r>
              <a:rPr lang="en-TR" dirty="0"/>
              <a:t>religion</a:t>
            </a:r>
          </a:p>
          <a:p>
            <a:r>
              <a:rPr lang="en-TR" dirty="0"/>
              <a:t>the institution of marriage</a:t>
            </a:r>
          </a:p>
        </p:txBody>
      </p:sp>
    </p:spTree>
    <p:extLst>
      <p:ext uri="{BB962C8B-B14F-4D97-AF65-F5344CB8AC3E}">
        <p14:creationId xmlns:p14="http://schemas.microsoft.com/office/powerpoint/2010/main" val="68530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95B8-4CD0-FF4B-9634-9E685B46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governesses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07AF0-6B41-3645-BB29-B4D6A7263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800" dirty="0"/>
              <a:t>Middle class, but poor</a:t>
            </a:r>
          </a:p>
          <a:p>
            <a:r>
              <a:rPr lang="en-TR" sz="2800" dirty="0"/>
              <a:t>Has the culture and education of aristocracy, but is a servant</a:t>
            </a:r>
          </a:p>
        </p:txBody>
      </p:sp>
    </p:spTree>
    <p:extLst>
      <p:ext uri="{BB962C8B-B14F-4D97-AF65-F5344CB8AC3E}">
        <p14:creationId xmlns:p14="http://schemas.microsoft.com/office/powerpoint/2010/main" val="324759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BC446-5DC4-724A-A4ED-FD5B3B4A1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Jane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097CC-C70E-1949-8100-252077B0B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An unconventional heroine</a:t>
            </a:r>
          </a:p>
          <a:p>
            <a:r>
              <a:rPr lang="en-TR" dirty="0"/>
              <a:t>Has her own personal morality</a:t>
            </a:r>
          </a:p>
          <a:p>
            <a:r>
              <a:rPr lang="en-TR" dirty="0"/>
              <a:t>Aspires to be an independent individual</a:t>
            </a:r>
          </a:p>
          <a:p>
            <a:r>
              <a:rPr lang="en-TR" dirty="0"/>
              <a:t>Refuses to be placed in the traditional female position</a:t>
            </a:r>
          </a:p>
          <a:p>
            <a:r>
              <a:rPr lang="en-TR" dirty="0"/>
              <a:t>Disagrees with her superiors</a:t>
            </a:r>
          </a:p>
          <a:p>
            <a:r>
              <a:rPr lang="en-TR" dirty="0"/>
              <a:t>Stands up for her rights</a:t>
            </a:r>
          </a:p>
          <a:p>
            <a:r>
              <a:rPr lang="en-TR" dirty="0"/>
              <a:t>Comments on the role of women in society</a:t>
            </a:r>
          </a:p>
        </p:txBody>
      </p:sp>
    </p:spTree>
    <p:extLst>
      <p:ext uri="{BB962C8B-B14F-4D97-AF65-F5344CB8AC3E}">
        <p14:creationId xmlns:p14="http://schemas.microsoft.com/office/powerpoint/2010/main" val="409585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1711A-833B-E447-9387-50B9C66C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an unconventıonal novel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26B2A-0C06-9142-99BF-A876B412A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Jane as an unconventional heroine.</a:t>
            </a:r>
          </a:p>
          <a:p>
            <a:r>
              <a:rPr lang="en-TR" dirty="0"/>
              <a:t>The fallen woman is rewarded in the end.</a:t>
            </a:r>
          </a:p>
          <a:p>
            <a:r>
              <a:rPr lang="en-TR" dirty="0"/>
              <a:t>The governess marries her master.</a:t>
            </a:r>
          </a:p>
          <a:p>
            <a:r>
              <a:rPr lang="en-TR" dirty="0"/>
              <a:t>Criticism of the morality, laws and customs of the period.</a:t>
            </a:r>
          </a:p>
        </p:txBody>
      </p:sp>
    </p:spTree>
    <p:extLst>
      <p:ext uri="{BB962C8B-B14F-4D97-AF65-F5344CB8AC3E}">
        <p14:creationId xmlns:p14="http://schemas.microsoft.com/office/powerpoint/2010/main" val="40808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6B26-8A49-664A-B5E9-3A15A216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romantıc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DBFE3-29A7-034C-839F-882A58F44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TR" dirty="0"/>
              <a:t>subjectivity</a:t>
            </a:r>
          </a:p>
          <a:p>
            <a:r>
              <a:rPr lang="en-TR" dirty="0"/>
              <a:t>1st person narration</a:t>
            </a:r>
          </a:p>
          <a:p>
            <a:r>
              <a:rPr lang="en-TR" dirty="0"/>
              <a:t>quest</a:t>
            </a:r>
          </a:p>
          <a:p>
            <a:r>
              <a:rPr lang="en-TR" dirty="0"/>
              <a:t>individuality</a:t>
            </a:r>
          </a:p>
          <a:p>
            <a:r>
              <a:rPr lang="en-TR" dirty="0"/>
              <a:t>nature imagery</a:t>
            </a:r>
          </a:p>
          <a:p>
            <a:r>
              <a:rPr lang="en-TR" dirty="0"/>
              <a:t>inner journey</a:t>
            </a:r>
          </a:p>
          <a:p>
            <a:r>
              <a:rPr lang="en-TR" dirty="0"/>
              <a:t>inner conflicts</a:t>
            </a:r>
          </a:p>
          <a:p>
            <a:r>
              <a:rPr lang="en-TR" dirty="0"/>
              <a:t>coincidences</a:t>
            </a:r>
          </a:p>
        </p:txBody>
      </p:sp>
    </p:spTree>
    <p:extLst>
      <p:ext uri="{BB962C8B-B14F-4D97-AF65-F5344CB8AC3E}">
        <p14:creationId xmlns:p14="http://schemas.microsoft.com/office/powerpoint/2010/main" val="201278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D090-4B13-FC45-BD19-C3496BF2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</a:t>
            </a:r>
            <a:r>
              <a:rPr lang="en-US" b="1" dirty="0">
                <a:solidFill>
                  <a:srgbClr val="C00000"/>
                </a:solidFill>
              </a:rPr>
              <a:t>he</a:t>
            </a:r>
            <a:r>
              <a:rPr lang="en-TR" b="1" dirty="0">
                <a:solidFill>
                  <a:srgbClr val="C00000"/>
                </a:solidFill>
              </a:rPr>
              <a:t> gothıc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BB144-4D54-764E-A4B2-3C4004596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800" dirty="0"/>
              <a:t>gloomy atmosphere</a:t>
            </a:r>
          </a:p>
          <a:p>
            <a:r>
              <a:rPr lang="en-TR" sz="2800" dirty="0"/>
              <a:t>supernatural phenomena, mystery and terror</a:t>
            </a:r>
          </a:p>
          <a:p>
            <a:r>
              <a:rPr lang="en-TR" sz="2800" dirty="0"/>
              <a:t>superstitions</a:t>
            </a:r>
          </a:p>
          <a:p>
            <a:r>
              <a:rPr lang="en-TR" sz="2800" dirty="0"/>
              <a:t>suffering in the hands of villains</a:t>
            </a:r>
          </a:p>
          <a:p>
            <a:endParaRPr lang="en-TR" dirty="0"/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7532388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496</TotalTime>
  <Words>324</Words>
  <Application>Microsoft Macintosh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jane eyre</vt:lpstr>
      <vt:lpstr>Charlotte brontë</vt:lpstr>
      <vt:lpstr>bildungsroman</vt:lpstr>
      <vt:lpstr>social ıssues</vt:lpstr>
      <vt:lpstr>governesses</vt:lpstr>
      <vt:lpstr>Jane</vt:lpstr>
      <vt:lpstr>an unconventıonal novel</vt:lpstr>
      <vt:lpstr>the romantıc elements</vt:lpstr>
      <vt:lpstr>the gothıc elements</vt:lpstr>
      <vt:lpstr>5 places &amp; stages ın jane’s lıfe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 eyre</dc:title>
  <dc:creator>Seda.Peksen</dc:creator>
  <cp:lastModifiedBy>Seda.Peksen</cp:lastModifiedBy>
  <cp:revision>38</cp:revision>
  <dcterms:created xsi:type="dcterms:W3CDTF">2020-09-19T11:44:30Z</dcterms:created>
  <dcterms:modified xsi:type="dcterms:W3CDTF">2022-04-20T18:16:59Z</dcterms:modified>
</cp:coreProperties>
</file>