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62" r:id="rId10"/>
    <p:sldId id="263" r:id="rId11"/>
    <p:sldId id="271" r:id="rId12"/>
    <p:sldId id="274" r:id="rId13"/>
    <p:sldId id="264" r:id="rId14"/>
    <p:sldId id="265" r:id="rId15"/>
    <p:sldId id="272" r:id="rId16"/>
    <p:sldId id="266" r:id="rId17"/>
    <p:sldId id="267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4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2ECD7-C3C2-46DC-8DFC-02C59F58908B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4E6DC-DE43-4D5C-9008-7D306C92237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E6DC-DE43-4D5C-9008-7D306C922379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ezgif.com-rotate.mp4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kezspor.com/futsal-ayakkabilari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futsal-logo-png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29601" cy="539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ÜNİLİG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643051"/>
            <a:ext cx="8786874" cy="4757750"/>
          </a:xfrm>
        </p:spPr>
        <p:txBody>
          <a:bodyPr/>
          <a:lstStyle/>
          <a:p>
            <a:r>
              <a:rPr lang="tr-TR" sz="2800" dirty="0" smtClean="0"/>
              <a:t>Üniversite takımlarının katıldığı ligdir.</a:t>
            </a:r>
          </a:p>
          <a:p>
            <a:r>
              <a:rPr lang="tr-TR" sz="2800" dirty="0" smtClean="0"/>
              <a:t>Katılan üniversitenin öğrencisi değil ise sporcu maçlara katılamaz.</a:t>
            </a:r>
          </a:p>
          <a:p>
            <a:r>
              <a:rPr lang="tr-TR" sz="2800" dirty="0" smtClean="0"/>
              <a:t>Bölüm-Fakülte ayrımı yoktur.Üniversitenin çatısı altındaki her öğrenci katılabilir.</a:t>
            </a:r>
          </a:p>
          <a:p>
            <a:endParaRPr lang="tr-TR" dirty="0"/>
          </a:p>
        </p:txBody>
      </p:sp>
      <p:pic>
        <p:nvPicPr>
          <p:cNvPr id="7170" name="Picture 2" descr="C:\Users\ASUS\Desktop\futsal\IMG-20191104-WA0042.jpg"/>
          <p:cNvPicPr>
            <a:picLocks noChangeAspect="1" noChangeArrowheads="1"/>
          </p:cNvPicPr>
          <p:nvPr/>
        </p:nvPicPr>
        <p:blipFill>
          <a:blip r:embed="rId2"/>
          <a:srcRect l="36635" t="44776" r="12483" b="3664"/>
          <a:stretch>
            <a:fillRect/>
          </a:stretch>
        </p:blipFill>
        <p:spPr bwMode="auto">
          <a:xfrm>
            <a:off x="2214546" y="3997954"/>
            <a:ext cx="4214842" cy="286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ASUS\Desktop\unilig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1711309" cy="1055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ÜNİLİG</a:t>
            </a:r>
            <a:endParaRPr lang="tr-TR" dirty="0"/>
          </a:p>
        </p:txBody>
      </p:sp>
      <p:pic>
        <p:nvPicPr>
          <p:cNvPr id="7171" name="Picture 3" descr="C:\Users\ASUS\Desktop\unilig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1711309" cy="1055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ezgif.com-rotat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801813"/>
            <a:ext cx="807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Sporları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Küçükler  : ilkokul öğrencileri oynayabiliyor.</a:t>
            </a:r>
          </a:p>
          <a:p>
            <a:r>
              <a:rPr lang="tr-TR" dirty="0" smtClean="0"/>
              <a:t>Yıldızlar :Ortaokul öğrencileri oynayabiliyor.</a:t>
            </a:r>
          </a:p>
          <a:p>
            <a:r>
              <a:rPr lang="tr-TR" dirty="0" smtClean="0"/>
              <a:t>Gençler : Lise öğrencileri oynayabiliyor.</a:t>
            </a:r>
          </a:p>
          <a:p>
            <a:pPr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5122" name="Picture 2" descr="C:\Users\ASUS\Desktop\54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71414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FUTSAL SAHASI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775191"/>
            <a:ext cx="8786874" cy="4625609"/>
          </a:xfrm>
        </p:spPr>
        <p:txBody>
          <a:bodyPr/>
          <a:lstStyle/>
          <a:p>
            <a:r>
              <a:rPr lang="tr-TR" sz="2800" dirty="0" smtClean="0"/>
              <a:t>Sahanın boyu 26 ile 40 metre arasında, </a:t>
            </a:r>
            <a:r>
              <a:rPr lang="tr-TR" sz="2800" b="1" dirty="0" smtClean="0"/>
              <a:t>eni</a:t>
            </a:r>
            <a:r>
              <a:rPr lang="tr-TR" sz="2800" dirty="0" smtClean="0"/>
              <a:t> 15 ile 25 metre arasında olmalıdır.</a:t>
            </a:r>
          </a:p>
          <a:p>
            <a:r>
              <a:rPr lang="tr-TR" sz="2800" dirty="0" smtClean="0"/>
              <a:t>Kale ölçüleri içerden ölçüldüğünde iki direk arası 3 metre, yüksekliği 2 metre</a:t>
            </a:r>
          </a:p>
          <a:p>
            <a:r>
              <a:rPr lang="tr-TR" sz="2800" dirty="0" smtClean="0"/>
              <a:t>Topun ağırlığı </a:t>
            </a:r>
            <a:r>
              <a:rPr lang="tr-TR" sz="2800" dirty="0" err="1" smtClean="0"/>
              <a:t>maximum</a:t>
            </a:r>
            <a:r>
              <a:rPr lang="tr-TR" sz="2800" dirty="0" smtClean="0"/>
              <a:t> 440 gr dan ağır olmamalıdır.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9218" name="Picture 2" descr="C:\Users\ASUS\Desktop\HTB1s0enSVXXXXavaXXXq6xXFXXXa.jpg"/>
          <p:cNvPicPr>
            <a:picLocks noChangeAspect="1" noChangeArrowheads="1"/>
          </p:cNvPicPr>
          <p:nvPr/>
        </p:nvPicPr>
        <p:blipFill>
          <a:blip r:embed="rId2" cstate="print"/>
          <a:srcRect l="6444" t="3076" r="3467" b="4638"/>
          <a:stretch>
            <a:fillRect/>
          </a:stretch>
        </p:blipFill>
        <p:spPr bwMode="auto">
          <a:xfrm>
            <a:off x="642910" y="4143380"/>
            <a:ext cx="2143140" cy="228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C:\Users\ASUS\Desktop\Futsal-Nedir-Kısaca-Futsal-Saha-Kale-ve-Top-Kurallar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143380"/>
            <a:ext cx="4429156" cy="2533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nike-bravatax-ii-ic-erkek-futsal-ayakkabisi-001-91959.jpg"/>
          <p:cNvPicPr>
            <a:picLocks noChangeAspect="1" noChangeArrowheads="1"/>
          </p:cNvPicPr>
          <p:nvPr/>
        </p:nvPicPr>
        <p:blipFill>
          <a:blip r:embed="rId2" cstate="print"/>
          <a:srcRect r="6064" b="15458"/>
          <a:stretch>
            <a:fillRect/>
          </a:stretch>
        </p:blipFill>
        <p:spPr bwMode="auto">
          <a:xfrm>
            <a:off x="571472" y="4071942"/>
            <a:ext cx="2880000" cy="2592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Oyun kuralları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4900626"/>
          </a:xfrm>
        </p:spPr>
        <p:txBody>
          <a:bodyPr>
            <a:normAutofit/>
          </a:bodyPr>
          <a:lstStyle/>
          <a:p>
            <a:r>
              <a:rPr lang="tr-TR" dirty="0" smtClean="0"/>
              <a:t>Bir takım kalecide dahil toplam 5 kişiden oluşur. Yedek oyuncu sayısı en fazla yedidir.</a:t>
            </a:r>
          </a:p>
          <a:p>
            <a:r>
              <a:rPr lang="tr-TR" dirty="0" smtClean="0"/>
              <a:t>Maç sırasında oyuncu değişikliğinde sınırlama yoktur.Değişiklik için oyun durmaz.</a:t>
            </a:r>
          </a:p>
          <a:p>
            <a:r>
              <a:rPr lang="tr-TR" dirty="0" smtClean="0"/>
              <a:t>Tabanı kauçuk olan, salonda kaymayacak </a:t>
            </a:r>
            <a:r>
              <a:rPr lang="tr-TR" u="sng" dirty="0" smtClean="0">
                <a:hlinkClick r:id="rId3"/>
              </a:rPr>
              <a:t>ayakkabılar</a:t>
            </a:r>
            <a:r>
              <a:rPr lang="tr-TR" dirty="0" smtClean="0"/>
              <a:t> tercih edilir.</a:t>
            </a:r>
          </a:p>
          <a:p>
            <a:pPr>
              <a:buNone/>
            </a:pPr>
            <a:r>
              <a:rPr lang="tr-TR" dirty="0" smtClean="0"/>
              <a:t> </a:t>
            </a:r>
            <a:endParaRPr lang="tr-TR" dirty="0"/>
          </a:p>
        </p:txBody>
      </p:sp>
      <p:pic>
        <p:nvPicPr>
          <p:cNvPr id="1027" name="Picture 3" descr="C:\Users\ASUS\Desktop\nike-hypervenom-phade-ii-ic-erkek-futsal-ayakkabisi-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500570"/>
            <a:ext cx="4507136" cy="1820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Oyun kuralları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4686312"/>
          </a:xfrm>
        </p:spPr>
        <p:txBody>
          <a:bodyPr>
            <a:normAutofit/>
          </a:bodyPr>
          <a:lstStyle/>
          <a:p>
            <a:r>
              <a:rPr lang="tr-TR" dirty="0" smtClean="0"/>
              <a:t>Maç süresi 2o dakikadan 2 şer devreden oluşur. Her takım, her devrede birer dakikalık mola kullanabilir. Devre arası 15 dakikadır. </a:t>
            </a:r>
            <a:endParaRPr lang="tr-TR" dirty="0"/>
          </a:p>
        </p:txBody>
      </p:sp>
      <p:pic>
        <p:nvPicPr>
          <p:cNvPr id="2050" name="Picture 2" descr="C:\Users\ASUS\Desktop\4cc681f05905465286110736d23b27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71810"/>
            <a:ext cx="54800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Oyun kuralları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757750"/>
          </a:xfrm>
        </p:spPr>
        <p:txBody>
          <a:bodyPr/>
          <a:lstStyle/>
          <a:p>
            <a:r>
              <a:rPr lang="tr-TR" dirty="0" smtClean="0"/>
              <a:t>Her devre 5 faulden sonra yapılan her faul için 10 metre mesafeden penaltı vuruşu yapılır.</a:t>
            </a:r>
          </a:p>
          <a:p>
            <a:endParaRPr lang="tr-TR" dirty="0" smtClean="0"/>
          </a:p>
          <a:p>
            <a:r>
              <a:rPr lang="tr-TR" dirty="0" smtClean="0"/>
              <a:t>Bir oyuncu kırmızı kart görürse, kartı gören oyuncu yerine 2 dakika sonra veya karşı takım gol atınca başka bir oyuncu girebilir.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Oyun Kuralları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Futsalda 1 orta hakem, 1 yardımcı hakem, 1 süre hakemi ve 1 tane de yedek hakem olmak üzere en fazla 4 hakem bulunur.</a:t>
            </a:r>
          </a:p>
        </p:txBody>
      </p:sp>
      <p:pic>
        <p:nvPicPr>
          <p:cNvPr id="4098" name="Picture 2" descr="C:\Users\ASUS\Desktop\futsal-hakem-merkezspo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9000"/>
            <a:ext cx="5357850" cy="320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Oyun kuralları 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Futsalda uzatma yoktur. Bunun yerine topun oyunda olmadığı zaman süre durdurulur.</a:t>
            </a:r>
          </a:p>
          <a:p>
            <a:r>
              <a:rPr lang="tr-TR" dirty="0" smtClean="0"/>
              <a:t>Taç ayak ile kullanılır.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697427"/>
          </a:xfrm>
        </p:spPr>
        <p:txBody>
          <a:bodyPr anchor="ctr"/>
          <a:lstStyle/>
          <a:p>
            <a:pPr>
              <a:buNone/>
            </a:pPr>
            <a:r>
              <a:rPr lang="tr-TR" dirty="0" smtClean="0">
                <a:latin typeface="+mj-lt"/>
              </a:rPr>
              <a:t>  </a:t>
            </a:r>
            <a:r>
              <a:rPr lang="tr-TR" sz="2800" dirty="0" smtClean="0">
                <a:latin typeface="+mj-lt"/>
              </a:rPr>
              <a:t>   Futsal </a:t>
            </a:r>
            <a:r>
              <a:rPr lang="tr-TR" sz="2800" i="1" dirty="0" smtClean="0">
                <a:latin typeface="+mj-lt"/>
              </a:rPr>
              <a:t>‘’salon futbolu’’ </a:t>
            </a:r>
            <a:r>
              <a:rPr lang="tr-TR" sz="2800" dirty="0" smtClean="0">
                <a:latin typeface="+mj-lt"/>
              </a:rPr>
              <a:t>anlamına </a:t>
            </a:r>
          </a:p>
          <a:p>
            <a:pPr>
              <a:buNone/>
            </a:pPr>
            <a:r>
              <a:rPr lang="tr-TR" sz="2800" dirty="0" smtClean="0">
                <a:latin typeface="+mj-lt"/>
              </a:rPr>
              <a:t>gelir.‘</a:t>
            </a:r>
            <a:r>
              <a:rPr lang="tr-TR" sz="2800" i="1" dirty="0" smtClean="0">
                <a:latin typeface="+mj-lt"/>
              </a:rPr>
              <a:t>’Futbol</a:t>
            </a:r>
            <a:r>
              <a:rPr lang="tr-TR" sz="2800" dirty="0" smtClean="0">
                <a:latin typeface="+mj-lt"/>
              </a:rPr>
              <a:t>’’ ve </a:t>
            </a:r>
            <a:r>
              <a:rPr lang="tr-TR" sz="2800" i="1" dirty="0" smtClean="0">
                <a:latin typeface="+mj-lt"/>
              </a:rPr>
              <a:t>‘’Salon’’ </a:t>
            </a:r>
          </a:p>
          <a:p>
            <a:pPr>
              <a:buNone/>
            </a:pPr>
            <a:r>
              <a:rPr lang="tr-TR" sz="2800" dirty="0" smtClean="0">
                <a:latin typeface="+mj-lt"/>
              </a:rPr>
              <a:t>kelimelerinin birleşimi ile</a:t>
            </a:r>
          </a:p>
          <a:p>
            <a:pPr>
              <a:buNone/>
            </a:pPr>
            <a:r>
              <a:rPr lang="tr-TR" sz="2800" dirty="0" smtClean="0">
                <a:latin typeface="+mj-lt"/>
              </a:rPr>
              <a:t> Futsal kelimesi oluşur.</a:t>
            </a:r>
          </a:p>
          <a:p>
            <a:pPr>
              <a:buNone/>
            </a:pPr>
            <a:endParaRPr lang="tr-TR" sz="2800" dirty="0" smtClean="0">
              <a:latin typeface="+mj-lt"/>
            </a:endParaRPr>
          </a:p>
          <a:p>
            <a:pPr>
              <a:buNone/>
            </a:pPr>
            <a:r>
              <a:rPr lang="tr-TR" sz="2800" dirty="0" smtClean="0">
                <a:latin typeface="+mj-lt"/>
              </a:rPr>
              <a:t>        Oyun alanı,oyuncu sayısı</a:t>
            </a:r>
          </a:p>
          <a:p>
            <a:pPr>
              <a:buNone/>
            </a:pPr>
            <a:r>
              <a:rPr lang="tr-TR" sz="2800" dirty="0" smtClean="0">
                <a:latin typeface="+mj-lt"/>
              </a:rPr>
              <a:t>oyun kuralları ile futboldan </a:t>
            </a:r>
          </a:p>
          <a:p>
            <a:pPr>
              <a:buNone/>
            </a:pPr>
            <a:r>
              <a:rPr lang="tr-TR" sz="2800" dirty="0" smtClean="0">
                <a:latin typeface="+mj-lt"/>
              </a:rPr>
              <a:t>farklıdır.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500166" y="571480"/>
            <a:ext cx="62865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4800" b="1" cap="all" dirty="0" smtClean="0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Rockwell Extra Bold" pitchFamily="18" charset="0"/>
              </a:rPr>
              <a:t>FUTSAL NEDİR ?</a:t>
            </a:r>
            <a:endParaRPr lang="tr-TR" sz="4800" b="1" cap="all" dirty="0"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Rockwell Extra Bold" pitchFamily="18" charset="0"/>
            </a:endParaRPr>
          </a:p>
        </p:txBody>
      </p:sp>
      <p:pic>
        <p:nvPicPr>
          <p:cNvPr id="1026" name="Picture 2" descr="C:\Users\ASUS\Desktop\futsal\FB_IMG_1572898102454.jpg"/>
          <p:cNvPicPr>
            <a:picLocks noChangeAspect="1" noChangeArrowheads="1"/>
          </p:cNvPicPr>
          <p:nvPr/>
        </p:nvPicPr>
        <p:blipFill>
          <a:blip r:embed="rId2"/>
          <a:srcRect l="7292" t="15625" r="38541" b="4687"/>
          <a:stretch>
            <a:fillRect/>
          </a:stretch>
        </p:blipFill>
        <p:spPr bwMode="auto">
          <a:xfrm>
            <a:off x="5072066" y="2357430"/>
            <a:ext cx="371477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FUTSALIN TARİHÇESİ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775191"/>
            <a:ext cx="8929718" cy="4625609"/>
          </a:xfrm>
        </p:spPr>
        <p:txBody>
          <a:bodyPr>
            <a:normAutofit/>
          </a:bodyPr>
          <a:lstStyle/>
          <a:p>
            <a:r>
              <a:rPr lang="tr-TR" sz="2800" dirty="0" smtClean="0"/>
              <a:t>Futsalın tarihi 1930 yıllarına Uruguay’a kadar gitmektedir.</a:t>
            </a:r>
          </a:p>
          <a:p>
            <a:r>
              <a:rPr lang="tr-TR" sz="2800" dirty="0" smtClean="0"/>
              <a:t>O yıllarda </a:t>
            </a:r>
            <a:r>
              <a:rPr lang="tr-TR" sz="2800" dirty="0" err="1" smtClean="0"/>
              <a:t>Juan</a:t>
            </a:r>
            <a:r>
              <a:rPr lang="tr-TR" sz="2800" dirty="0" smtClean="0"/>
              <a:t> </a:t>
            </a:r>
            <a:r>
              <a:rPr lang="tr-TR" sz="2800" dirty="0" err="1" smtClean="0"/>
              <a:t>Carlos</a:t>
            </a:r>
            <a:r>
              <a:rPr lang="tr-TR" sz="2800" dirty="0" smtClean="0"/>
              <a:t>  Dernekteki kişiler için 5 er kişilik bir uyarlama yapıyor.</a:t>
            </a:r>
          </a:p>
        </p:txBody>
      </p:sp>
      <p:pic>
        <p:nvPicPr>
          <p:cNvPr id="2050" name="Picture 2" descr="C:\Users\ASU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86124"/>
            <a:ext cx="6215106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FUTSALIN TARİHÇESİ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 resmi karşılaşma 1965 yılında yapılıyor.Bu karşılaşmadan Paraguay Güney Amerika kupasını kazanıyor.</a:t>
            </a:r>
          </a:p>
          <a:p>
            <a:r>
              <a:rPr lang="tr-TR" dirty="0" smtClean="0"/>
              <a:t>1983 yılında  ABD Futsal Federasyonu kuruldu.</a:t>
            </a:r>
          </a:p>
          <a:p>
            <a:r>
              <a:rPr lang="tr-TR" dirty="0" smtClean="0"/>
              <a:t>1988 yılından sonra </a:t>
            </a:r>
            <a:r>
              <a:rPr lang="tr-TR" dirty="0" err="1" smtClean="0"/>
              <a:t>FIFA’ya</a:t>
            </a:r>
            <a:r>
              <a:rPr lang="tr-TR" dirty="0" smtClean="0"/>
              <a:t> bağlanıyor.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1600" b="1" dirty="0" smtClean="0">
                <a:solidFill>
                  <a:srgbClr val="FF0000"/>
                </a:solidFill>
              </a:rPr>
              <a:t>FIFA:Uluslararası Futbol Federasyonu (</a:t>
            </a:r>
            <a:r>
              <a:rPr lang="tr-TR" sz="1600" b="1" dirty="0" err="1" smtClean="0">
                <a:solidFill>
                  <a:srgbClr val="FF0000"/>
                </a:solidFill>
              </a:rPr>
              <a:t>Fédération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Internationale</a:t>
            </a:r>
            <a:r>
              <a:rPr lang="tr-TR" sz="1600" b="1" dirty="0" smtClean="0">
                <a:solidFill>
                  <a:srgbClr val="FF0000"/>
                </a:solidFill>
              </a:rPr>
              <a:t> de </a:t>
            </a:r>
            <a:r>
              <a:rPr lang="tr-TR" sz="1600" b="1" dirty="0" err="1" smtClean="0">
                <a:solidFill>
                  <a:srgbClr val="FF0000"/>
                </a:solidFill>
              </a:rPr>
              <a:t>Football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Association</a:t>
            </a:r>
            <a:r>
              <a:rPr lang="tr-TR" sz="1600" b="1" dirty="0" smtClean="0">
                <a:solidFill>
                  <a:srgbClr val="FF0000"/>
                </a:solidFill>
              </a:rPr>
              <a:t>)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TÜRKİYE’DE FUTSAL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5357825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Türkiye Futbol                                    Okul Sporları</a:t>
            </a:r>
          </a:p>
          <a:p>
            <a:pPr>
              <a:buNone/>
            </a:pPr>
            <a:r>
              <a:rPr lang="tr-TR" dirty="0" smtClean="0"/>
              <a:t> Federasyonu                              (ilkokul,ortaokul,lise)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</a:t>
            </a:r>
            <a:r>
              <a:rPr lang="tr-TR" dirty="0" err="1" smtClean="0"/>
              <a:t>Ünilig</a:t>
            </a:r>
            <a:r>
              <a:rPr lang="tr-TR" dirty="0" smtClean="0"/>
              <a:t> (üniversiteler arası)</a:t>
            </a:r>
          </a:p>
        </p:txBody>
      </p:sp>
      <p:pic>
        <p:nvPicPr>
          <p:cNvPr id="3076" name="Picture 4" descr="C:\Users\ASUS\Desktop\tff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15" y="2500306"/>
            <a:ext cx="1229275" cy="1500198"/>
          </a:xfrm>
          <a:prstGeom prst="rect">
            <a:avLst/>
          </a:prstGeom>
          <a:noFill/>
        </p:spPr>
      </p:pic>
      <p:pic>
        <p:nvPicPr>
          <p:cNvPr id="3077" name="Picture 5" descr="C:\Users\ASUS\Desktop\unilig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1" y="5072074"/>
            <a:ext cx="2714644" cy="1674188"/>
          </a:xfrm>
          <a:prstGeom prst="rect">
            <a:avLst/>
          </a:prstGeom>
          <a:noFill/>
        </p:spPr>
      </p:pic>
      <p:pic>
        <p:nvPicPr>
          <p:cNvPr id="3078" name="Picture 6" descr="C:\Users\ASUS\Desktop\54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571744"/>
            <a:ext cx="1857388" cy="1857388"/>
          </a:xfrm>
          <a:prstGeom prst="rect">
            <a:avLst/>
          </a:prstGeom>
          <a:noFill/>
        </p:spPr>
      </p:pic>
      <p:pic>
        <p:nvPicPr>
          <p:cNvPr id="3079" name="Picture 7" descr="C:\Users\ASUS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3186" y="2643182"/>
            <a:ext cx="1526694" cy="123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4414" y="104570"/>
            <a:ext cx="6858048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TFF KAPSAMINDA FUTSAL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71612"/>
            <a:ext cx="9001156" cy="5072097"/>
          </a:xfrm>
        </p:spPr>
        <p:txBody>
          <a:bodyPr>
            <a:normAutofit/>
          </a:bodyPr>
          <a:lstStyle/>
          <a:p>
            <a:r>
              <a:rPr lang="tr-TR" sz="2800" dirty="0" smtClean="0"/>
              <a:t>FIFA ve UEFA futsal için Dünya ve Avrupa Şampiyonaları düzenlemektedir. UEFA ayrıca kulüpler düzeyinde UEFA Futsal Cup olarak adlandırılan bir kulüp şampiyonasını düzenlemektedir.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TFF 32 takımlı lig kurarak elemeler yapmaktadır.Bu ligden 1. olan takım UEFA şampiyonlar Ligine katılmaktadır.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1800" b="1" dirty="0" smtClean="0">
                <a:solidFill>
                  <a:srgbClr val="FF0000"/>
                </a:solidFill>
              </a:rPr>
              <a:t>UEFA : Avrupa Futbol Federasyonları Birliği (</a:t>
            </a:r>
            <a:r>
              <a:rPr lang="tr-TR" sz="1800" b="1" dirty="0" err="1" smtClean="0">
                <a:solidFill>
                  <a:srgbClr val="FF0000"/>
                </a:solidFill>
              </a:rPr>
              <a:t>Union</a:t>
            </a:r>
            <a:r>
              <a:rPr lang="tr-TR" sz="1800" b="1" dirty="0" smtClean="0">
                <a:solidFill>
                  <a:srgbClr val="FF0000"/>
                </a:solidFill>
              </a:rPr>
              <a:t> of </a:t>
            </a:r>
            <a:r>
              <a:rPr lang="tr-TR" sz="1800" b="1" dirty="0" err="1" smtClean="0">
                <a:solidFill>
                  <a:srgbClr val="FF0000"/>
                </a:solidFill>
              </a:rPr>
              <a:t>European</a:t>
            </a:r>
            <a:r>
              <a:rPr lang="tr-TR" sz="1800" b="1" dirty="0" smtClean="0">
                <a:solidFill>
                  <a:srgbClr val="FF0000"/>
                </a:solidFill>
              </a:rPr>
              <a:t> </a:t>
            </a:r>
            <a:r>
              <a:rPr lang="tr-TR" sz="1800" b="1" dirty="0" err="1" smtClean="0">
                <a:solidFill>
                  <a:srgbClr val="FF0000"/>
                </a:solidFill>
              </a:rPr>
              <a:t>Football</a:t>
            </a:r>
            <a:r>
              <a:rPr lang="tr-TR" sz="1800" b="1" dirty="0" smtClean="0">
                <a:solidFill>
                  <a:srgbClr val="FF0000"/>
                </a:solidFill>
              </a:rPr>
              <a:t> </a:t>
            </a:r>
            <a:r>
              <a:rPr lang="tr-TR" sz="1800" b="1" dirty="0" err="1" smtClean="0">
                <a:solidFill>
                  <a:srgbClr val="FF0000"/>
                </a:solidFill>
              </a:rPr>
              <a:t>Associations</a:t>
            </a:r>
            <a:r>
              <a:rPr lang="tr-TR" sz="1800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098" name="Picture 2" descr="C:\Users\ASUS\Desktop\tff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000132" cy="1006262"/>
          </a:xfrm>
          <a:prstGeom prst="rect">
            <a:avLst/>
          </a:prstGeom>
          <a:noFill/>
        </p:spPr>
      </p:pic>
      <p:pic>
        <p:nvPicPr>
          <p:cNvPr id="4100" name="Picture 4" descr="C:\Users\ASUS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14290"/>
            <a:ext cx="1214263" cy="981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155448"/>
            <a:ext cx="6929486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TFF KAPSAMINDA FUTSAL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71612"/>
            <a:ext cx="8329642" cy="5286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2019 Futsal Ligi şampiyonu Gazi Üniversitesi Spor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sz="2800" dirty="0"/>
          </a:p>
        </p:txBody>
      </p:sp>
      <p:pic>
        <p:nvPicPr>
          <p:cNvPr id="5122" name="Picture 2" descr="C:\Users\ASUS\Desktop\3406018e297b43449568819bd688718b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215106" cy="4130456"/>
          </a:xfrm>
          <a:prstGeom prst="rect">
            <a:avLst/>
          </a:prstGeom>
          <a:noFill/>
        </p:spPr>
      </p:pic>
      <p:pic>
        <p:nvPicPr>
          <p:cNvPr id="5123" name="Picture 3" descr="C:\Users\ASUS\Desktop\tff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143008" cy="1071570"/>
          </a:xfrm>
          <a:prstGeom prst="rect">
            <a:avLst/>
          </a:prstGeom>
          <a:noFill/>
        </p:spPr>
      </p:pic>
      <p:pic>
        <p:nvPicPr>
          <p:cNvPr id="5124" name="Picture 4" descr="C:\Users\ASU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285727"/>
            <a:ext cx="1303315" cy="969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972065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TFF bünyesinde Erkek Milli takımımız da vardır.</a:t>
            </a:r>
          </a:p>
          <a:p>
            <a:r>
              <a:rPr lang="tr-TR" sz="2800" dirty="0" smtClean="0"/>
              <a:t>Türkiye milli takımı 2006 yılında kurulmuştur ve ilk defa 2006 yılında UEFA futsal a </a:t>
            </a:r>
            <a:r>
              <a:rPr lang="tr-TR" sz="2800" dirty="0" err="1" smtClean="0"/>
              <a:t>katılınmıştır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Futsal da kadınlar ligi yoktur.Kadınlar sadece projelerde futsal oynamaktadır.</a:t>
            </a:r>
            <a:endParaRPr lang="tr-TR" sz="28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929486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TFF KAPSAMINDA FUTSAL</a:t>
            </a:r>
            <a:endParaRPr lang="tr-TR" dirty="0"/>
          </a:p>
        </p:txBody>
      </p:sp>
      <p:pic>
        <p:nvPicPr>
          <p:cNvPr id="5" name="Picture 3" descr="C:\Users\ASUS\Desktop\tff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01694"/>
            <a:ext cx="1143008" cy="1071570"/>
          </a:xfrm>
          <a:prstGeom prst="rect">
            <a:avLst/>
          </a:prstGeom>
          <a:noFill/>
        </p:spPr>
      </p:pic>
      <p:pic>
        <p:nvPicPr>
          <p:cNvPr id="6" name="Picture 4" descr="C:\Users\ASUS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85727"/>
            <a:ext cx="1303315" cy="969985"/>
          </a:xfrm>
          <a:prstGeom prst="rect">
            <a:avLst/>
          </a:prstGeom>
          <a:noFill/>
        </p:spPr>
      </p:pic>
      <p:pic>
        <p:nvPicPr>
          <p:cNvPr id="6146" name="Picture 2" descr="C:\Users\ASUS\Desktop\a9e13a939aad471ab6f6f9b39a96b224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14752"/>
            <a:ext cx="678661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TFF Futsal Projeleri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Futsal Ligi</a:t>
            </a:r>
          </a:p>
          <a:p>
            <a:r>
              <a:rPr lang="tr-TR" dirty="0" smtClean="0"/>
              <a:t>Her yıl MEB-TFF işbirliğiyle yapılan liselerarası Futsal turnuvası</a:t>
            </a:r>
          </a:p>
          <a:p>
            <a:r>
              <a:rPr lang="tr-TR" dirty="0" smtClean="0"/>
              <a:t>Çeşitli meslek ve yaş gruplarına yönelik Futsal </a:t>
            </a:r>
            <a:r>
              <a:rPr lang="tr-TR" dirty="0" err="1" smtClean="0"/>
              <a:t>Grassroots</a:t>
            </a:r>
            <a:r>
              <a:rPr lang="tr-TR" dirty="0" smtClean="0"/>
              <a:t> Turnuvaları (Kurumlar arası turnuvalar, ilçe turnuvaları, liselerarası Futsal turnuvaları)</a:t>
            </a:r>
          </a:p>
          <a:p>
            <a:r>
              <a:rPr lang="tr-TR" dirty="0" smtClean="0"/>
              <a:t>Kadınlara, engelli&amp;dezavantajlılara yönelik Futsal Projeleri</a:t>
            </a:r>
          </a:p>
          <a:p>
            <a:r>
              <a:rPr lang="tr-TR" dirty="0" smtClean="0"/>
              <a:t>Üniversitelerimize yönelik projeler, bölümler arası turnuvalar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428</TotalTime>
  <Words>442</Words>
  <Application>Microsoft Office PowerPoint</Application>
  <PresentationFormat>Ekran Gösterisi (4:3)</PresentationFormat>
  <Paragraphs>85</Paragraphs>
  <Slides>18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Rockwell Extra Bold</vt:lpstr>
      <vt:lpstr>Wingdings</vt:lpstr>
      <vt:lpstr>Wingdings 2</vt:lpstr>
      <vt:lpstr>Wingdings 3</vt:lpstr>
      <vt:lpstr>Modül</vt:lpstr>
      <vt:lpstr>PowerPoint Sunusu</vt:lpstr>
      <vt:lpstr>PowerPoint Sunusu</vt:lpstr>
      <vt:lpstr>FUTSALIN TARİHÇESİ</vt:lpstr>
      <vt:lpstr>FUTSALIN TARİHÇESİ</vt:lpstr>
      <vt:lpstr>TÜRKİYE’DE FUTSAL</vt:lpstr>
      <vt:lpstr>TFF KAPSAMINDA FUTSAL</vt:lpstr>
      <vt:lpstr>TFF KAPSAMINDA FUTSAL</vt:lpstr>
      <vt:lpstr>TFF KAPSAMINDA FUTSAL</vt:lpstr>
      <vt:lpstr>TFF Futsal Projeleri</vt:lpstr>
      <vt:lpstr>ÜNİLİG</vt:lpstr>
      <vt:lpstr>ÜNİLİG</vt:lpstr>
      <vt:lpstr>Okul Sporları</vt:lpstr>
      <vt:lpstr>FUTSAL SAHASI </vt:lpstr>
      <vt:lpstr>Oyun kuralları</vt:lpstr>
      <vt:lpstr>Oyun kuralları</vt:lpstr>
      <vt:lpstr>Oyun kuralları</vt:lpstr>
      <vt:lpstr>Oyun Kuralları</vt:lpstr>
      <vt:lpstr>Oyun kuralları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FUTSAL</dc:title>
  <dc:creator>Bahar Tekkalan</dc:creator>
  <cp:lastModifiedBy>nevin</cp:lastModifiedBy>
  <cp:revision>47</cp:revision>
  <dcterms:created xsi:type="dcterms:W3CDTF">2019-10-22T13:03:43Z</dcterms:created>
  <dcterms:modified xsi:type="dcterms:W3CDTF">2019-12-20T13:31:52Z</dcterms:modified>
</cp:coreProperties>
</file>