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75" r:id="rId3"/>
    <p:sldId id="276" r:id="rId4"/>
    <p:sldId id="277" r:id="rId5"/>
    <p:sldId id="278" r:id="rId6"/>
    <p:sldId id="279" r:id="rId7"/>
    <p:sldId id="280" r:id="rId8"/>
    <p:sldId id="281" r:id="rId9"/>
    <p:sldId id="282" r:id="rId10"/>
    <p:sldId id="283" r:id="rId11"/>
    <p:sldId id="28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 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10733AC-E8B6-46B7-B0E3-F2F6EE5AB45D}" type="datetimeFigureOut">
              <a:rPr lang="tr-TR" smtClean="0"/>
              <a:t>7.05.2020</a:t>
            </a:fld>
            <a:endParaRPr lang="tr-TR"/>
          </a:p>
        </p:txBody>
      </p:sp>
      <p:sp>
        <p:nvSpPr>
          <p:cNvPr id="4" name="Slayt Resmi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p>
        </p:txBody>
      </p:sp>
      <p:sp>
        <p:nvSpPr>
          <p:cNvPr id="6" name="Alt 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B078503-5766-43A7-8837-02012B831988}" type="slidenum">
              <a:rPr lang="tr-TR" smtClean="0"/>
              <a:t>‹#›</a:t>
            </a:fld>
            <a:endParaRPr lang="tr-TR"/>
          </a:p>
        </p:txBody>
      </p:sp>
    </p:spTree>
    <p:extLst>
      <p:ext uri="{BB962C8B-B14F-4D97-AF65-F5344CB8AC3E}">
        <p14:creationId xmlns:p14="http://schemas.microsoft.com/office/powerpoint/2010/main" val="1162868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5F29D830-5EFA-4F89-A631-BE85C27FFFF9}"/>
              </a:ext>
            </a:extLst>
          </p:cNvPr>
          <p:cNvSpPr txBox="1">
            <a:spLocks noGrp="1"/>
          </p:cNvSpPr>
          <p:nvPr>
            <p:ph type="sldNum" sz="quarter" idx="5"/>
          </p:nvPr>
        </p:nvSpPr>
        <p:spPr>
          <a:ln/>
        </p:spPr>
        <p:txBody>
          <a:bodyPr lIns="0" tIns="0" rIns="0" bIns="0" anchor="b" anchorCtr="0">
            <a:noAutofit/>
          </a:bodyPr>
          <a:lstStyle/>
          <a:p>
            <a:pPr lvl="0"/>
            <a:fld id="{5194CED5-6820-487B-991F-1A0A53465A4A}" type="slidenum">
              <a:t>2</a:t>
            </a:fld>
            <a:endParaRPr lang="en-GB"/>
          </a:p>
        </p:txBody>
      </p:sp>
      <p:sp>
        <p:nvSpPr>
          <p:cNvPr id="2" name="Slayt Resmi Yer Tutucusu 1">
            <a:extLst>
              <a:ext uri="{FF2B5EF4-FFF2-40B4-BE49-F238E27FC236}">
                <a16:creationId xmlns:a16="http://schemas.microsoft.com/office/drawing/2014/main" id="{5118AB95-B9E1-41B0-A7FE-F50DEF6B7261}"/>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DDCE3942-E021-4F7D-9604-BCD6B1ECCEE8}"/>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BF7EC53D-BB18-4282-A23C-110B83BA602A}"/>
              </a:ext>
            </a:extLst>
          </p:cNvPr>
          <p:cNvSpPr txBox="1">
            <a:spLocks noGrp="1"/>
          </p:cNvSpPr>
          <p:nvPr>
            <p:ph type="sldNum" sz="quarter" idx="5"/>
          </p:nvPr>
        </p:nvSpPr>
        <p:spPr>
          <a:ln/>
        </p:spPr>
        <p:txBody>
          <a:bodyPr lIns="0" tIns="0" rIns="0" bIns="0" anchor="b" anchorCtr="0">
            <a:noAutofit/>
          </a:bodyPr>
          <a:lstStyle/>
          <a:p>
            <a:pPr lvl="0"/>
            <a:fld id="{F15B3862-33CC-4965-B491-DB6220B762FC}" type="slidenum">
              <a:t>11</a:t>
            </a:fld>
            <a:endParaRPr lang="en-GB"/>
          </a:p>
        </p:txBody>
      </p:sp>
      <p:sp>
        <p:nvSpPr>
          <p:cNvPr id="2" name="Slayt Resmi Yer Tutucusu 1">
            <a:extLst>
              <a:ext uri="{FF2B5EF4-FFF2-40B4-BE49-F238E27FC236}">
                <a16:creationId xmlns:a16="http://schemas.microsoft.com/office/drawing/2014/main" id="{1ABE5E08-212E-4768-BB2F-F6F8F79A0624}"/>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AF982AFD-96E4-4F03-BA32-BA652C5E71B5}"/>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9804FE49-7394-448B-9B47-59316A981F1D}"/>
              </a:ext>
            </a:extLst>
          </p:cNvPr>
          <p:cNvSpPr txBox="1">
            <a:spLocks noGrp="1"/>
          </p:cNvSpPr>
          <p:nvPr>
            <p:ph type="sldNum" sz="quarter" idx="5"/>
          </p:nvPr>
        </p:nvSpPr>
        <p:spPr>
          <a:ln/>
        </p:spPr>
        <p:txBody>
          <a:bodyPr lIns="0" tIns="0" rIns="0" bIns="0" anchor="b" anchorCtr="0">
            <a:noAutofit/>
          </a:bodyPr>
          <a:lstStyle/>
          <a:p>
            <a:pPr lvl="0"/>
            <a:fld id="{8E061DE5-EEBD-472D-936D-65BC008319E0}" type="slidenum">
              <a:t>3</a:t>
            </a:fld>
            <a:endParaRPr lang="en-GB"/>
          </a:p>
        </p:txBody>
      </p:sp>
      <p:sp>
        <p:nvSpPr>
          <p:cNvPr id="2" name="Slayt Resmi Yer Tutucusu 1">
            <a:extLst>
              <a:ext uri="{FF2B5EF4-FFF2-40B4-BE49-F238E27FC236}">
                <a16:creationId xmlns:a16="http://schemas.microsoft.com/office/drawing/2014/main" id="{1E96A800-E451-4415-93E0-B6B133836740}"/>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2EE7E7B7-92EA-4F1A-AE3A-9211BD4A9916}"/>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9804FE49-7394-448B-9B47-59316A981F1D}"/>
              </a:ext>
            </a:extLst>
          </p:cNvPr>
          <p:cNvSpPr txBox="1">
            <a:spLocks noGrp="1"/>
          </p:cNvSpPr>
          <p:nvPr>
            <p:ph type="sldNum" sz="quarter" idx="5"/>
          </p:nvPr>
        </p:nvSpPr>
        <p:spPr>
          <a:ln/>
        </p:spPr>
        <p:txBody>
          <a:bodyPr lIns="0" tIns="0" rIns="0" bIns="0" anchor="b" anchorCtr="0">
            <a:noAutofit/>
          </a:bodyPr>
          <a:lstStyle/>
          <a:p>
            <a:pPr lvl="0"/>
            <a:fld id="{8E061DE5-EEBD-472D-936D-65BC008319E0}" type="slidenum">
              <a:t>4</a:t>
            </a:fld>
            <a:endParaRPr lang="en-GB"/>
          </a:p>
        </p:txBody>
      </p:sp>
      <p:sp>
        <p:nvSpPr>
          <p:cNvPr id="2" name="Slayt Resmi Yer Tutucusu 1">
            <a:extLst>
              <a:ext uri="{FF2B5EF4-FFF2-40B4-BE49-F238E27FC236}">
                <a16:creationId xmlns:a16="http://schemas.microsoft.com/office/drawing/2014/main" id="{1E96A800-E451-4415-93E0-B6B133836740}"/>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2EE7E7B7-92EA-4F1A-AE3A-9211BD4A9916}"/>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CDA403E3-D4E8-4FA8-B601-B2E15DE82F8E}"/>
              </a:ext>
            </a:extLst>
          </p:cNvPr>
          <p:cNvSpPr txBox="1">
            <a:spLocks noGrp="1"/>
          </p:cNvSpPr>
          <p:nvPr>
            <p:ph type="sldNum" sz="quarter" idx="5"/>
          </p:nvPr>
        </p:nvSpPr>
        <p:spPr>
          <a:ln/>
        </p:spPr>
        <p:txBody>
          <a:bodyPr lIns="0" tIns="0" rIns="0" bIns="0" anchor="b" anchorCtr="0">
            <a:noAutofit/>
          </a:bodyPr>
          <a:lstStyle/>
          <a:p>
            <a:pPr lvl="0"/>
            <a:fld id="{5964D35E-509D-47A3-AE27-FF72C5FD526B}" type="slidenum">
              <a:t>5</a:t>
            </a:fld>
            <a:endParaRPr lang="en-GB"/>
          </a:p>
        </p:txBody>
      </p:sp>
      <p:sp>
        <p:nvSpPr>
          <p:cNvPr id="2" name="Slayt Resmi Yer Tutucusu 1">
            <a:extLst>
              <a:ext uri="{FF2B5EF4-FFF2-40B4-BE49-F238E27FC236}">
                <a16:creationId xmlns:a16="http://schemas.microsoft.com/office/drawing/2014/main" id="{81E171DA-D5AB-41A0-B706-3663E79C4D16}"/>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46D91794-A15B-44A5-81F0-6AB17DFE491F}"/>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7B2E41C4-C45F-455D-8CB6-17AAE7AD6484}"/>
              </a:ext>
            </a:extLst>
          </p:cNvPr>
          <p:cNvSpPr txBox="1">
            <a:spLocks noGrp="1"/>
          </p:cNvSpPr>
          <p:nvPr>
            <p:ph type="sldNum" sz="quarter" idx="5"/>
          </p:nvPr>
        </p:nvSpPr>
        <p:spPr>
          <a:ln/>
        </p:spPr>
        <p:txBody>
          <a:bodyPr lIns="0" tIns="0" rIns="0" bIns="0" anchor="b" anchorCtr="0">
            <a:noAutofit/>
          </a:bodyPr>
          <a:lstStyle/>
          <a:p>
            <a:pPr lvl="0"/>
            <a:fld id="{0E06170C-328F-4900-8CF3-C171A7D8D5D1}" type="slidenum">
              <a:t>6</a:t>
            </a:fld>
            <a:endParaRPr lang="en-GB"/>
          </a:p>
        </p:txBody>
      </p:sp>
      <p:sp>
        <p:nvSpPr>
          <p:cNvPr id="2" name="Slayt Resmi Yer Tutucusu 1">
            <a:extLst>
              <a:ext uri="{FF2B5EF4-FFF2-40B4-BE49-F238E27FC236}">
                <a16:creationId xmlns:a16="http://schemas.microsoft.com/office/drawing/2014/main" id="{1DD6C7BC-8975-454E-8A6A-725DF7F1D577}"/>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75ACDED7-77F6-4A33-8697-D35A109E0C42}"/>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8ED8D65A-3A3D-4E70-9068-CB8B9B714BD6}"/>
              </a:ext>
            </a:extLst>
          </p:cNvPr>
          <p:cNvSpPr txBox="1">
            <a:spLocks noGrp="1"/>
          </p:cNvSpPr>
          <p:nvPr>
            <p:ph type="sldNum" sz="quarter" idx="5"/>
          </p:nvPr>
        </p:nvSpPr>
        <p:spPr>
          <a:ln/>
        </p:spPr>
        <p:txBody>
          <a:bodyPr lIns="0" tIns="0" rIns="0" bIns="0" anchor="b" anchorCtr="0">
            <a:noAutofit/>
          </a:bodyPr>
          <a:lstStyle/>
          <a:p>
            <a:pPr lvl="0"/>
            <a:fld id="{1AFBF38F-4A18-4B63-A42A-B8B1BE94DA33}" type="slidenum">
              <a:t>7</a:t>
            </a:fld>
            <a:endParaRPr lang="en-GB"/>
          </a:p>
        </p:txBody>
      </p:sp>
      <p:sp>
        <p:nvSpPr>
          <p:cNvPr id="2" name="Slayt Resmi Yer Tutucusu 1">
            <a:extLst>
              <a:ext uri="{FF2B5EF4-FFF2-40B4-BE49-F238E27FC236}">
                <a16:creationId xmlns:a16="http://schemas.microsoft.com/office/drawing/2014/main" id="{90FA636E-ED41-4BC5-BD48-A1344A1A8B8B}"/>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0D8852AF-289B-4C15-B715-AC929C26761D}"/>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053A7E9D-4372-40E3-8472-BF92691C2883}"/>
              </a:ext>
            </a:extLst>
          </p:cNvPr>
          <p:cNvSpPr txBox="1">
            <a:spLocks noGrp="1"/>
          </p:cNvSpPr>
          <p:nvPr>
            <p:ph type="sldNum" sz="quarter" idx="5"/>
          </p:nvPr>
        </p:nvSpPr>
        <p:spPr>
          <a:ln/>
        </p:spPr>
        <p:txBody>
          <a:bodyPr lIns="0" tIns="0" rIns="0" bIns="0" anchor="b" anchorCtr="0">
            <a:noAutofit/>
          </a:bodyPr>
          <a:lstStyle/>
          <a:p>
            <a:pPr lvl="0"/>
            <a:fld id="{22217AA1-0A80-4D16-AFD6-FFF8AA93B368}" type="slidenum">
              <a:t>8</a:t>
            </a:fld>
            <a:endParaRPr lang="en-GB"/>
          </a:p>
        </p:txBody>
      </p:sp>
      <p:sp>
        <p:nvSpPr>
          <p:cNvPr id="2" name="Slayt Resmi Yer Tutucusu 1">
            <a:extLst>
              <a:ext uri="{FF2B5EF4-FFF2-40B4-BE49-F238E27FC236}">
                <a16:creationId xmlns:a16="http://schemas.microsoft.com/office/drawing/2014/main" id="{8B2D7D2F-4CF4-4601-A4A8-2685B989AAF2}"/>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F423F1DB-B62A-4750-A11D-0B198C5BE1B0}"/>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3C4C7545-14BE-460C-82CE-7CF36FE2B946}"/>
              </a:ext>
            </a:extLst>
          </p:cNvPr>
          <p:cNvSpPr txBox="1">
            <a:spLocks noGrp="1"/>
          </p:cNvSpPr>
          <p:nvPr>
            <p:ph type="sldNum" sz="quarter" idx="5"/>
          </p:nvPr>
        </p:nvSpPr>
        <p:spPr>
          <a:ln/>
        </p:spPr>
        <p:txBody>
          <a:bodyPr lIns="0" tIns="0" rIns="0" bIns="0" anchor="b" anchorCtr="0">
            <a:noAutofit/>
          </a:bodyPr>
          <a:lstStyle/>
          <a:p>
            <a:pPr lvl="0"/>
            <a:fld id="{8826F18C-E492-4ED8-B1AA-DC03EF7A1CFC}" type="slidenum">
              <a:t>9</a:t>
            </a:fld>
            <a:endParaRPr lang="en-GB"/>
          </a:p>
        </p:txBody>
      </p:sp>
      <p:sp>
        <p:nvSpPr>
          <p:cNvPr id="2" name="Slayt Resmi Yer Tutucusu 1">
            <a:extLst>
              <a:ext uri="{FF2B5EF4-FFF2-40B4-BE49-F238E27FC236}">
                <a16:creationId xmlns:a16="http://schemas.microsoft.com/office/drawing/2014/main" id="{496B441B-262C-4604-907A-4189A1AC0745}"/>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8D5D27F3-2816-4BEE-B183-1B985EF22E6E}"/>
              </a:ext>
            </a:extLst>
          </p:cNvPr>
          <p:cNvSpPr txBox="1">
            <a:spLocks noGrp="1"/>
          </p:cNvSpPr>
          <p:nvPr>
            <p:ph type="body" sz="quarter" idx="1"/>
          </p:nvPr>
        </p:nvSpPr>
        <p:spPr/>
        <p:txBody>
          <a:bodyPr/>
          <a:lstStyle/>
          <a:p>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ayt Numarası Yer Tutucusu 6">
            <a:extLst>
              <a:ext uri="{FF2B5EF4-FFF2-40B4-BE49-F238E27FC236}">
                <a16:creationId xmlns:a16="http://schemas.microsoft.com/office/drawing/2014/main" id="{2373A852-1B95-48E4-A02F-B81530C3A518}"/>
              </a:ext>
            </a:extLst>
          </p:cNvPr>
          <p:cNvSpPr txBox="1">
            <a:spLocks noGrp="1"/>
          </p:cNvSpPr>
          <p:nvPr>
            <p:ph type="sldNum" sz="quarter" idx="5"/>
          </p:nvPr>
        </p:nvSpPr>
        <p:spPr>
          <a:ln/>
        </p:spPr>
        <p:txBody>
          <a:bodyPr lIns="0" tIns="0" rIns="0" bIns="0" anchor="b" anchorCtr="0">
            <a:noAutofit/>
          </a:bodyPr>
          <a:lstStyle/>
          <a:p>
            <a:pPr lvl="0"/>
            <a:fld id="{A5F633D9-62F9-4BE8-BF53-3C8D0EE77636}" type="slidenum">
              <a:t>10</a:t>
            </a:fld>
            <a:endParaRPr lang="en-GB"/>
          </a:p>
        </p:txBody>
      </p:sp>
      <p:sp>
        <p:nvSpPr>
          <p:cNvPr id="2" name="Slayt Resmi Yer Tutucusu 1">
            <a:extLst>
              <a:ext uri="{FF2B5EF4-FFF2-40B4-BE49-F238E27FC236}">
                <a16:creationId xmlns:a16="http://schemas.microsoft.com/office/drawing/2014/main" id="{463AE52B-600E-4DD0-998B-DD034BA8808A}"/>
              </a:ext>
            </a:extLst>
          </p:cNvPr>
          <p:cNvSpPr>
            <a:spLocks noGrp="1" noRot="1" noChangeAspect="1" noResize="1"/>
          </p:cNvSpPr>
          <p:nvPr>
            <p:ph type="sldImg"/>
          </p:nvPr>
        </p:nvSpPr>
        <p:spPr>
          <a:solidFill>
            <a:srgbClr val="729FCF"/>
          </a:solidFill>
          <a:ln w="25400">
            <a:solidFill>
              <a:srgbClr val="3465A4"/>
            </a:solidFill>
            <a:prstDash val="solid"/>
          </a:ln>
        </p:spPr>
      </p:sp>
      <p:sp>
        <p:nvSpPr>
          <p:cNvPr id="3" name="Not Yer Tutucusu 2">
            <a:extLst>
              <a:ext uri="{FF2B5EF4-FFF2-40B4-BE49-F238E27FC236}">
                <a16:creationId xmlns:a16="http://schemas.microsoft.com/office/drawing/2014/main" id="{40937DD0-B715-46A4-AC93-953017107059}"/>
              </a:ext>
            </a:extLst>
          </p:cNvPr>
          <p:cNvSpPr txBox="1">
            <a:spLocks noGrp="1"/>
          </p:cNvSpPr>
          <p:nvPr>
            <p:ph type="body" sz="quarter" idx="1"/>
          </p:nvPr>
        </p:nvSpPr>
        <p:spPr/>
        <p:txBody>
          <a:bodyPr/>
          <a:lstStyle/>
          <a:p>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35543D-66B6-4362-A335-0A5E7E58D75F}" type="datetimeFigureOut">
              <a:rPr lang="tr-TR" smtClean="0"/>
              <a:t>7.05.2020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F3327E9D-6828-4C25-A102-53D779C48A93}"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9021001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35543D-66B6-4362-A335-0A5E7E58D75F}"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27E9D-6828-4C25-A102-53D779C48A93}"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7646693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35543D-66B6-4362-A335-0A5E7E58D75F}"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27E9D-6828-4C25-A102-53D779C48A93}"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807133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35543D-66B6-4362-A335-0A5E7E58D75F}"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27E9D-6828-4C25-A102-53D779C48A93}"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888343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35543D-66B6-4362-A335-0A5E7E58D75F}" type="datetimeFigureOut">
              <a:rPr lang="tr-TR" smtClean="0"/>
              <a:t>7.05.2020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F3327E9D-6828-4C25-A102-53D779C48A93}"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038419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35543D-66B6-4362-A335-0A5E7E58D75F}"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327E9D-6828-4C25-A102-53D779C48A93}"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1437595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35543D-66B6-4362-A335-0A5E7E58D75F}" type="datetimeFigureOut">
              <a:rPr lang="tr-TR" smtClean="0"/>
              <a:t>7.05.2020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F3327E9D-6828-4C25-A102-53D779C48A93}"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0635894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35543D-66B6-4362-A335-0A5E7E58D75F}" type="datetimeFigureOut">
              <a:rPr lang="tr-TR" smtClean="0"/>
              <a:t>7.05.2020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F3327E9D-6828-4C25-A102-53D779C48A93}"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055237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35543D-66B6-4362-A335-0A5E7E58D75F}" type="datetimeFigureOut">
              <a:rPr lang="tr-TR" smtClean="0"/>
              <a:t>7.05.2020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F3327E9D-6828-4C25-A102-53D779C48A93}" type="slidenum">
              <a:rPr lang="tr-TR" smtClean="0"/>
              <a:t>‹#›</a:t>
            </a:fld>
            <a:endParaRPr lang="tr-TR"/>
          </a:p>
        </p:txBody>
      </p:sp>
    </p:spTree>
    <p:extLst>
      <p:ext uri="{BB962C8B-B14F-4D97-AF65-F5344CB8AC3E}">
        <p14:creationId xmlns:p14="http://schemas.microsoft.com/office/powerpoint/2010/main" val="31172316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35543D-66B6-4362-A335-0A5E7E58D75F}" type="datetimeFigureOut">
              <a:rPr lang="tr-TR" smtClean="0"/>
              <a:t>7.05.2020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F3327E9D-6828-4C25-A102-53D779C48A93}"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3260246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35543D-66B6-4362-A335-0A5E7E58D75F}" type="datetimeFigureOut">
              <a:rPr lang="tr-TR" smtClean="0"/>
              <a:t>7.05.2020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F3327E9D-6828-4C25-A102-53D779C48A93}"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183072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35543D-66B6-4362-A335-0A5E7E58D75F}" type="datetimeFigureOut">
              <a:rPr lang="tr-TR" smtClean="0"/>
              <a:t>7.05.2020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F3327E9D-6828-4C25-A102-53D779C48A93}"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4114875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6DE0ED3-28E5-468E-B9F6-5C3EABD17A3D}"/>
              </a:ext>
            </a:extLst>
          </p:cNvPr>
          <p:cNvSpPr>
            <a:spLocks noGrp="1"/>
          </p:cNvSpPr>
          <p:nvPr>
            <p:ph type="ctrTitle"/>
          </p:nvPr>
        </p:nvSpPr>
        <p:spPr/>
        <p:txBody>
          <a:bodyPr/>
          <a:lstStyle/>
          <a:p>
            <a:r>
              <a:rPr lang="tr-TR" dirty="0" err="1"/>
              <a:t>Cairo</a:t>
            </a:r>
            <a:endParaRPr lang="tr-TR" dirty="0"/>
          </a:p>
        </p:txBody>
      </p:sp>
      <p:sp>
        <p:nvSpPr>
          <p:cNvPr id="3" name="Alt Başlık 2">
            <a:extLst>
              <a:ext uri="{FF2B5EF4-FFF2-40B4-BE49-F238E27FC236}">
                <a16:creationId xmlns:a16="http://schemas.microsoft.com/office/drawing/2014/main" id="{B5326AA4-4ABB-424F-A837-2E65B877F845}"/>
              </a:ext>
            </a:extLst>
          </p:cNvPr>
          <p:cNvSpPr>
            <a:spLocks noGrp="1"/>
          </p:cNvSpPr>
          <p:nvPr>
            <p:ph type="subTitle" idx="1"/>
          </p:nvPr>
        </p:nvSpPr>
        <p:spPr/>
        <p:txBody>
          <a:bodyPr/>
          <a:lstStyle/>
          <a:p>
            <a:endParaRPr lang="tr-TR"/>
          </a:p>
        </p:txBody>
      </p:sp>
    </p:spTree>
    <p:extLst>
      <p:ext uri="{BB962C8B-B14F-4D97-AF65-F5344CB8AC3E}">
        <p14:creationId xmlns:p14="http://schemas.microsoft.com/office/powerpoint/2010/main" val="4120881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54057C3B-C817-47B7-9557-2BC09817460F}"/>
              </a:ext>
            </a:extLst>
          </p:cNvPr>
          <p:cNvSpPr txBox="1">
            <a:spLocks noGrp="1"/>
          </p:cNvSpPr>
          <p:nvPr>
            <p:ph type="title" idx="4294967295"/>
          </p:nvPr>
        </p:nvSpPr>
        <p:spPr>
          <a:xfrm>
            <a:off x="1915423" y="422276"/>
            <a:ext cx="8229627" cy="1145335"/>
          </a:xfrm>
        </p:spPr>
        <p:txBody>
          <a:bodyPr/>
          <a:lstStyle/>
          <a:p>
            <a:pPr lvl="0"/>
            <a:r>
              <a:rPr lang="en-GB">
                <a:cs typeface="Tahoma" pitchFamily="2"/>
              </a:rPr>
              <a:t>Amr b. Al-As mosque</a:t>
            </a:r>
          </a:p>
        </p:txBody>
      </p:sp>
      <p:pic>
        <p:nvPicPr>
          <p:cNvPr id="3" name="">
            <a:extLst>
              <a:ext uri="{FF2B5EF4-FFF2-40B4-BE49-F238E27FC236}">
                <a16:creationId xmlns:a16="http://schemas.microsoft.com/office/drawing/2014/main" id="{61A56C08-E7ED-4AA6-8022-41DDD4EEDCDF}"/>
              </a:ext>
            </a:extLst>
          </p:cNvPr>
          <p:cNvPicPr>
            <a:picLocks noGrp="1" noChangeAspect="1"/>
          </p:cNvPicPr>
          <p:nvPr>
            <p:ph type="pic" idx="4294967295"/>
          </p:nvPr>
        </p:nvPicPr>
        <p:blipFill>
          <a:blip r:embed="rId3">
            <a:lum/>
            <a:alphaModFix/>
          </a:blip>
          <a:srcRect/>
          <a:stretch>
            <a:fillRect/>
          </a:stretch>
        </p:blipFill>
        <p:spPr>
          <a:xfrm>
            <a:off x="2764546" y="3200538"/>
            <a:ext cx="5885722" cy="3266181"/>
          </a:xfrm>
        </p:spPr>
      </p:pic>
      <p:sp>
        <p:nvSpPr>
          <p:cNvPr id="4" name="Metin kutusu 3">
            <a:extLst>
              <a:ext uri="{FF2B5EF4-FFF2-40B4-BE49-F238E27FC236}">
                <a16:creationId xmlns:a16="http://schemas.microsoft.com/office/drawing/2014/main" id="{87AD0B01-A34B-40C3-B9FE-6178396813B0}"/>
              </a:ext>
            </a:extLst>
          </p:cNvPr>
          <p:cNvSpPr txBox="1"/>
          <p:nvPr/>
        </p:nvSpPr>
        <p:spPr>
          <a:xfrm>
            <a:off x="5442546" y="3265855"/>
            <a:ext cx="130634" cy="387657"/>
          </a:xfrm>
          <a:prstGeom prst="rect">
            <a:avLst/>
          </a:prstGeom>
          <a:noFill/>
          <a:ln>
            <a:noFill/>
          </a:ln>
        </p:spPr>
        <p:txBody>
          <a:bodyPr wrap="none" lIns="81646" tIns="40823" rIns="81646" bIns="40823" anchorCtr="0" compatLnSpc="0"/>
          <a:lstStyle/>
          <a:p>
            <a:pPr hangingPunct="0"/>
            <a:endParaRPr lang="en-GB" sz="1633">
              <a:latin typeface="Liberation Sans" pitchFamily="18"/>
              <a:ea typeface="Segoe UI" pitchFamily="2"/>
              <a:cs typeface="Tahoma" pitchFamily="2"/>
            </a:endParaRPr>
          </a:p>
        </p:txBody>
      </p:sp>
      <p:sp>
        <p:nvSpPr>
          <p:cNvPr id="5" name="Metin kutusu 4">
            <a:extLst>
              <a:ext uri="{FF2B5EF4-FFF2-40B4-BE49-F238E27FC236}">
                <a16:creationId xmlns:a16="http://schemas.microsoft.com/office/drawing/2014/main" id="{2C47BDD6-6D0B-4FF2-9883-90E9D563A432}"/>
              </a:ext>
            </a:extLst>
          </p:cNvPr>
          <p:cNvSpPr txBox="1"/>
          <p:nvPr/>
        </p:nvSpPr>
        <p:spPr>
          <a:xfrm>
            <a:off x="5050644" y="2090147"/>
            <a:ext cx="65317" cy="387657"/>
          </a:xfrm>
          <a:prstGeom prst="rect">
            <a:avLst/>
          </a:prstGeom>
          <a:noFill/>
          <a:ln>
            <a:noFill/>
          </a:ln>
        </p:spPr>
        <p:txBody>
          <a:bodyPr wrap="none" lIns="81646" tIns="40823" rIns="81646" bIns="40823" anchorCtr="0" compatLnSpc="0"/>
          <a:lstStyle/>
          <a:p>
            <a:pPr hangingPunct="0"/>
            <a:endParaRPr lang="en-GB" sz="1633">
              <a:latin typeface="Liberation Sans" pitchFamily="18"/>
              <a:ea typeface="Segoe UI" pitchFamily="2"/>
              <a:cs typeface="Tahoma" pitchFamily="2"/>
            </a:endParaRPr>
          </a:p>
        </p:txBody>
      </p:sp>
      <p:sp>
        <p:nvSpPr>
          <p:cNvPr id="6" name="Metin kutusu 5">
            <a:extLst>
              <a:ext uri="{FF2B5EF4-FFF2-40B4-BE49-F238E27FC236}">
                <a16:creationId xmlns:a16="http://schemas.microsoft.com/office/drawing/2014/main" id="{4AD66337-5570-4B8B-BAA8-5F6DF0B84246}"/>
              </a:ext>
            </a:extLst>
          </p:cNvPr>
          <p:cNvSpPr txBox="1"/>
          <p:nvPr/>
        </p:nvSpPr>
        <p:spPr>
          <a:xfrm>
            <a:off x="1797199" y="1258369"/>
            <a:ext cx="9077127" cy="1580802"/>
          </a:xfrm>
          <a:prstGeom prst="rect">
            <a:avLst/>
          </a:prstGeom>
          <a:noFill/>
          <a:ln>
            <a:noFill/>
          </a:ln>
        </p:spPr>
        <p:txBody>
          <a:bodyPr wrap="square" lIns="81646" tIns="40823" rIns="81646" bIns="40823" anchorCtr="0" compatLnSpc="0">
            <a:spAutoFit/>
          </a:bodyPr>
          <a:lstStyle/>
          <a:p>
            <a:pPr hangingPunct="0">
              <a:buSzPct val="45000"/>
              <a:buFont typeface="OpenSymbol"/>
              <a:buChar char="➢"/>
            </a:pPr>
            <a:r>
              <a:rPr lang="en-GB" sz="2540" dirty="0">
                <a:latin typeface="Liberation Sans" pitchFamily="18"/>
                <a:ea typeface="Segoe UI" pitchFamily="2"/>
                <a:cs typeface="Tahoma" pitchFamily="2"/>
              </a:rPr>
              <a:t>The original structure was the first mosque ever built in Egypt and the whole of </a:t>
            </a:r>
            <a:r>
              <a:rPr lang="en-GB" sz="2540" dirty="0" err="1">
                <a:latin typeface="Liberation Sans" pitchFamily="18"/>
                <a:ea typeface="Segoe UI" pitchFamily="2"/>
                <a:cs typeface="Tahoma" pitchFamily="2"/>
              </a:rPr>
              <a:t>Africa.It</a:t>
            </a:r>
            <a:r>
              <a:rPr lang="en-GB" sz="2540" dirty="0">
                <a:latin typeface="Liberation Sans" pitchFamily="18"/>
                <a:ea typeface="Segoe UI" pitchFamily="2"/>
                <a:cs typeface="Tahoma" pitchFamily="2"/>
              </a:rPr>
              <a:t> was built in 641–642</a:t>
            </a:r>
          </a:p>
          <a:p>
            <a:pPr hangingPunct="0">
              <a:buSzPct val="45000"/>
              <a:buFont typeface="StarSymbol"/>
              <a:buChar char="●"/>
            </a:pPr>
            <a:r>
              <a:rPr lang="en-GB" sz="2540" dirty="0">
                <a:latin typeface="Liberation Sans" pitchFamily="18"/>
                <a:ea typeface="Segoe UI" pitchFamily="2"/>
                <a:cs typeface="Tahoma" pitchFamily="2"/>
              </a:rPr>
              <a:t>it was the fourth largest mosque in the Islamic world.</a:t>
            </a:r>
          </a:p>
          <a:p>
            <a:pPr hangingPunct="0"/>
            <a:endParaRPr lang="en-GB" sz="2540" dirty="0">
              <a:latin typeface="Liberation Sans" pitchFamily="18"/>
              <a:ea typeface="Segoe UI" pitchFamily="2"/>
              <a:cs typeface="Tahoma" pitchFamily="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EB9EFEEA-EE79-4A0E-BF48-7B52A3717BB2}"/>
              </a:ext>
            </a:extLst>
          </p:cNvPr>
          <p:cNvSpPr txBox="1">
            <a:spLocks noGrp="1"/>
          </p:cNvSpPr>
          <p:nvPr>
            <p:ph type="title" idx="4294967295"/>
          </p:nvPr>
        </p:nvSpPr>
        <p:spPr/>
        <p:txBody>
          <a:bodyPr/>
          <a:lstStyle/>
          <a:p>
            <a:pPr lvl="0"/>
            <a:r>
              <a:rPr lang="en-GB">
                <a:cs typeface="Tahoma" pitchFamily="2"/>
              </a:rPr>
              <a:t>Ezher Mosque</a:t>
            </a:r>
          </a:p>
        </p:txBody>
      </p:sp>
      <p:pic>
        <p:nvPicPr>
          <p:cNvPr id="3" name="">
            <a:extLst>
              <a:ext uri="{FF2B5EF4-FFF2-40B4-BE49-F238E27FC236}">
                <a16:creationId xmlns:a16="http://schemas.microsoft.com/office/drawing/2014/main" id="{3F31BD98-6736-410A-B3ED-F300AF2EBA7D}"/>
              </a:ext>
            </a:extLst>
          </p:cNvPr>
          <p:cNvPicPr>
            <a:picLocks noGrp="1" noChangeAspect="1"/>
          </p:cNvPicPr>
          <p:nvPr>
            <p:ph type="pic" idx="4294967295"/>
          </p:nvPr>
        </p:nvPicPr>
        <p:blipFill>
          <a:blip r:embed="rId3">
            <a:lum/>
            <a:alphaModFix/>
          </a:blip>
          <a:srcRect/>
          <a:stretch>
            <a:fillRect/>
          </a:stretch>
        </p:blipFill>
        <p:spPr>
          <a:xfrm>
            <a:off x="3399624" y="1853754"/>
            <a:ext cx="4919357" cy="2766179"/>
          </a:xfrm>
        </p:spPr>
      </p:pic>
      <p:sp>
        <p:nvSpPr>
          <p:cNvPr id="4" name="Metin kutusu 3">
            <a:extLst>
              <a:ext uri="{FF2B5EF4-FFF2-40B4-BE49-F238E27FC236}">
                <a16:creationId xmlns:a16="http://schemas.microsoft.com/office/drawing/2014/main" id="{62C9CED5-93ED-4A82-BBF8-8184B212B3D3}"/>
              </a:ext>
            </a:extLst>
          </p:cNvPr>
          <p:cNvSpPr txBox="1"/>
          <p:nvPr/>
        </p:nvSpPr>
        <p:spPr>
          <a:xfrm>
            <a:off x="3399624" y="5230428"/>
            <a:ext cx="5460375" cy="323278"/>
          </a:xfrm>
          <a:prstGeom prst="rect">
            <a:avLst/>
          </a:prstGeom>
          <a:noFill/>
          <a:ln>
            <a:noFill/>
          </a:ln>
        </p:spPr>
        <p:txBody>
          <a:bodyPr wrap="none" lIns="81646" tIns="40823" rIns="81646" bIns="40823" anchorCtr="0" compatLnSpc="0">
            <a:spAutoFit/>
          </a:bodyPr>
          <a:lstStyle/>
          <a:p>
            <a:pPr hangingPunct="0"/>
            <a:r>
              <a:rPr lang="en-GB" sz="1633" dirty="0">
                <a:latin typeface="Liberation Sans" pitchFamily="18"/>
                <a:ea typeface="Segoe UI" pitchFamily="2"/>
                <a:cs typeface="Tahoma" pitchFamily="2"/>
              </a:rPr>
              <a:t>This mosque was constructed in 972 during </a:t>
            </a:r>
            <a:r>
              <a:rPr lang="en-GB" sz="1633" dirty="0" err="1">
                <a:latin typeface="Liberation Sans" pitchFamily="18"/>
                <a:ea typeface="Segoe UI" pitchFamily="2"/>
                <a:cs typeface="Tahoma" pitchFamily="2"/>
              </a:rPr>
              <a:t>Fatimi</a:t>
            </a:r>
            <a:r>
              <a:rPr lang="tr-TR" sz="1633">
                <a:latin typeface="Liberation Sans" pitchFamily="18"/>
                <a:ea typeface="Segoe UI" pitchFamily="2"/>
                <a:cs typeface="Tahoma" pitchFamily="2"/>
              </a:rPr>
              <a:t>d</a:t>
            </a:r>
            <a:r>
              <a:rPr lang="en-GB" sz="1633">
                <a:latin typeface="Liberation Sans" pitchFamily="18"/>
                <a:ea typeface="Segoe UI" pitchFamily="2"/>
                <a:cs typeface="Tahoma" pitchFamily="2"/>
              </a:rPr>
              <a:t> </a:t>
            </a:r>
            <a:r>
              <a:rPr lang="en-GB" sz="1633" dirty="0">
                <a:latin typeface="Liberation Sans" pitchFamily="18"/>
                <a:ea typeface="Segoe UI" pitchFamily="2"/>
                <a:cs typeface="Tahoma" pitchFamily="2"/>
              </a:rPr>
              <a:t>reign</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26DBF3A-96F1-4C2D-BA80-4F572B80537B}"/>
              </a:ext>
            </a:extLst>
          </p:cNvPr>
          <p:cNvSpPr txBox="1">
            <a:spLocks noGrp="1"/>
          </p:cNvSpPr>
          <p:nvPr>
            <p:ph type="title" idx="4294967295"/>
          </p:nvPr>
        </p:nvSpPr>
        <p:spPr>
          <a:xfrm>
            <a:off x="1915749" y="583282"/>
            <a:ext cx="8229627" cy="1145335"/>
          </a:xfrm>
        </p:spPr>
        <p:txBody>
          <a:bodyPr/>
          <a:lstStyle/>
          <a:p>
            <a:pPr lvl="0"/>
            <a:r>
              <a:rPr lang="en-GB" dirty="0">
                <a:cs typeface="Tahoma" pitchFamily="2"/>
              </a:rPr>
              <a:t>OTTOMAN TİME</a:t>
            </a:r>
          </a:p>
        </p:txBody>
      </p:sp>
      <p:sp>
        <p:nvSpPr>
          <p:cNvPr id="3" name="Metin Yer Tutucusu 2">
            <a:extLst>
              <a:ext uri="{FF2B5EF4-FFF2-40B4-BE49-F238E27FC236}">
                <a16:creationId xmlns:a16="http://schemas.microsoft.com/office/drawing/2014/main" id="{6DE91759-2902-4401-9F16-E781FA9EF952}"/>
              </a:ext>
            </a:extLst>
          </p:cNvPr>
          <p:cNvSpPr txBox="1">
            <a:spLocks noGrp="1"/>
          </p:cNvSpPr>
          <p:nvPr>
            <p:ph type="body" idx="4294967295"/>
          </p:nvPr>
        </p:nvSpPr>
        <p:spPr>
          <a:xfrm>
            <a:off x="2176691" y="1728617"/>
            <a:ext cx="8229627" cy="4798194"/>
          </a:xfrm>
        </p:spPr>
        <p:txBody>
          <a:bodyPr/>
          <a:lstStyle/>
          <a:p>
            <a:pPr lvl="0">
              <a:buSzPct val="45000"/>
              <a:buFont typeface="StarSymbol"/>
              <a:buChar char="●"/>
            </a:pPr>
            <a:r>
              <a:rPr lang="en-GB">
                <a:cs typeface="Tahoma" pitchFamily="2"/>
              </a:rPr>
              <a:t>Cairo's political influence diminished significantly after the Ottomans supplanted Mamluk power over Egypt</a:t>
            </a:r>
            <a:r>
              <a:rPr lang="en-GB" sz="3266" b="1">
                <a:solidFill>
                  <a:srgbClr val="000000"/>
                </a:solidFill>
                <a:cs typeface="Tahoma" pitchFamily="2"/>
              </a:rPr>
              <a:t> in 1517.</a:t>
            </a:r>
            <a:r>
              <a:rPr lang="en-GB">
                <a:cs typeface="Tahoma" pitchFamily="2"/>
              </a:rPr>
              <a:t> Ruling from Constantinople, Sultan Selim I relegated Egypt to a province, with Cairo as its capital.[36] For this reason, the history of Cairo during Ottoman times is often described as inconsequential, especially in comparison to other time periods  However, during the 16th and 17th centuries, Cairo remained an important economic and cultural centre</a:t>
            </a:r>
          </a:p>
          <a:p>
            <a:pPr lvl="0">
              <a:buSzPct val="45000"/>
              <a:buFont typeface="StarSymbol"/>
              <a:buChar char="●"/>
            </a:pPr>
            <a:r>
              <a:rPr lang="en-GB">
                <a:cs typeface="Tahoma" pitchFamily="2"/>
              </a:rPr>
              <a:t>The city was the second-largest in the empire, behind Constantinople,</a:t>
            </a:r>
          </a:p>
          <a:p>
            <a:pPr lvl="0">
              <a:buSzPct val="45000"/>
              <a:buFont typeface="StarSymbol"/>
              <a:buChar char="●"/>
            </a:pPr>
            <a:r>
              <a:rPr lang="en-GB">
                <a:cs typeface="Tahoma" pitchFamily="2"/>
              </a:rPr>
              <a:t>In 19</a:t>
            </a:r>
            <a:r>
              <a:rPr lang="en-GB" baseline="30000">
                <a:cs typeface="Tahoma" pitchFamily="2"/>
              </a:rPr>
              <a:t>th</a:t>
            </a:r>
            <a:r>
              <a:rPr lang="en-GB">
                <a:cs typeface="Tahoma" pitchFamily="2"/>
              </a:rPr>
              <a:t> and 20</a:t>
            </a:r>
            <a:r>
              <a:rPr lang="en-GB" baseline="30000">
                <a:cs typeface="Tahoma" pitchFamily="2"/>
              </a:rPr>
              <a:t>th</a:t>
            </a:r>
            <a:r>
              <a:rPr lang="en-GB">
                <a:cs typeface="Tahoma" pitchFamily="2"/>
              </a:rPr>
              <a:t> Cairo underwent very tough time, It was occupied by western states as like france</a:t>
            </a:r>
          </a:p>
          <a:p>
            <a:pPr lvl="0">
              <a:buSzPct val="45000"/>
              <a:buFont typeface="StarSymbol"/>
              <a:buChar char="●"/>
            </a:pPr>
            <a:r>
              <a:rPr lang="en-GB">
                <a:cs typeface="Tahoma" pitchFamily="2"/>
              </a:rPr>
              <a:t>Civil war broke out . Ottoman empire lost its power in egypt</a:t>
            </a:r>
          </a:p>
          <a:p>
            <a:pPr lvl="0">
              <a:buSzPct val="45000"/>
              <a:buFont typeface="StarSymbol"/>
              <a:buChar char="●"/>
            </a:pPr>
            <a:endParaRPr lang="en-GB">
              <a:cs typeface="Tahoma" pitchFamily="2"/>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FE926B-2543-4785-B44C-654287BD0957}"/>
              </a:ext>
            </a:extLst>
          </p:cNvPr>
          <p:cNvSpPr txBox="1">
            <a:spLocks noGrp="1"/>
          </p:cNvSpPr>
          <p:nvPr>
            <p:ph type="title" idx="4294967295"/>
          </p:nvPr>
        </p:nvSpPr>
        <p:spPr>
          <a:xfrm>
            <a:off x="2046384" y="587854"/>
            <a:ext cx="8229627" cy="1145335"/>
          </a:xfrm>
        </p:spPr>
        <p:txBody>
          <a:bodyPr/>
          <a:lstStyle/>
          <a:p>
            <a:pPr lvl="0"/>
            <a:r>
              <a:rPr lang="en-GB">
                <a:cs typeface="Tahoma" pitchFamily="2"/>
              </a:rPr>
              <a:t>Modern Time Cairo</a:t>
            </a:r>
          </a:p>
        </p:txBody>
      </p:sp>
      <p:sp>
        <p:nvSpPr>
          <p:cNvPr id="3" name="Metin Yer Tutucusu 2">
            <a:extLst>
              <a:ext uri="{FF2B5EF4-FFF2-40B4-BE49-F238E27FC236}">
                <a16:creationId xmlns:a16="http://schemas.microsoft.com/office/drawing/2014/main" id="{A883C223-C610-4879-A9F2-9E4ADF45C8A1}"/>
              </a:ext>
            </a:extLst>
          </p:cNvPr>
          <p:cNvSpPr txBox="1">
            <a:spLocks noGrp="1"/>
          </p:cNvSpPr>
          <p:nvPr>
            <p:ph type="body" idx="4294967295"/>
          </p:nvPr>
        </p:nvSpPr>
        <p:spPr>
          <a:xfrm>
            <a:off x="2176691" y="1798833"/>
            <a:ext cx="8229627" cy="2446778"/>
          </a:xfrm>
        </p:spPr>
        <p:txBody>
          <a:bodyPr/>
          <a:lstStyle/>
          <a:p>
            <a:pPr lvl="0">
              <a:buSzPct val="45000"/>
              <a:buFont typeface="StarSymbol"/>
              <a:buChar char="●"/>
            </a:pPr>
            <a:r>
              <a:rPr lang="en-GB">
                <a:cs typeface="Tahoma" pitchFamily="2"/>
              </a:rPr>
              <a:t>, Muhammad Ali Pasha instituted a number of social and economic reforms that earned him the title of founder of modern Egypt However, while Muhammad Ali initiated the construction of public buildings in the city,</a:t>
            </a:r>
          </a:p>
          <a:p>
            <a:pPr lvl="0">
              <a:buSzPct val="45000"/>
              <a:buFont typeface="StarSymbol"/>
              <a:buChar char="●"/>
            </a:pPr>
            <a:r>
              <a:rPr lang="en-GB">
                <a:cs typeface="Tahoma" pitchFamily="2"/>
              </a:rPr>
              <a:t>The British occupation was intended to be temporary, but it lasted well into the 20th century.They departed the city</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5FE926B-2543-4785-B44C-654287BD0957}"/>
              </a:ext>
            </a:extLst>
          </p:cNvPr>
          <p:cNvSpPr txBox="1">
            <a:spLocks noGrp="1"/>
          </p:cNvSpPr>
          <p:nvPr>
            <p:ph type="title" idx="4294967295"/>
          </p:nvPr>
        </p:nvSpPr>
        <p:spPr>
          <a:xfrm>
            <a:off x="2046384" y="587854"/>
            <a:ext cx="8229627" cy="1145335"/>
          </a:xfrm>
        </p:spPr>
        <p:txBody>
          <a:bodyPr/>
          <a:lstStyle/>
          <a:p>
            <a:pPr lvl="0"/>
            <a:r>
              <a:rPr lang="en-GB">
                <a:cs typeface="Tahoma" pitchFamily="2"/>
              </a:rPr>
              <a:t>Modern Time Cairo</a:t>
            </a:r>
          </a:p>
        </p:txBody>
      </p:sp>
      <p:sp>
        <p:nvSpPr>
          <p:cNvPr id="3" name="Metin Yer Tutucusu 2">
            <a:extLst>
              <a:ext uri="{FF2B5EF4-FFF2-40B4-BE49-F238E27FC236}">
                <a16:creationId xmlns:a16="http://schemas.microsoft.com/office/drawing/2014/main" id="{A883C223-C610-4879-A9F2-9E4ADF45C8A1}"/>
              </a:ext>
            </a:extLst>
          </p:cNvPr>
          <p:cNvSpPr txBox="1">
            <a:spLocks noGrp="1"/>
          </p:cNvSpPr>
          <p:nvPr>
            <p:ph type="body" idx="4294967295"/>
          </p:nvPr>
        </p:nvSpPr>
        <p:spPr>
          <a:xfrm>
            <a:off x="2176691" y="1798833"/>
            <a:ext cx="8229627" cy="2446778"/>
          </a:xfrm>
        </p:spPr>
        <p:txBody>
          <a:bodyPr/>
          <a:lstStyle/>
          <a:p>
            <a:pPr lvl="0">
              <a:buSzPct val="45000"/>
              <a:buFont typeface="StarSymbol"/>
              <a:buChar char="●"/>
            </a:pPr>
            <a:r>
              <a:rPr lang="en-GB">
                <a:cs typeface="Tahoma" pitchFamily="2"/>
              </a:rPr>
              <a:t>, Muhammad Ali Pasha instituted a number of social and economic reforms that earned him the title of founder of modern Egypt However, while Muhammad Ali initiated the construction of public buildings in the city,</a:t>
            </a:r>
          </a:p>
          <a:p>
            <a:pPr lvl="0">
              <a:buSzPct val="45000"/>
              <a:buFont typeface="StarSymbol"/>
              <a:buChar char="●"/>
            </a:pPr>
            <a:r>
              <a:rPr lang="en-GB">
                <a:cs typeface="Tahoma" pitchFamily="2"/>
              </a:rPr>
              <a:t>The British occupation was intended to be temporary, but it lasted well into the 20th century.They departed the city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7C24FA2-642D-4D12-B244-F35C87113C7B}"/>
              </a:ext>
            </a:extLst>
          </p:cNvPr>
          <p:cNvSpPr txBox="1">
            <a:spLocks noGrp="1"/>
          </p:cNvSpPr>
          <p:nvPr>
            <p:ph type="title" idx="4294967295"/>
          </p:nvPr>
        </p:nvSpPr>
        <p:spPr>
          <a:xfrm>
            <a:off x="1915749" y="261269"/>
            <a:ext cx="8229627" cy="1701184"/>
          </a:xfrm>
        </p:spPr>
        <p:txBody>
          <a:bodyPr/>
          <a:lstStyle/>
          <a:p>
            <a:pPr lvl="0"/>
            <a:r>
              <a:rPr lang="en-GB">
                <a:cs typeface="Tahoma" pitchFamily="2"/>
              </a:rPr>
              <a:t>TRAVELLİNG DESTİNATİONS</a:t>
            </a:r>
            <a:br>
              <a:rPr lang="en-GB">
                <a:cs typeface="Tahoma" pitchFamily="2"/>
              </a:rPr>
            </a:br>
            <a:br>
              <a:rPr lang="en-GB">
                <a:cs typeface="Tahoma" pitchFamily="2"/>
              </a:rPr>
            </a:br>
            <a:r>
              <a:rPr lang="en-GB">
                <a:cs typeface="Tahoma" pitchFamily="2"/>
              </a:rPr>
              <a:t>The Great Pyramid of Cheops</a:t>
            </a:r>
          </a:p>
        </p:txBody>
      </p:sp>
      <p:sp>
        <p:nvSpPr>
          <p:cNvPr id="3" name="Metin Yer Tutucusu 2">
            <a:extLst>
              <a:ext uri="{FF2B5EF4-FFF2-40B4-BE49-F238E27FC236}">
                <a16:creationId xmlns:a16="http://schemas.microsoft.com/office/drawing/2014/main" id="{82C02681-E4C8-496F-A369-AC6C4250E038}"/>
              </a:ext>
            </a:extLst>
          </p:cNvPr>
          <p:cNvSpPr txBox="1">
            <a:spLocks noGrp="1"/>
          </p:cNvSpPr>
          <p:nvPr>
            <p:ph type="body" idx="4294967295"/>
          </p:nvPr>
        </p:nvSpPr>
        <p:spPr>
          <a:xfrm>
            <a:off x="1850432" y="2351416"/>
            <a:ext cx="8229627" cy="2446778"/>
          </a:xfrm>
        </p:spPr>
        <p:txBody>
          <a:bodyPr>
            <a:normAutofit fontScale="85000" lnSpcReduction="20000"/>
          </a:bodyPr>
          <a:lstStyle/>
          <a:p>
            <a:pPr lvl="0">
              <a:buSzPct val="45000"/>
              <a:buFont typeface="StarSymbol"/>
              <a:buChar char="●"/>
            </a:pPr>
            <a:r>
              <a:rPr lang="en-GB">
                <a:cs typeface="Tahoma" pitchFamily="2"/>
              </a:rPr>
              <a:t>The Great Pyramid of Cheops is the oldest and largest of the three pyramids in the Giza pyramid complex bordering present-day Giza in Greater Cairo, Egypt.</a:t>
            </a:r>
          </a:p>
          <a:p>
            <a:pPr lvl="0">
              <a:buSzPct val="45000"/>
              <a:buFont typeface="StarSymbol"/>
              <a:buChar char="●"/>
            </a:pPr>
            <a:r>
              <a:rPr lang="en-GB">
                <a:cs typeface="Tahoma" pitchFamily="2"/>
              </a:rPr>
              <a:t>It is the oldest of the Seven Wonders of the Ancient World, and the only one to remain largely intact.</a:t>
            </a:r>
          </a:p>
          <a:p>
            <a:pPr lvl="0">
              <a:buSzPct val="45000"/>
              <a:buFont typeface="StarSymbol"/>
              <a:buChar char="●"/>
            </a:pPr>
            <a:r>
              <a:rPr lang="en-GB">
                <a:cs typeface="Tahoma" pitchFamily="2"/>
              </a:rPr>
              <a:t>Egyptologists believe that the pyramid was built as a tomb over a 10- to 20-year period concluding around 2560 BC.</a:t>
            </a:r>
          </a:p>
          <a:p>
            <a:pPr lvl="0">
              <a:buSzPct val="45000"/>
              <a:buFont typeface="StarSymbol"/>
              <a:buChar char="●"/>
            </a:pPr>
            <a:r>
              <a:rPr lang="en-GB">
                <a:cs typeface="Tahoma" pitchFamily="2"/>
              </a:rPr>
              <a:t>Materials used in construction are Limestone, granite</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
            <a:extLst>
              <a:ext uri="{FF2B5EF4-FFF2-40B4-BE49-F238E27FC236}">
                <a16:creationId xmlns:a16="http://schemas.microsoft.com/office/drawing/2014/main" id="{0177A2B7-4B2E-4E89-A3DA-6ABC53055547}"/>
              </a:ext>
            </a:extLst>
          </p:cNvPr>
          <p:cNvPicPr>
            <a:picLocks noGrp="1" noChangeAspect="1"/>
          </p:cNvPicPr>
          <p:nvPr>
            <p:ph type="pic" idx="4294967295"/>
          </p:nvPr>
        </p:nvPicPr>
        <p:blipFill>
          <a:blip r:embed="rId3">
            <a:lum/>
            <a:alphaModFix/>
          </a:blip>
          <a:srcRect/>
          <a:stretch>
            <a:fillRect/>
          </a:stretch>
        </p:blipFill>
        <p:spPr>
          <a:xfrm>
            <a:off x="2674734" y="1145662"/>
            <a:ext cx="7078740" cy="4340974"/>
          </a:xfr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
            <a:extLst>
              <a:ext uri="{FF2B5EF4-FFF2-40B4-BE49-F238E27FC236}">
                <a16:creationId xmlns:a16="http://schemas.microsoft.com/office/drawing/2014/main" id="{695117F8-3949-4EF5-BC41-9647D7A4C318}"/>
              </a:ext>
            </a:extLst>
          </p:cNvPr>
          <p:cNvPicPr>
            <a:picLocks noGrp="1" noChangeAspect="1"/>
          </p:cNvPicPr>
          <p:nvPr>
            <p:ph type="pic" idx="4294967295"/>
          </p:nvPr>
        </p:nvPicPr>
        <p:blipFill>
          <a:blip r:embed="rId3">
            <a:lum/>
            <a:alphaModFix/>
          </a:blip>
          <a:srcRect/>
          <a:stretch>
            <a:fillRect/>
          </a:stretch>
        </p:blipFill>
        <p:spPr>
          <a:xfrm>
            <a:off x="2265849" y="1306342"/>
            <a:ext cx="8010162" cy="4863511"/>
          </a:xfr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
            <a:extLst>
              <a:ext uri="{FF2B5EF4-FFF2-40B4-BE49-F238E27FC236}">
                <a16:creationId xmlns:a16="http://schemas.microsoft.com/office/drawing/2014/main" id="{786EF0C1-193E-47EB-8DED-3084087AFF85}"/>
              </a:ext>
            </a:extLst>
          </p:cNvPr>
          <p:cNvPicPr>
            <a:picLocks noGrp="1" noChangeAspect="1"/>
          </p:cNvPicPr>
          <p:nvPr>
            <p:ph type="pic" idx="4294967295"/>
          </p:nvPr>
        </p:nvPicPr>
        <p:blipFill>
          <a:blip r:embed="rId3">
            <a:lum/>
            <a:alphaModFix/>
          </a:blip>
          <a:srcRect/>
          <a:stretch>
            <a:fillRect/>
          </a:stretch>
        </p:blipFill>
        <p:spPr>
          <a:xfrm>
            <a:off x="2808634" y="1252782"/>
            <a:ext cx="5899766" cy="4364488"/>
          </a:xfrm>
        </p:spPr>
      </p:pic>
      <p:sp>
        <p:nvSpPr>
          <p:cNvPr id="3" name="Metin kutusu 2">
            <a:extLst>
              <a:ext uri="{FF2B5EF4-FFF2-40B4-BE49-F238E27FC236}">
                <a16:creationId xmlns:a16="http://schemas.microsoft.com/office/drawing/2014/main" id="{8A8E08AF-C8F1-4DB8-AC66-BC4D7CC21F82}"/>
              </a:ext>
            </a:extLst>
          </p:cNvPr>
          <p:cNvSpPr txBox="1"/>
          <p:nvPr/>
        </p:nvSpPr>
        <p:spPr>
          <a:xfrm>
            <a:off x="2503277" y="718489"/>
            <a:ext cx="3691621" cy="403493"/>
          </a:xfrm>
          <a:prstGeom prst="rect">
            <a:avLst/>
          </a:prstGeom>
          <a:noFill/>
          <a:ln>
            <a:noFill/>
          </a:ln>
        </p:spPr>
        <p:txBody>
          <a:bodyPr wrap="none" lIns="81646" tIns="40823" rIns="81646" bIns="40823" anchorCtr="0" compatLnSpc="0">
            <a:spAutoFit/>
          </a:bodyPr>
          <a:lstStyle/>
          <a:p>
            <a:pPr hangingPunct="0"/>
            <a:r>
              <a:rPr lang="en-GB" sz="2177" b="1">
                <a:solidFill>
                  <a:srgbClr val="ED1C24"/>
                </a:solidFill>
                <a:latin typeface="Liberation Sans" pitchFamily="18"/>
                <a:ea typeface="Segoe UI" pitchFamily="2"/>
                <a:cs typeface="Tahoma" pitchFamily="2"/>
              </a:rPr>
              <a:t>Mehmet Ali Pasha mosque</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00C461A-AA5B-4D94-9830-447CB062B485}"/>
              </a:ext>
            </a:extLst>
          </p:cNvPr>
          <p:cNvSpPr txBox="1">
            <a:spLocks noGrp="1"/>
          </p:cNvSpPr>
          <p:nvPr>
            <p:ph type="title" idx="4294967295"/>
          </p:nvPr>
        </p:nvSpPr>
        <p:spPr>
          <a:xfrm>
            <a:off x="1980739" y="161007"/>
            <a:ext cx="8229627" cy="1145335"/>
          </a:xfrm>
        </p:spPr>
        <p:txBody>
          <a:bodyPr/>
          <a:lstStyle/>
          <a:p>
            <a:pPr lvl="0"/>
            <a:r>
              <a:rPr lang="en-GB">
                <a:cs typeface="Tahoma" pitchFamily="2"/>
              </a:rPr>
              <a:t>CAİRO TOWER</a:t>
            </a:r>
          </a:p>
        </p:txBody>
      </p:sp>
      <p:sp>
        <p:nvSpPr>
          <p:cNvPr id="3" name="Metin Yer Tutucusu 2">
            <a:extLst>
              <a:ext uri="{FF2B5EF4-FFF2-40B4-BE49-F238E27FC236}">
                <a16:creationId xmlns:a16="http://schemas.microsoft.com/office/drawing/2014/main" id="{A971CAE3-24C2-4D34-A6EF-80E2227CE6E0}"/>
              </a:ext>
            </a:extLst>
          </p:cNvPr>
          <p:cNvSpPr txBox="1">
            <a:spLocks noGrp="1"/>
          </p:cNvSpPr>
          <p:nvPr>
            <p:ph type="body" idx="4294967295"/>
          </p:nvPr>
        </p:nvSpPr>
        <p:spPr>
          <a:xfrm>
            <a:off x="1850432" y="949711"/>
            <a:ext cx="8229627" cy="2446778"/>
          </a:xfrm>
        </p:spPr>
        <p:txBody>
          <a:bodyPr/>
          <a:lstStyle/>
          <a:p>
            <a:pPr lvl="0">
              <a:buSzPct val="45000"/>
              <a:buFont typeface="StarSymbol"/>
              <a:buChar char="●"/>
            </a:pPr>
            <a:r>
              <a:rPr lang="en-GB">
                <a:cs typeface="Tahoma" pitchFamily="2"/>
              </a:rPr>
              <a:t>One of Cairo's well-known modern monuments, sometimes considered Egypt's second most famous landmark after the Pyramids of Giza, it stands in the Gezira district on Gezira Island in the River Nile, close to downtown Cairo.</a:t>
            </a:r>
          </a:p>
        </p:txBody>
      </p:sp>
      <p:pic>
        <p:nvPicPr>
          <p:cNvPr id="4" name="">
            <a:extLst>
              <a:ext uri="{FF2B5EF4-FFF2-40B4-BE49-F238E27FC236}">
                <a16:creationId xmlns:a16="http://schemas.microsoft.com/office/drawing/2014/main" id="{1A7BCF6C-BCAE-4670-B14C-E81F52B7D73C}"/>
              </a:ext>
            </a:extLst>
          </p:cNvPr>
          <p:cNvPicPr>
            <a:picLocks noChangeAspect="1"/>
          </p:cNvPicPr>
          <p:nvPr/>
        </p:nvPicPr>
        <p:blipFill>
          <a:blip r:embed="rId3">
            <a:lum/>
            <a:alphaModFix/>
          </a:blip>
          <a:srcRect/>
          <a:stretch>
            <a:fillRect/>
          </a:stretch>
        </p:blipFill>
        <p:spPr>
          <a:xfrm>
            <a:off x="4593424" y="3254098"/>
            <a:ext cx="2353375" cy="3538880"/>
          </a:xfrm>
          <a:prstGeom prst="rect">
            <a:avLst/>
          </a:prstGeom>
          <a:noFill/>
          <a:ln>
            <a:noFill/>
          </a:ln>
        </p:spPr>
      </p:pic>
    </p:spTree>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5</TotalTime>
  <Words>434</Words>
  <Application>Microsoft Office PowerPoint</Application>
  <PresentationFormat>Geniş ekran</PresentationFormat>
  <Paragraphs>35</Paragraphs>
  <Slides>11</Slides>
  <Notes>10</Notes>
  <HiddenSlides>0</HiddenSlides>
  <MMClips>0</MMClips>
  <ScaleCrop>false</ScaleCrop>
  <HeadingPairs>
    <vt:vector size="6" baseType="variant">
      <vt:variant>
        <vt:lpstr>Kullanılan Yazı Tipleri</vt:lpstr>
      </vt:variant>
      <vt:variant>
        <vt:i4>6</vt:i4>
      </vt:variant>
      <vt:variant>
        <vt:lpstr>Tema</vt:lpstr>
      </vt:variant>
      <vt:variant>
        <vt:i4>1</vt:i4>
      </vt:variant>
      <vt:variant>
        <vt:lpstr>Slayt Başlıkları</vt:lpstr>
      </vt:variant>
      <vt:variant>
        <vt:i4>11</vt:i4>
      </vt:variant>
    </vt:vector>
  </HeadingPairs>
  <TitlesOfParts>
    <vt:vector size="18" baseType="lpstr">
      <vt:lpstr>Arial</vt:lpstr>
      <vt:lpstr>Calibri</vt:lpstr>
      <vt:lpstr>Gill Sans MT</vt:lpstr>
      <vt:lpstr>Liberation Sans</vt:lpstr>
      <vt:lpstr>OpenSymbol</vt:lpstr>
      <vt:lpstr>StarSymbol</vt:lpstr>
      <vt:lpstr>Galeri</vt:lpstr>
      <vt:lpstr>Cairo</vt:lpstr>
      <vt:lpstr>OTTOMAN TİME</vt:lpstr>
      <vt:lpstr>Modern Time Cairo</vt:lpstr>
      <vt:lpstr>Modern Time Cairo</vt:lpstr>
      <vt:lpstr>TRAVELLİNG DESTİNATİONS  The Great Pyramid of Cheops</vt:lpstr>
      <vt:lpstr>PowerPoint Sunusu</vt:lpstr>
      <vt:lpstr>PowerPoint Sunusu</vt:lpstr>
      <vt:lpstr>PowerPoint Sunusu</vt:lpstr>
      <vt:lpstr>CAİRO TOWER</vt:lpstr>
      <vt:lpstr>Amr b. Al-As mosque</vt:lpstr>
      <vt:lpstr>Ezher Mosque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Cairo</dc:title>
  <dc:creator>tuğba şahbaz</dc:creator>
  <cp:lastModifiedBy>tuğba şahbaz</cp:lastModifiedBy>
  <cp:revision>1</cp:revision>
  <dcterms:created xsi:type="dcterms:W3CDTF">2020-05-07T09:53:02Z</dcterms:created>
  <dcterms:modified xsi:type="dcterms:W3CDTF">2020-05-07T09:58:06Z</dcterms:modified>
</cp:coreProperties>
</file>