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Kitap İncelemesi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Kitap İncelemesi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Kitap incelemesi, kitabın özetini çıkarmak demek değildir.</a:t>
            </a:r>
          </a:p>
          <a:p>
            <a:r>
              <a:rPr lang="tr-TR" dirty="0" smtClean="0"/>
              <a:t>Kitabı ve yazarının yaşamını özetlemek de değildir.</a:t>
            </a:r>
          </a:p>
          <a:p>
            <a:r>
              <a:rPr lang="tr-TR" dirty="0" smtClean="0"/>
              <a:t>Dolayısıyla bunlar için ayrı bölümlere ihtiyaç yoktur, çok gerekliyse kısaca değinebilirsiniz, aksi ödevi şişirmek olur.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Kitap İncelemesi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Eleştirinin eleştirisinin eleştirisi</a:t>
            </a:r>
          </a:p>
          <a:p>
            <a:r>
              <a:rPr lang="tr-TR" dirty="0" smtClean="0"/>
              <a:t>Eleştirmek demek eseri sadece yerin dibine gömmek, yalnızca olumsuz yönlerini göstermek demek değildir.</a:t>
            </a:r>
          </a:p>
          <a:p>
            <a:r>
              <a:rPr lang="tr-TR" dirty="0" smtClean="0"/>
              <a:t> Eleştirmek demek, eseri göklere çıkarmak demek de değildir.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Kitap İncelemesi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Eleştirisinin eleştirisinin eleştirisi için dikkat edilmesi gereken üç önemli nokta: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1. İlk olarak metnin tutumu, gerçeklik karşısındaki konumu eleştirilerek başlanır.</a:t>
            </a:r>
          </a:p>
          <a:p>
            <a:pPr>
              <a:buNone/>
            </a:pPr>
            <a:r>
              <a:rPr lang="tr-TR" dirty="0" smtClean="0"/>
              <a:t>	2.  Yazardan ve metinden bağımsız olarak konu edilen alanın eleştirisi.</a:t>
            </a:r>
          </a:p>
          <a:p>
            <a:pPr>
              <a:buNone/>
            </a:pPr>
            <a:r>
              <a:rPr lang="tr-TR" dirty="0" smtClean="0"/>
              <a:t>	3. Metne, yazara ve onu eleştirenlere yönelik eleştiri.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Kitap İncelemesi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Kitap incelemesi öncelikle bir araştırmadır. Araştırılacak şeyler ise şu şekilde sıralanabilir: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1. Metni kuşatan tarihsel koşullar ve metnin ortaya çıktığı ortam ve metnin bunlarla ilişkisi</a:t>
            </a:r>
          </a:p>
          <a:p>
            <a:pPr>
              <a:buNone/>
            </a:pPr>
            <a:r>
              <a:rPr lang="tr-TR" dirty="0" smtClean="0"/>
              <a:t>	2. Yazarın bu konuya yönelmesinin nedenleri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3. Temayı ele alış biçimi ve gerçeklik karşısındaki duruşu</a:t>
            </a:r>
          </a:p>
          <a:p>
            <a:pPr>
              <a:buNone/>
            </a:pPr>
            <a:r>
              <a:rPr lang="tr-TR" dirty="0" smtClean="0"/>
              <a:t>		</a:t>
            </a:r>
            <a:endParaRPr lang="tr-T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Kitap İncelemesi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4</a:t>
            </a:r>
            <a:r>
              <a:rPr lang="tr-TR" dirty="0" smtClean="0"/>
              <a:t>. Metne getirilene eleştirilerin bağlı olduğu koşullar</a:t>
            </a:r>
          </a:p>
          <a:p>
            <a:pPr>
              <a:buNone/>
            </a:pPr>
            <a:r>
              <a:rPr lang="tr-TR" dirty="0" smtClean="0"/>
              <a:t>	5. Sizin metne yönelme sebebiniz</a:t>
            </a:r>
          </a:p>
          <a:p>
            <a:pPr>
              <a:buNone/>
            </a:pPr>
            <a:r>
              <a:rPr lang="tr-TR" dirty="0" smtClean="0"/>
              <a:t>	6. Kullanacağınız kavramsal araçlar, bakış açınız ve kaynaklar neler?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Kitap İncelemesi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7</a:t>
            </a:r>
            <a:r>
              <a:rPr lang="tr-TR" dirty="0" smtClean="0"/>
              <a:t>. metnin konusu/ ana sorunu/bu sorunu hangi kavramlarla ele aldığı</a:t>
            </a:r>
          </a:p>
          <a:p>
            <a:pPr>
              <a:buNone/>
            </a:pPr>
            <a:r>
              <a:rPr lang="tr-TR" dirty="0" smtClean="0"/>
              <a:t>	8. Varsayımları , ön kabulleri ve yöntemi</a:t>
            </a:r>
          </a:p>
          <a:p>
            <a:pPr>
              <a:buNone/>
            </a:pPr>
            <a:r>
              <a:rPr lang="tr-TR" dirty="0" smtClean="0"/>
              <a:t>	9. sonuçları ve bu sonuçlar ile giriş bölümünde vaat edilenler arasındaki </a:t>
            </a:r>
            <a:r>
              <a:rPr lang="tr-TR" dirty="0" smtClean="0"/>
              <a:t>tutarlılık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(</a:t>
            </a:r>
            <a:r>
              <a:rPr lang="tr-TR" dirty="0" err="1" smtClean="0"/>
              <a:t>Yalçınkaya</a:t>
            </a:r>
            <a:r>
              <a:rPr lang="tr-TR" dirty="0" smtClean="0"/>
              <a:t>, 2012: 71, 72)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Kaynak:</a:t>
            </a:r>
          </a:p>
          <a:p>
            <a:r>
              <a:rPr lang="tr-TR" dirty="0" err="1" smtClean="0"/>
              <a:t>Yalçınkaya</a:t>
            </a:r>
            <a:r>
              <a:rPr lang="tr-TR" dirty="0" smtClean="0"/>
              <a:t>, Ayhan (2012) </a:t>
            </a:r>
            <a:r>
              <a:rPr lang="tr-TR" i="1" dirty="0" smtClean="0"/>
              <a:t>Mazerete Mahal Yok Sosyal Bilimler Öğrencileri İçin </a:t>
            </a:r>
            <a:r>
              <a:rPr lang="tr-TR" i="1" dirty="0" err="1" smtClean="0"/>
              <a:t>Eğenceli</a:t>
            </a:r>
            <a:r>
              <a:rPr lang="tr-TR" i="1" dirty="0" smtClean="0"/>
              <a:t>(k) Bir Ödev, Lisansüstü Öğretim ve Tez </a:t>
            </a:r>
            <a:r>
              <a:rPr lang="tr-TR" i="1" dirty="0" err="1" smtClean="0"/>
              <a:t>Klavuzu</a:t>
            </a:r>
            <a:r>
              <a:rPr lang="tr-TR" i="1" dirty="0" smtClean="0"/>
              <a:t>. </a:t>
            </a:r>
            <a:r>
              <a:rPr lang="tr-TR" dirty="0" smtClean="0"/>
              <a:t>Ankara: Siyasal </a:t>
            </a:r>
            <a:r>
              <a:rPr lang="tr-TR" dirty="0" err="1" smtClean="0"/>
              <a:t>Kitabevi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132</Words>
  <Application>Microsoft Office PowerPoint</Application>
  <PresentationFormat>Ekran Gösterisi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Kitap İncelemesi</vt:lpstr>
      <vt:lpstr>Kitap İncelemesi</vt:lpstr>
      <vt:lpstr>Kitap İncelemesi</vt:lpstr>
      <vt:lpstr>Kitap İncelemesi</vt:lpstr>
      <vt:lpstr>Kitap İncelemesi</vt:lpstr>
      <vt:lpstr>Kitap İncelemesi</vt:lpstr>
      <vt:lpstr>Kitap İncelemesi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Kitap İncelemesi</dc:title>
  <dc:creator>irem yilmaz</dc:creator>
  <cp:lastModifiedBy>iremyilmaz</cp:lastModifiedBy>
  <cp:revision>7</cp:revision>
  <dcterms:created xsi:type="dcterms:W3CDTF">2017-11-14T13:11:25Z</dcterms:created>
  <dcterms:modified xsi:type="dcterms:W3CDTF">2017-11-20T15:25:39Z</dcterms:modified>
</cp:coreProperties>
</file>