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6" r:id="rId6"/>
    <p:sldId id="259" r:id="rId7"/>
    <p:sldId id="261" r:id="rId8"/>
    <p:sldId id="263" r:id="rId9"/>
    <p:sldId id="264" r:id="rId10"/>
    <p:sldId id="26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6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DD4FA8-D058-485A-A621-81B771CDDD6A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 phldr="1"/>
      <dgm:spPr/>
    </dgm:pt>
    <dgm:pt modelId="{6AE9052A-9D4E-4E28-8BB7-A0208C27FB1C}">
      <dgm:prSet phldrT="[Metin]"/>
      <dgm:spPr/>
      <dgm:t>
        <a:bodyPr/>
        <a:lstStyle/>
        <a:p>
          <a:r>
            <a:rPr lang="tr-TR" dirty="0" smtClean="0"/>
            <a:t>VERİ</a:t>
          </a:r>
          <a:endParaRPr lang="tr-TR" dirty="0"/>
        </a:p>
      </dgm:t>
    </dgm:pt>
    <dgm:pt modelId="{9218C5AE-2C46-4FEF-913B-ADAAD8C8D9D4}" type="parTrans" cxnId="{91AF3218-AADC-416F-A9F0-31139438FBA2}">
      <dgm:prSet/>
      <dgm:spPr/>
      <dgm:t>
        <a:bodyPr/>
        <a:lstStyle/>
        <a:p>
          <a:endParaRPr lang="tr-TR"/>
        </a:p>
      </dgm:t>
    </dgm:pt>
    <dgm:pt modelId="{E760956A-7483-4055-851C-0AF8C24EAC31}" type="sibTrans" cxnId="{91AF3218-AADC-416F-A9F0-31139438FBA2}">
      <dgm:prSet/>
      <dgm:spPr/>
      <dgm:t>
        <a:bodyPr/>
        <a:lstStyle/>
        <a:p>
          <a:endParaRPr lang="tr-TR"/>
        </a:p>
      </dgm:t>
    </dgm:pt>
    <dgm:pt modelId="{E44EB51A-4E1E-4AB9-AE00-CCBED19225BE}">
      <dgm:prSet phldrT="[Metin]"/>
      <dgm:spPr/>
      <dgm:t>
        <a:bodyPr/>
        <a:lstStyle/>
        <a:p>
          <a:r>
            <a:rPr lang="tr-TR" dirty="0" smtClean="0"/>
            <a:t>İŞLEM</a:t>
          </a:r>
          <a:endParaRPr lang="tr-TR" dirty="0"/>
        </a:p>
      </dgm:t>
    </dgm:pt>
    <dgm:pt modelId="{962764CC-0CED-45D1-A2FE-CF437A21828D}" type="parTrans" cxnId="{5223A436-6A54-4ABF-B2E4-38B457410DDE}">
      <dgm:prSet/>
      <dgm:spPr/>
      <dgm:t>
        <a:bodyPr/>
        <a:lstStyle/>
        <a:p>
          <a:endParaRPr lang="tr-TR"/>
        </a:p>
      </dgm:t>
    </dgm:pt>
    <dgm:pt modelId="{B3E1627C-F891-4B4B-AECA-D403A0303319}" type="sibTrans" cxnId="{5223A436-6A54-4ABF-B2E4-38B457410DDE}">
      <dgm:prSet/>
      <dgm:spPr/>
      <dgm:t>
        <a:bodyPr/>
        <a:lstStyle/>
        <a:p>
          <a:endParaRPr lang="tr-TR"/>
        </a:p>
      </dgm:t>
    </dgm:pt>
    <dgm:pt modelId="{DFCD279D-379A-4D48-863B-D335244590CB}">
      <dgm:prSet phldrT="[Metin]"/>
      <dgm:spPr/>
      <dgm:t>
        <a:bodyPr/>
        <a:lstStyle/>
        <a:p>
          <a:r>
            <a:rPr lang="tr-TR" dirty="0" smtClean="0"/>
            <a:t>Çıktı</a:t>
          </a:r>
          <a:endParaRPr lang="tr-TR" dirty="0"/>
        </a:p>
      </dgm:t>
    </dgm:pt>
    <dgm:pt modelId="{EF63D8C1-FD55-44DC-8A15-30C20EE533B1}" type="parTrans" cxnId="{3B50B440-5180-4650-B089-08023A90568B}">
      <dgm:prSet/>
      <dgm:spPr/>
      <dgm:t>
        <a:bodyPr/>
        <a:lstStyle/>
        <a:p>
          <a:endParaRPr lang="tr-TR"/>
        </a:p>
      </dgm:t>
    </dgm:pt>
    <dgm:pt modelId="{69C87287-465E-4764-9C4D-7F6EF7391C95}" type="sibTrans" cxnId="{3B50B440-5180-4650-B089-08023A90568B}">
      <dgm:prSet/>
      <dgm:spPr/>
      <dgm:t>
        <a:bodyPr/>
        <a:lstStyle/>
        <a:p>
          <a:endParaRPr lang="tr-TR"/>
        </a:p>
      </dgm:t>
    </dgm:pt>
    <dgm:pt modelId="{B02C5003-4D4C-40DA-B82D-C92DF59B8087}" type="pres">
      <dgm:prSet presAssocID="{9CDD4FA8-D058-485A-A621-81B771CDDD6A}" presName="Name0" presStyleCnt="0">
        <dgm:presLayoutVars>
          <dgm:dir/>
          <dgm:resizeHandles val="exact"/>
        </dgm:presLayoutVars>
      </dgm:prSet>
      <dgm:spPr/>
    </dgm:pt>
    <dgm:pt modelId="{555C7075-8D07-4E39-8E68-7996B0BCE306}" type="pres">
      <dgm:prSet presAssocID="{6AE9052A-9D4E-4E28-8BB7-A0208C27FB1C}" presName="node" presStyleLbl="node1" presStyleIdx="0" presStyleCnt="3" custLinFactNeighborX="3510" custLinFactNeighborY="468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64B66D-2633-4F10-8377-9E9D030CEB75}" type="pres">
      <dgm:prSet presAssocID="{E760956A-7483-4055-851C-0AF8C24EAC31}" presName="sibTrans" presStyleLbl="sibTrans2D1" presStyleIdx="0" presStyleCnt="2"/>
      <dgm:spPr/>
      <dgm:t>
        <a:bodyPr/>
        <a:lstStyle/>
        <a:p>
          <a:endParaRPr lang="tr-TR"/>
        </a:p>
      </dgm:t>
    </dgm:pt>
    <dgm:pt modelId="{1F86A522-56E4-4834-9498-99CF03C4E895}" type="pres">
      <dgm:prSet presAssocID="{E760956A-7483-4055-851C-0AF8C24EAC31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1F2A36A4-907E-4E9B-ACFE-461646B2AB43}" type="pres">
      <dgm:prSet presAssocID="{E44EB51A-4E1E-4AB9-AE00-CCBED19225B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047808F-31F9-41D1-A4D8-425B76D80A73}" type="pres">
      <dgm:prSet presAssocID="{B3E1627C-F891-4B4B-AECA-D403A0303319}" presName="sibTrans" presStyleLbl="sibTrans2D1" presStyleIdx="1" presStyleCnt="2"/>
      <dgm:spPr/>
      <dgm:t>
        <a:bodyPr/>
        <a:lstStyle/>
        <a:p>
          <a:endParaRPr lang="tr-TR"/>
        </a:p>
      </dgm:t>
    </dgm:pt>
    <dgm:pt modelId="{5121617C-C9D1-45B4-94CD-3309125625C0}" type="pres">
      <dgm:prSet presAssocID="{B3E1627C-F891-4B4B-AECA-D403A0303319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38BA0821-DA34-4C8F-A100-16DCB814BC2A}" type="pres">
      <dgm:prSet presAssocID="{DFCD279D-379A-4D48-863B-D335244590C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9BC962B-9948-4E97-A31B-97C158848DBF}" type="presOf" srcId="{6AE9052A-9D4E-4E28-8BB7-A0208C27FB1C}" destId="{555C7075-8D07-4E39-8E68-7996B0BCE306}" srcOrd="0" destOrd="0" presId="urn:microsoft.com/office/officeart/2005/8/layout/process1"/>
    <dgm:cxn modelId="{D39B44DA-BD32-4028-BDFE-662D26EE29B6}" type="presOf" srcId="{B3E1627C-F891-4B4B-AECA-D403A0303319}" destId="{1047808F-31F9-41D1-A4D8-425B76D80A73}" srcOrd="0" destOrd="0" presId="urn:microsoft.com/office/officeart/2005/8/layout/process1"/>
    <dgm:cxn modelId="{814F66F0-D8D4-4F39-BB81-90A4664C43EF}" type="presOf" srcId="{E760956A-7483-4055-851C-0AF8C24EAC31}" destId="{2864B66D-2633-4F10-8377-9E9D030CEB75}" srcOrd="0" destOrd="0" presId="urn:microsoft.com/office/officeart/2005/8/layout/process1"/>
    <dgm:cxn modelId="{42340F14-8F85-4DC1-A618-CDAC69DA5BC7}" type="presOf" srcId="{E44EB51A-4E1E-4AB9-AE00-CCBED19225BE}" destId="{1F2A36A4-907E-4E9B-ACFE-461646B2AB43}" srcOrd="0" destOrd="0" presId="urn:microsoft.com/office/officeart/2005/8/layout/process1"/>
    <dgm:cxn modelId="{91A80E90-5EE9-4774-8453-E7F26D10DD7F}" type="presOf" srcId="{E760956A-7483-4055-851C-0AF8C24EAC31}" destId="{1F86A522-56E4-4834-9498-99CF03C4E895}" srcOrd="1" destOrd="0" presId="urn:microsoft.com/office/officeart/2005/8/layout/process1"/>
    <dgm:cxn modelId="{91AF3218-AADC-416F-A9F0-31139438FBA2}" srcId="{9CDD4FA8-D058-485A-A621-81B771CDDD6A}" destId="{6AE9052A-9D4E-4E28-8BB7-A0208C27FB1C}" srcOrd="0" destOrd="0" parTransId="{9218C5AE-2C46-4FEF-913B-ADAAD8C8D9D4}" sibTransId="{E760956A-7483-4055-851C-0AF8C24EAC31}"/>
    <dgm:cxn modelId="{6ABD47D8-C535-4620-A8BE-6C1AFC93CF0A}" type="presOf" srcId="{9CDD4FA8-D058-485A-A621-81B771CDDD6A}" destId="{B02C5003-4D4C-40DA-B82D-C92DF59B8087}" srcOrd="0" destOrd="0" presId="urn:microsoft.com/office/officeart/2005/8/layout/process1"/>
    <dgm:cxn modelId="{3B50B440-5180-4650-B089-08023A90568B}" srcId="{9CDD4FA8-D058-485A-A621-81B771CDDD6A}" destId="{DFCD279D-379A-4D48-863B-D335244590CB}" srcOrd="2" destOrd="0" parTransId="{EF63D8C1-FD55-44DC-8A15-30C20EE533B1}" sibTransId="{69C87287-465E-4764-9C4D-7F6EF7391C95}"/>
    <dgm:cxn modelId="{5223A436-6A54-4ABF-B2E4-38B457410DDE}" srcId="{9CDD4FA8-D058-485A-A621-81B771CDDD6A}" destId="{E44EB51A-4E1E-4AB9-AE00-CCBED19225BE}" srcOrd="1" destOrd="0" parTransId="{962764CC-0CED-45D1-A2FE-CF437A21828D}" sibTransId="{B3E1627C-F891-4B4B-AECA-D403A0303319}"/>
    <dgm:cxn modelId="{16B8ECF3-52A1-47A2-BA3C-DD68376D857C}" type="presOf" srcId="{DFCD279D-379A-4D48-863B-D335244590CB}" destId="{38BA0821-DA34-4C8F-A100-16DCB814BC2A}" srcOrd="0" destOrd="0" presId="urn:microsoft.com/office/officeart/2005/8/layout/process1"/>
    <dgm:cxn modelId="{A4FCB48E-F83F-4E59-B035-4EAB79AD0FAA}" type="presOf" srcId="{B3E1627C-F891-4B4B-AECA-D403A0303319}" destId="{5121617C-C9D1-45B4-94CD-3309125625C0}" srcOrd="1" destOrd="0" presId="urn:microsoft.com/office/officeart/2005/8/layout/process1"/>
    <dgm:cxn modelId="{A85D38B8-7790-44B9-8394-8BE264726F13}" type="presParOf" srcId="{B02C5003-4D4C-40DA-B82D-C92DF59B8087}" destId="{555C7075-8D07-4E39-8E68-7996B0BCE306}" srcOrd="0" destOrd="0" presId="urn:microsoft.com/office/officeart/2005/8/layout/process1"/>
    <dgm:cxn modelId="{7E21449A-BD20-446D-B801-CA1F5CAAE9F5}" type="presParOf" srcId="{B02C5003-4D4C-40DA-B82D-C92DF59B8087}" destId="{2864B66D-2633-4F10-8377-9E9D030CEB75}" srcOrd="1" destOrd="0" presId="urn:microsoft.com/office/officeart/2005/8/layout/process1"/>
    <dgm:cxn modelId="{35798B47-E98D-4389-8303-AB21EF39E4EE}" type="presParOf" srcId="{2864B66D-2633-4F10-8377-9E9D030CEB75}" destId="{1F86A522-56E4-4834-9498-99CF03C4E895}" srcOrd="0" destOrd="0" presId="urn:microsoft.com/office/officeart/2005/8/layout/process1"/>
    <dgm:cxn modelId="{AC14B5D6-0F2B-40E5-AB65-66565463ADE3}" type="presParOf" srcId="{B02C5003-4D4C-40DA-B82D-C92DF59B8087}" destId="{1F2A36A4-907E-4E9B-ACFE-461646B2AB43}" srcOrd="2" destOrd="0" presId="urn:microsoft.com/office/officeart/2005/8/layout/process1"/>
    <dgm:cxn modelId="{A3EF49AD-4DF9-4305-9459-CF3371951B04}" type="presParOf" srcId="{B02C5003-4D4C-40DA-B82D-C92DF59B8087}" destId="{1047808F-31F9-41D1-A4D8-425B76D80A73}" srcOrd="3" destOrd="0" presId="urn:microsoft.com/office/officeart/2005/8/layout/process1"/>
    <dgm:cxn modelId="{4554AF36-9944-4527-890B-2857B9EEB38F}" type="presParOf" srcId="{1047808F-31F9-41D1-A4D8-425B76D80A73}" destId="{5121617C-C9D1-45B4-94CD-3309125625C0}" srcOrd="0" destOrd="0" presId="urn:microsoft.com/office/officeart/2005/8/layout/process1"/>
    <dgm:cxn modelId="{2D7500D4-C946-4E53-8093-C55150A039DE}" type="presParOf" srcId="{B02C5003-4D4C-40DA-B82D-C92DF59B8087}" destId="{38BA0821-DA34-4C8F-A100-16DCB814BC2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558F64-B99C-4439-BF56-7D4614691C22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E0D385BC-16A2-4BF5-84AC-2FBEDBA0ADF6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Programlama Dili (Kaynak Kod)</a:t>
          </a:r>
          <a:endParaRPr lang="tr-TR" dirty="0">
            <a:solidFill>
              <a:schemeClr val="tx1"/>
            </a:solidFill>
          </a:endParaRPr>
        </a:p>
      </dgm:t>
    </dgm:pt>
    <dgm:pt modelId="{93DBCFF3-D2B2-4033-8A7E-FCCD3F2A8BD6}" type="parTrans" cxnId="{8DA2EEEA-EE82-47AD-89E2-DCD062887398}">
      <dgm:prSet/>
      <dgm:spPr/>
      <dgm:t>
        <a:bodyPr/>
        <a:lstStyle/>
        <a:p>
          <a:endParaRPr lang="tr-TR"/>
        </a:p>
      </dgm:t>
    </dgm:pt>
    <dgm:pt modelId="{02732121-A89C-4C1D-B05A-C73382DC36B1}" type="sibTrans" cxnId="{8DA2EEEA-EE82-47AD-89E2-DCD062887398}">
      <dgm:prSet/>
      <dgm:spPr/>
      <dgm:t>
        <a:bodyPr/>
        <a:lstStyle/>
        <a:p>
          <a:endParaRPr lang="tr-TR"/>
        </a:p>
      </dgm:t>
    </dgm:pt>
    <dgm:pt modelId="{D33FC9EA-0715-430F-AB3F-01B851F9FB02}">
      <dgm:prSet phldrT="[Metin]"/>
      <dgm:spPr/>
      <dgm:t>
        <a:bodyPr/>
        <a:lstStyle/>
        <a:p>
          <a:r>
            <a:rPr lang="tr-TR" dirty="0" smtClean="0">
              <a:solidFill>
                <a:srgbClr val="FF0000"/>
              </a:solidFill>
            </a:rPr>
            <a:t>Amaç Kod</a:t>
          </a:r>
          <a:endParaRPr lang="tr-TR" dirty="0">
            <a:solidFill>
              <a:srgbClr val="FF0000"/>
            </a:solidFill>
          </a:endParaRPr>
        </a:p>
      </dgm:t>
    </dgm:pt>
    <dgm:pt modelId="{07181285-A2AE-4B89-B424-693764EC44C8}" type="parTrans" cxnId="{34E78241-643A-4ED5-8527-E7C68B126D9B}">
      <dgm:prSet/>
      <dgm:spPr/>
      <dgm:t>
        <a:bodyPr/>
        <a:lstStyle/>
        <a:p>
          <a:endParaRPr lang="tr-TR"/>
        </a:p>
      </dgm:t>
    </dgm:pt>
    <dgm:pt modelId="{B123CB63-6282-4562-90FC-DEB1C90B0C6F}" type="sibTrans" cxnId="{34E78241-643A-4ED5-8527-E7C68B126D9B}">
      <dgm:prSet/>
      <dgm:spPr/>
      <dgm:t>
        <a:bodyPr/>
        <a:lstStyle/>
        <a:p>
          <a:endParaRPr lang="tr-TR"/>
        </a:p>
      </dgm:t>
    </dgm:pt>
    <dgm:pt modelId="{7CD72B1E-C294-4B01-AACD-EE38A0EDDE59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Program Çıktısı</a:t>
          </a:r>
          <a:endParaRPr lang="tr-TR" dirty="0">
            <a:solidFill>
              <a:schemeClr val="tx1"/>
            </a:solidFill>
          </a:endParaRPr>
        </a:p>
      </dgm:t>
    </dgm:pt>
    <dgm:pt modelId="{B76ABB17-0BA9-4CA4-8DE8-FF5249A9E233}" type="parTrans" cxnId="{608F7216-033D-476A-9400-9A87E022F18B}">
      <dgm:prSet/>
      <dgm:spPr/>
      <dgm:t>
        <a:bodyPr/>
        <a:lstStyle/>
        <a:p>
          <a:endParaRPr lang="tr-TR"/>
        </a:p>
      </dgm:t>
    </dgm:pt>
    <dgm:pt modelId="{A27A7074-76D2-451D-B740-B19325BF6B5C}" type="sibTrans" cxnId="{608F7216-033D-476A-9400-9A87E022F18B}">
      <dgm:prSet/>
      <dgm:spPr/>
      <dgm:t>
        <a:bodyPr/>
        <a:lstStyle/>
        <a:p>
          <a:endParaRPr lang="tr-TR"/>
        </a:p>
      </dgm:t>
    </dgm:pt>
    <dgm:pt modelId="{E9ACC4C4-B3C1-46C9-9D87-8A1DDDE6255B}" type="pres">
      <dgm:prSet presAssocID="{0F558F64-B99C-4439-BF56-7D4614691C22}" presName="Name0" presStyleCnt="0">
        <dgm:presLayoutVars>
          <dgm:dir/>
          <dgm:resizeHandles val="exact"/>
        </dgm:presLayoutVars>
      </dgm:prSet>
      <dgm:spPr/>
    </dgm:pt>
    <dgm:pt modelId="{02F07BA0-87A6-4BB4-9796-1C64BEFD6551}" type="pres">
      <dgm:prSet presAssocID="{E0D385BC-16A2-4BF5-84AC-2FBEDBA0AD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B7EC08-EC17-475C-A15D-0E45C86E6E75}" type="pres">
      <dgm:prSet presAssocID="{02732121-A89C-4C1D-B05A-C73382DC36B1}" presName="sibTrans" presStyleLbl="sibTrans2D1" presStyleIdx="0" presStyleCnt="2"/>
      <dgm:spPr/>
      <dgm:t>
        <a:bodyPr/>
        <a:lstStyle/>
        <a:p>
          <a:endParaRPr lang="tr-TR"/>
        </a:p>
      </dgm:t>
    </dgm:pt>
    <dgm:pt modelId="{76FD12A9-1C33-4FDA-9F77-F1C9806EC77C}" type="pres">
      <dgm:prSet presAssocID="{02732121-A89C-4C1D-B05A-C73382DC36B1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2F65C0B4-532C-4887-9E01-A18A234BF528}" type="pres">
      <dgm:prSet presAssocID="{D33FC9EA-0715-430F-AB3F-01B851F9FB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9445E8-C829-4426-8F07-68C683166E0F}" type="pres">
      <dgm:prSet presAssocID="{B123CB63-6282-4562-90FC-DEB1C90B0C6F}" presName="sibTrans" presStyleLbl="sibTrans2D1" presStyleIdx="1" presStyleCnt="2"/>
      <dgm:spPr/>
      <dgm:t>
        <a:bodyPr/>
        <a:lstStyle/>
        <a:p>
          <a:endParaRPr lang="tr-TR"/>
        </a:p>
      </dgm:t>
    </dgm:pt>
    <dgm:pt modelId="{0919E759-4AD7-454A-80BE-864D2B012ADF}" type="pres">
      <dgm:prSet presAssocID="{B123CB63-6282-4562-90FC-DEB1C90B0C6F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371434DF-3F05-478A-855E-51D065D31EDF}" type="pres">
      <dgm:prSet presAssocID="{7CD72B1E-C294-4B01-AACD-EE38A0EDDE5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E49518F-88C4-4135-9D78-ECA8C9A6E959}" type="presOf" srcId="{02732121-A89C-4C1D-B05A-C73382DC36B1}" destId="{76FD12A9-1C33-4FDA-9F77-F1C9806EC77C}" srcOrd="1" destOrd="0" presId="urn:microsoft.com/office/officeart/2005/8/layout/process1"/>
    <dgm:cxn modelId="{8DA2EEEA-EE82-47AD-89E2-DCD062887398}" srcId="{0F558F64-B99C-4439-BF56-7D4614691C22}" destId="{E0D385BC-16A2-4BF5-84AC-2FBEDBA0ADF6}" srcOrd="0" destOrd="0" parTransId="{93DBCFF3-D2B2-4033-8A7E-FCCD3F2A8BD6}" sibTransId="{02732121-A89C-4C1D-B05A-C73382DC36B1}"/>
    <dgm:cxn modelId="{34E78241-643A-4ED5-8527-E7C68B126D9B}" srcId="{0F558F64-B99C-4439-BF56-7D4614691C22}" destId="{D33FC9EA-0715-430F-AB3F-01B851F9FB02}" srcOrd="1" destOrd="0" parTransId="{07181285-A2AE-4B89-B424-693764EC44C8}" sibTransId="{B123CB63-6282-4562-90FC-DEB1C90B0C6F}"/>
    <dgm:cxn modelId="{52060B17-9C33-4010-B67C-612CBFCA4CA1}" type="presOf" srcId="{0F558F64-B99C-4439-BF56-7D4614691C22}" destId="{E9ACC4C4-B3C1-46C9-9D87-8A1DDDE6255B}" srcOrd="0" destOrd="0" presId="urn:microsoft.com/office/officeart/2005/8/layout/process1"/>
    <dgm:cxn modelId="{7A2947C4-44F7-4FD1-A76A-6390DDED0233}" type="presOf" srcId="{D33FC9EA-0715-430F-AB3F-01B851F9FB02}" destId="{2F65C0B4-532C-4887-9E01-A18A234BF528}" srcOrd="0" destOrd="0" presId="urn:microsoft.com/office/officeart/2005/8/layout/process1"/>
    <dgm:cxn modelId="{0ADD61E4-CC06-47AA-AD4E-A885EF5EFC78}" type="presOf" srcId="{B123CB63-6282-4562-90FC-DEB1C90B0C6F}" destId="{D89445E8-C829-4426-8F07-68C683166E0F}" srcOrd="0" destOrd="0" presId="urn:microsoft.com/office/officeart/2005/8/layout/process1"/>
    <dgm:cxn modelId="{608F7216-033D-476A-9400-9A87E022F18B}" srcId="{0F558F64-B99C-4439-BF56-7D4614691C22}" destId="{7CD72B1E-C294-4B01-AACD-EE38A0EDDE59}" srcOrd="2" destOrd="0" parTransId="{B76ABB17-0BA9-4CA4-8DE8-FF5249A9E233}" sibTransId="{A27A7074-76D2-451D-B740-B19325BF6B5C}"/>
    <dgm:cxn modelId="{DCE44C03-5718-4ED9-ACE4-565EF80ABFF6}" type="presOf" srcId="{E0D385BC-16A2-4BF5-84AC-2FBEDBA0ADF6}" destId="{02F07BA0-87A6-4BB4-9796-1C64BEFD6551}" srcOrd="0" destOrd="0" presId="urn:microsoft.com/office/officeart/2005/8/layout/process1"/>
    <dgm:cxn modelId="{7A3634AB-2DF1-450E-92C1-DA1A8DD95F74}" type="presOf" srcId="{7CD72B1E-C294-4B01-AACD-EE38A0EDDE59}" destId="{371434DF-3F05-478A-855E-51D065D31EDF}" srcOrd="0" destOrd="0" presId="urn:microsoft.com/office/officeart/2005/8/layout/process1"/>
    <dgm:cxn modelId="{9E8E359B-8A97-45C8-885F-79A7B6AA44CB}" type="presOf" srcId="{B123CB63-6282-4562-90FC-DEB1C90B0C6F}" destId="{0919E759-4AD7-454A-80BE-864D2B012ADF}" srcOrd="1" destOrd="0" presId="urn:microsoft.com/office/officeart/2005/8/layout/process1"/>
    <dgm:cxn modelId="{F2B9424F-9B13-4125-9A4F-6F7E1C44B125}" type="presOf" srcId="{02732121-A89C-4C1D-B05A-C73382DC36B1}" destId="{D6B7EC08-EC17-475C-A15D-0E45C86E6E75}" srcOrd="0" destOrd="0" presId="urn:microsoft.com/office/officeart/2005/8/layout/process1"/>
    <dgm:cxn modelId="{8DC960EA-216E-4B72-9388-18B2A9FA1EDF}" type="presParOf" srcId="{E9ACC4C4-B3C1-46C9-9D87-8A1DDDE6255B}" destId="{02F07BA0-87A6-4BB4-9796-1C64BEFD6551}" srcOrd="0" destOrd="0" presId="urn:microsoft.com/office/officeart/2005/8/layout/process1"/>
    <dgm:cxn modelId="{2C8B371B-997C-4212-AAE1-5A13E968868A}" type="presParOf" srcId="{E9ACC4C4-B3C1-46C9-9D87-8A1DDDE6255B}" destId="{D6B7EC08-EC17-475C-A15D-0E45C86E6E75}" srcOrd="1" destOrd="0" presId="urn:microsoft.com/office/officeart/2005/8/layout/process1"/>
    <dgm:cxn modelId="{2C5EDEDF-9069-4BEF-85B6-0C0BCC376130}" type="presParOf" srcId="{D6B7EC08-EC17-475C-A15D-0E45C86E6E75}" destId="{76FD12A9-1C33-4FDA-9F77-F1C9806EC77C}" srcOrd="0" destOrd="0" presId="urn:microsoft.com/office/officeart/2005/8/layout/process1"/>
    <dgm:cxn modelId="{D9B52027-F0B7-468C-95CE-F0A6113FE005}" type="presParOf" srcId="{E9ACC4C4-B3C1-46C9-9D87-8A1DDDE6255B}" destId="{2F65C0B4-532C-4887-9E01-A18A234BF528}" srcOrd="2" destOrd="0" presId="urn:microsoft.com/office/officeart/2005/8/layout/process1"/>
    <dgm:cxn modelId="{C6DC2E76-5A23-4D60-9402-7789EA02A600}" type="presParOf" srcId="{E9ACC4C4-B3C1-46C9-9D87-8A1DDDE6255B}" destId="{D89445E8-C829-4426-8F07-68C683166E0F}" srcOrd="3" destOrd="0" presId="urn:microsoft.com/office/officeart/2005/8/layout/process1"/>
    <dgm:cxn modelId="{F2F98E71-F902-4FB3-AFD5-3FAF8CFDE6AD}" type="presParOf" srcId="{D89445E8-C829-4426-8F07-68C683166E0F}" destId="{0919E759-4AD7-454A-80BE-864D2B012ADF}" srcOrd="0" destOrd="0" presId="urn:microsoft.com/office/officeart/2005/8/layout/process1"/>
    <dgm:cxn modelId="{735EE6F8-3A2A-4165-BBEF-00E84ADDCB76}" type="presParOf" srcId="{E9ACC4C4-B3C1-46C9-9D87-8A1DDDE6255B}" destId="{371434DF-3F05-478A-855E-51D065D31ED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5C7075-8D07-4E39-8E68-7996B0BCE306}">
      <dsp:nvSpPr>
        <dsp:cNvPr id="0" name=""/>
        <dsp:cNvSpPr/>
      </dsp:nvSpPr>
      <dsp:spPr>
        <a:xfrm>
          <a:off x="23693" y="948555"/>
          <a:ext cx="1362822" cy="8176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VERİ</a:t>
          </a:r>
          <a:endParaRPr lang="tr-TR" sz="3300" kern="1200" dirty="0"/>
        </a:p>
      </dsp:txBody>
      <dsp:txXfrm>
        <a:off x="47642" y="972504"/>
        <a:ext cx="1314924" cy="769795"/>
      </dsp:txXfrm>
    </dsp:sp>
    <dsp:sp modelId="{2864B66D-2633-4F10-8377-9E9D030CEB75}">
      <dsp:nvSpPr>
        <dsp:cNvPr id="0" name=""/>
        <dsp:cNvSpPr/>
      </dsp:nvSpPr>
      <dsp:spPr>
        <a:xfrm rot="21530360">
          <a:off x="1517986" y="1169118"/>
          <a:ext cx="278834" cy="3379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1517995" y="1237561"/>
        <a:ext cx="195184" cy="202788"/>
      </dsp:txXfrm>
    </dsp:sp>
    <dsp:sp modelId="{1F2A36A4-907E-4E9B-ACFE-461646B2AB43}">
      <dsp:nvSpPr>
        <dsp:cNvPr id="0" name=""/>
        <dsp:cNvSpPr/>
      </dsp:nvSpPr>
      <dsp:spPr>
        <a:xfrm>
          <a:off x="1912511" y="910287"/>
          <a:ext cx="1362822" cy="817693"/>
        </a:xfrm>
        <a:prstGeom prst="roundRect">
          <a:avLst>
            <a:gd name="adj" fmla="val 10000"/>
          </a:avLst>
        </a:prstGeom>
        <a:solidFill>
          <a:schemeClr val="accent3">
            <a:hueOff val="214284"/>
            <a:satOff val="-24046"/>
            <a:lumOff val="411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İŞLEM</a:t>
          </a:r>
          <a:endParaRPr lang="tr-TR" sz="3300" kern="1200" dirty="0"/>
        </a:p>
      </dsp:txBody>
      <dsp:txXfrm>
        <a:off x="1936460" y="934236"/>
        <a:ext cx="1314924" cy="769795"/>
      </dsp:txXfrm>
    </dsp:sp>
    <dsp:sp modelId="{1047808F-31F9-41D1-A4D8-425B76D80A73}">
      <dsp:nvSpPr>
        <dsp:cNvPr id="0" name=""/>
        <dsp:cNvSpPr/>
      </dsp:nvSpPr>
      <dsp:spPr>
        <a:xfrm>
          <a:off x="3411616" y="1150144"/>
          <a:ext cx="288918" cy="3379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3411616" y="1217740"/>
        <a:ext cx="202243" cy="202788"/>
      </dsp:txXfrm>
    </dsp:sp>
    <dsp:sp modelId="{38BA0821-DA34-4C8F-A100-16DCB814BC2A}">
      <dsp:nvSpPr>
        <dsp:cNvPr id="0" name=""/>
        <dsp:cNvSpPr/>
      </dsp:nvSpPr>
      <dsp:spPr>
        <a:xfrm>
          <a:off x="3820463" y="910287"/>
          <a:ext cx="1362822" cy="817693"/>
        </a:xfrm>
        <a:prstGeom prst="roundRect">
          <a:avLst>
            <a:gd name="adj" fmla="val 10000"/>
          </a:avLst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Çıktı</a:t>
          </a:r>
          <a:endParaRPr lang="tr-TR" sz="3300" kern="1200" dirty="0"/>
        </a:p>
      </dsp:txBody>
      <dsp:txXfrm>
        <a:off x="3844412" y="934236"/>
        <a:ext cx="1314924" cy="7697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F07BA0-87A6-4BB4-9796-1C64BEFD6551}">
      <dsp:nvSpPr>
        <dsp:cNvPr id="0" name=""/>
        <dsp:cNvSpPr/>
      </dsp:nvSpPr>
      <dsp:spPr>
        <a:xfrm>
          <a:off x="5262" y="461618"/>
          <a:ext cx="1572950" cy="9880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tx1"/>
              </a:solidFill>
            </a:rPr>
            <a:t>Programlama Dili (Kaynak Kod)</a:t>
          </a:r>
          <a:endParaRPr lang="tr-TR" sz="1800" kern="1200" dirty="0">
            <a:solidFill>
              <a:schemeClr val="tx1"/>
            </a:solidFill>
          </a:endParaRPr>
        </a:p>
      </dsp:txBody>
      <dsp:txXfrm>
        <a:off x="34200" y="490556"/>
        <a:ext cx="1515074" cy="930133"/>
      </dsp:txXfrm>
    </dsp:sp>
    <dsp:sp modelId="{D6B7EC08-EC17-475C-A15D-0E45C86E6E75}">
      <dsp:nvSpPr>
        <dsp:cNvPr id="0" name=""/>
        <dsp:cNvSpPr/>
      </dsp:nvSpPr>
      <dsp:spPr>
        <a:xfrm>
          <a:off x="1735508" y="760577"/>
          <a:ext cx="333465" cy="3900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1735508" y="838595"/>
        <a:ext cx="233426" cy="234055"/>
      </dsp:txXfrm>
    </dsp:sp>
    <dsp:sp modelId="{2F65C0B4-532C-4887-9E01-A18A234BF528}">
      <dsp:nvSpPr>
        <dsp:cNvPr id="0" name=""/>
        <dsp:cNvSpPr/>
      </dsp:nvSpPr>
      <dsp:spPr>
        <a:xfrm>
          <a:off x="2207393" y="461618"/>
          <a:ext cx="1572950" cy="988009"/>
        </a:xfrm>
        <a:prstGeom prst="roundRect">
          <a:avLst>
            <a:gd name="adj" fmla="val 10000"/>
          </a:avLst>
        </a:prstGeom>
        <a:solidFill>
          <a:schemeClr val="accent4">
            <a:hueOff val="-857133"/>
            <a:satOff val="7260"/>
            <a:lumOff val="-313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rgbClr val="FF0000"/>
              </a:solidFill>
            </a:rPr>
            <a:t>Amaç Kod</a:t>
          </a:r>
          <a:endParaRPr lang="tr-TR" sz="1800" kern="1200" dirty="0">
            <a:solidFill>
              <a:srgbClr val="FF0000"/>
            </a:solidFill>
          </a:endParaRPr>
        </a:p>
      </dsp:txBody>
      <dsp:txXfrm>
        <a:off x="2236331" y="490556"/>
        <a:ext cx="1515074" cy="930133"/>
      </dsp:txXfrm>
    </dsp:sp>
    <dsp:sp modelId="{D89445E8-C829-4426-8F07-68C683166E0F}">
      <dsp:nvSpPr>
        <dsp:cNvPr id="0" name=""/>
        <dsp:cNvSpPr/>
      </dsp:nvSpPr>
      <dsp:spPr>
        <a:xfrm>
          <a:off x="3937638" y="760577"/>
          <a:ext cx="333465" cy="3900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714266"/>
            <a:satOff val="14520"/>
            <a:lumOff val="-627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3937638" y="838595"/>
        <a:ext cx="233426" cy="234055"/>
      </dsp:txXfrm>
    </dsp:sp>
    <dsp:sp modelId="{371434DF-3F05-478A-855E-51D065D31EDF}">
      <dsp:nvSpPr>
        <dsp:cNvPr id="0" name=""/>
        <dsp:cNvSpPr/>
      </dsp:nvSpPr>
      <dsp:spPr>
        <a:xfrm>
          <a:off x="4409523" y="461618"/>
          <a:ext cx="1572950" cy="988009"/>
        </a:xfrm>
        <a:prstGeom prst="roundRect">
          <a:avLst>
            <a:gd name="adj" fmla="val 10000"/>
          </a:avLst>
        </a:prstGeom>
        <a:solidFill>
          <a:schemeClr val="accent4">
            <a:hueOff val="-1714266"/>
            <a:satOff val="14520"/>
            <a:lumOff val="-627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tx1"/>
              </a:solidFill>
            </a:rPr>
            <a:t>Program Çıktısı</a:t>
          </a:r>
          <a:endParaRPr lang="tr-TR" sz="1800" kern="1200" dirty="0">
            <a:solidFill>
              <a:schemeClr val="tx1"/>
            </a:solidFill>
          </a:endParaRPr>
        </a:p>
      </dsp:txBody>
      <dsp:txXfrm>
        <a:off x="4438461" y="490556"/>
        <a:ext cx="1515074" cy="930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dirty="0" smtClean="0"/>
              <a:t>TEMEL BİLGİLER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NBP103 PROGRAMLAMA TEMELLERİ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Erhan ARI, Algoritma ve C# Programlama, Seçkin Yayıncılık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https://tr.wikipedia.org/wiki/Algoritma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Ebubekir Yaşar (2011). Algoritma ve Programlamaya Giriş. Murathan Yayınevi.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İçeriği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TEMEL BİLGİLER</a:t>
            </a:r>
          </a:p>
          <a:p>
            <a:r>
              <a:rPr lang="tr-TR" dirty="0" smtClean="0"/>
              <a:t>ALGORİTMA NEDİR</a:t>
            </a:r>
          </a:p>
          <a:p>
            <a:r>
              <a:rPr lang="tr-TR" dirty="0" smtClean="0"/>
              <a:t>AKIŞ DİYAGRAMLARI</a:t>
            </a:r>
          </a:p>
          <a:p>
            <a:r>
              <a:rPr lang="tr-TR" dirty="0" smtClean="0"/>
              <a:t>DEĞİŞKENLER</a:t>
            </a:r>
          </a:p>
          <a:p>
            <a:r>
              <a:rPr lang="tr-TR" dirty="0" smtClean="0"/>
              <a:t>OPERATÖRLER</a:t>
            </a:r>
          </a:p>
          <a:p>
            <a:r>
              <a:rPr lang="tr-TR" dirty="0" smtClean="0"/>
              <a:t>KARAR YAPILARI</a:t>
            </a:r>
          </a:p>
          <a:p>
            <a:r>
              <a:rPr lang="tr-TR" dirty="0" smtClean="0"/>
              <a:t>DÖNGÜ KONTROLLERİ</a:t>
            </a:r>
          </a:p>
          <a:p>
            <a:r>
              <a:rPr lang="tr-TR" dirty="0" smtClean="0"/>
              <a:t>DİZİLER</a:t>
            </a:r>
          </a:p>
          <a:p>
            <a:r>
              <a:rPr lang="tr-TR" dirty="0" smtClean="0"/>
              <a:t>FOKSİYONLAR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Değerlendirmesi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Vize_Notu</a:t>
            </a:r>
            <a:r>
              <a:rPr lang="tr-TR" dirty="0" smtClean="0"/>
              <a:t>=Vize*0,4</a:t>
            </a:r>
          </a:p>
          <a:p>
            <a:r>
              <a:rPr lang="tr-TR" dirty="0" err="1" smtClean="0"/>
              <a:t>Final_Notu</a:t>
            </a:r>
            <a:r>
              <a:rPr lang="tr-TR" dirty="0" smtClean="0"/>
              <a:t>=Final*0,6</a:t>
            </a:r>
          </a:p>
          <a:p>
            <a:r>
              <a:rPr lang="tr-TR" dirty="0" smtClean="0"/>
              <a:t>Ortalama=</a:t>
            </a:r>
            <a:r>
              <a:rPr lang="tr-TR" dirty="0" err="1" smtClean="0"/>
              <a:t>Vize_Notu</a:t>
            </a:r>
            <a:r>
              <a:rPr lang="tr-TR" dirty="0" smtClean="0"/>
              <a:t> + </a:t>
            </a:r>
            <a:r>
              <a:rPr lang="tr-TR" dirty="0" err="1" smtClean="0"/>
              <a:t>Final_Notu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121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BİLGİLER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3328" y="1690688"/>
            <a:ext cx="10515600" cy="4351338"/>
          </a:xfrm>
        </p:spPr>
        <p:txBody>
          <a:bodyPr/>
          <a:lstStyle/>
          <a:p>
            <a:r>
              <a:rPr lang="tr-TR" dirty="0" smtClean="0"/>
              <a:t>Program Nedir?</a:t>
            </a:r>
          </a:p>
          <a:p>
            <a:endParaRPr lang="tr-TR" dirty="0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651589884"/>
              </p:ext>
            </p:extLst>
          </p:nvPr>
        </p:nvGraphicFramePr>
        <p:xfrm>
          <a:off x="838200" y="1581462"/>
          <a:ext cx="5187846" cy="2638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6490740" y="2300431"/>
            <a:ext cx="39424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Program yazmak için kullanılan yazılımlara </a:t>
            </a:r>
            <a:r>
              <a:rPr lang="tr-TR" b="1" dirty="0" smtClean="0"/>
              <a:t>programlama dili </a:t>
            </a:r>
            <a:r>
              <a:rPr lang="tr-TR" dirty="0" smtClean="0"/>
              <a:t>denir [1].</a:t>
            </a:r>
          </a:p>
          <a:p>
            <a:endParaRPr lang="tr-TR" dirty="0"/>
          </a:p>
          <a:p>
            <a:r>
              <a:rPr lang="tr-TR" dirty="0" smtClean="0"/>
              <a:t>C, C++,C#, Java </a:t>
            </a:r>
            <a:r>
              <a:rPr lang="tr-TR" dirty="0" err="1" smtClean="0"/>
              <a:t>vb</a:t>
            </a:r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838200" y="3745883"/>
            <a:ext cx="47681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1. Düşük Seviyeli Diller</a:t>
            </a:r>
          </a:p>
          <a:p>
            <a:r>
              <a:rPr lang="tr-TR" dirty="0" smtClean="0"/>
              <a:t>2. Orta Seviyeli Diller</a:t>
            </a:r>
          </a:p>
          <a:p>
            <a:r>
              <a:rPr lang="tr-TR" dirty="0" smtClean="0"/>
              <a:t>3. Yüksek Seviyeli Diller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244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BİLGİLER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DERLEYİCİ</a:t>
            </a:r>
            <a:endParaRPr lang="tr-TR" dirty="0"/>
          </a:p>
          <a:p>
            <a:pPr marL="457200" lvl="1" indent="0">
              <a:buNone/>
            </a:pPr>
            <a:r>
              <a:rPr lang="tr-TR" dirty="0" smtClean="0"/>
              <a:t>Herhangi bir programlama dilinin </a:t>
            </a:r>
            <a:r>
              <a:rPr lang="tr-TR" dirty="0" err="1" smtClean="0"/>
              <a:t>IDE’lerle</a:t>
            </a:r>
            <a:r>
              <a:rPr lang="tr-TR" dirty="0" smtClean="0"/>
              <a:t> işlemcinin komut kümesi kullanılarak amaç koda dönüştürülme işlemine </a:t>
            </a:r>
            <a:r>
              <a:rPr lang="tr-TR" dirty="0" smtClean="0">
                <a:solidFill>
                  <a:srgbClr val="FF0000"/>
                </a:solidFill>
              </a:rPr>
              <a:t>derleyici</a:t>
            </a:r>
            <a:r>
              <a:rPr lang="tr-TR" dirty="0" smtClean="0"/>
              <a:t> denir</a:t>
            </a:r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endParaRPr lang="tr-TR" dirty="0" smtClean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301330645"/>
              </p:ext>
            </p:extLst>
          </p:nvPr>
        </p:nvGraphicFramePr>
        <p:xfrm>
          <a:off x="2781506" y="3195573"/>
          <a:ext cx="5987737" cy="1911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4212235" y="4646951"/>
            <a:ext cx="997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Derleyici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6491348" y="4646951"/>
            <a:ext cx="996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Bağlayıcı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952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Algoritma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Algoritma</a:t>
            </a:r>
            <a:r>
              <a:rPr lang="tr-TR" dirty="0"/>
              <a:t>, belli bir </a:t>
            </a:r>
            <a:r>
              <a:rPr lang="tr-TR" dirty="0">
                <a:solidFill>
                  <a:srgbClr val="FF0000"/>
                </a:solidFill>
              </a:rPr>
              <a:t>problemi</a:t>
            </a:r>
            <a:r>
              <a:rPr lang="tr-TR" dirty="0"/>
              <a:t> çözmek veya belirli bir amaca ulaşmak için tasarlanan </a:t>
            </a:r>
            <a:r>
              <a:rPr lang="tr-TR" dirty="0" smtClean="0"/>
              <a:t>yoldur. </a:t>
            </a:r>
            <a:r>
              <a:rPr lang="tr-TR" dirty="0"/>
              <a:t>Matematikte ve bilgisayar biliminde bir işi yapmak için tanımlanan, bir başlangıç durumundan başladığında, açıkça belirlenmiş bir son durumunda sonlanan, sonlu işlemler </a:t>
            </a:r>
            <a:r>
              <a:rPr lang="tr-TR" dirty="0" smtClean="0"/>
              <a:t>kümesidir[2].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369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ALGORİTMA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PROBLEM</a:t>
            </a:r>
          </a:p>
          <a:p>
            <a:r>
              <a:rPr lang="tr-TR" dirty="0" smtClean="0"/>
              <a:t>ALGORİTMA KURULMASI</a:t>
            </a:r>
          </a:p>
          <a:p>
            <a:r>
              <a:rPr lang="tr-TR" dirty="0" smtClean="0"/>
              <a:t>KODLARIN YAZILMASI</a:t>
            </a:r>
          </a:p>
          <a:p>
            <a:r>
              <a:rPr lang="tr-TR" dirty="0" smtClean="0"/>
              <a:t>DENEME ve DÜZELTME [2]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7009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ALGORİTMA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Algoritmada çözüm açıkça belirtilmelidir.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Algoritma Anlaşılır Olmalıdır.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Genel Olmalıdır.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Problem çözüm aşamaları sırasıyla yazılmalıdır [3]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047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ALGORİTMA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b="1" dirty="0" smtClean="0"/>
              <a:t>Problem</a:t>
            </a:r>
            <a:r>
              <a:rPr lang="tr-TR" dirty="0" smtClean="0"/>
              <a:t>: Bir öğrencinin dersliğine gitmesi durumunun basit algoritmasını yazalım.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Başla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Evden Çık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Otobüs Durağına Yürü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Otobüsün Geldiğinde Bin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Ücretini Öde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Okula en yakın durakta in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Dersliğe yürü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Sırana Otur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Son</a:t>
            </a:r>
          </a:p>
          <a:p>
            <a:pPr marL="914400" lvl="1" indent="-45720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3317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884</TotalTime>
  <Words>241</Words>
  <Application>Microsoft Office PowerPoint</Application>
  <PresentationFormat>Geniş ekran</PresentationFormat>
  <Paragraphs>63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 TEMEL BİLGİLER</vt:lpstr>
      <vt:lpstr>Ders İçeriği</vt:lpstr>
      <vt:lpstr>Ders Değerlendirmesi</vt:lpstr>
      <vt:lpstr>TEMEL BİLGİLER</vt:lpstr>
      <vt:lpstr>TEMEL BİLGİLER</vt:lpstr>
      <vt:lpstr>Algoritma</vt:lpstr>
      <vt:lpstr>ALGORİTMA</vt:lpstr>
      <vt:lpstr>ALGORİTMA</vt:lpstr>
      <vt:lpstr>ALGORİTMA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NBP103-Programlama Temelleri Ders Notu</dc:title>
  <dc:creator>BAP2</dc:creator>
  <cp:lastModifiedBy>BAP2</cp:lastModifiedBy>
  <cp:revision>16</cp:revision>
  <dcterms:created xsi:type="dcterms:W3CDTF">2017-11-13T19:25:20Z</dcterms:created>
  <dcterms:modified xsi:type="dcterms:W3CDTF">2017-11-14T12:39:41Z</dcterms:modified>
</cp:coreProperties>
</file>