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45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26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48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23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4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55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0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8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7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E468-0BEA-4F72-AAEC-D77E93658061}" type="datetimeFigureOut">
              <a:rPr lang="tr-TR" smtClean="0"/>
              <a:t>09.11.2020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21AA-A052-47D2-97B9-AA77AC3F71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5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EAE429-9595-F54D-A821-188941D848A3}"/>
              </a:ext>
            </a:extLst>
          </p:cNvPr>
          <p:cNvSpPr txBox="1"/>
          <p:nvPr/>
        </p:nvSpPr>
        <p:spPr>
          <a:xfrm>
            <a:off x="4800600" y="1269255"/>
            <a:ext cx="6852466" cy="3038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COĞRAFİ BİLGİ SİSTEMLERİ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(JEM359)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8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tr-TR" sz="3800" dirty="0" smtClean="0">
                <a:solidFill>
                  <a:srgbClr val="FFFFFF"/>
                </a:solidFill>
                <a:latin typeface="+mj-lt"/>
              </a:rPr>
              <a:t>İNTERPOLASYON</a:t>
            </a: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Doç. 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Dr. Sinan AKISKA</a:t>
            </a:r>
          </a:p>
        </p:txBody>
      </p: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34996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8A90CD-1E76-9840-B981-6BCE1783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34" y="1602131"/>
            <a:ext cx="3737490" cy="36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6" y="514201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6" y="3247255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 YÜKSEKLİK MODELLERİ NASIL </a:t>
            </a:r>
            <a:r>
              <a:rPr lang="tr-TR" b="1" dirty="0" smtClean="0"/>
              <a:t>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KONTÜR HARITALARI NASIL </a:t>
            </a:r>
            <a:r>
              <a:rPr lang="tr-TR" b="1" dirty="0" smtClean="0"/>
              <a:t>YAPILIYOR ?</a:t>
            </a:r>
            <a:endParaRPr lang="tr-TR" b="1" dirty="0"/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6" y="4043042"/>
            <a:ext cx="3704318" cy="2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  <a:endParaRPr lang="tr-T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Modeller oluşturulurken bilinmeyen noktalara değerler nasıl atanıyor ?</a:t>
            </a:r>
            <a:endParaRPr lang="tr-TR" b="1" dirty="0"/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 değerler nasıl bulunuyor ?</a:t>
            </a:r>
            <a:endParaRPr lang="tr-TR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(</a:t>
            </a:r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LİNEER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) İNTERPOLASYON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  <a:endParaRPr lang="tr-TR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4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Daha da basit bir ifadeyle bilinen değerler yardımı ile bilinen değerler arasındaki bilinmeyen bir değeri bulma işlemidir. </a:t>
            </a:r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Öznitelik değeri; </a:t>
            </a:r>
          </a:p>
          <a:p>
            <a:pPr algn="ctr"/>
            <a:r>
              <a:rPr lang="tr-TR" dirty="0" smtClean="0"/>
              <a:t>Yükseklik, kalorifik değer, kirlilik, % nem, % kül, %Pb, Au(ppm), kalınlık, cevher tavan ve taban yükseklikleri vb. değerlerdir.</a:t>
            </a:r>
            <a:endParaRPr lang="tr-TR" dirty="0"/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İnterpolasyon Yaklaşımları</a:t>
            </a:r>
            <a:endParaRPr lang="tr-TR" dirty="0"/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En </a:t>
            </a:r>
            <a:r>
              <a:rPr lang="tr-TR" dirty="0"/>
              <a:t>Yakın Komşu </a:t>
            </a:r>
            <a:r>
              <a:rPr lang="tr-TR" dirty="0" smtClean="0"/>
              <a:t>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</a:t>
            </a:r>
            <a:r>
              <a:rPr lang="tr-TR" dirty="0" smtClean="0"/>
              <a:t>(IDW)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Jeoistatistiksel </a:t>
            </a:r>
            <a:r>
              <a:rPr lang="tr-TR" dirty="0"/>
              <a:t>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</a:t>
            </a:r>
            <a:r>
              <a:rPr lang="tr-TR" dirty="0" smtClean="0"/>
              <a:t>ağları</a:t>
            </a:r>
            <a:endParaRPr lang="tr-TR" dirty="0"/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(Ersoy and Yunsel, 2019)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Fe (%)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(Nazarpour, 2018)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252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Tw Cen MT (Body)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Sinan.Akiska</dc:creator>
  <cp:lastModifiedBy>XxX</cp:lastModifiedBy>
  <cp:revision>158</cp:revision>
  <dcterms:created xsi:type="dcterms:W3CDTF">2020-10-12T14:09:30Z</dcterms:created>
  <dcterms:modified xsi:type="dcterms:W3CDTF">2020-11-09T12:48:41Z</dcterms:modified>
</cp:coreProperties>
</file>