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03" r:id="rId3"/>
    <p:sldId id="257" r:id="rId4"/>
    <p:sldId id="304" r:id="rId5"/>
    <p:sldId id="301" r:id="rId6"/>
    <p:sldId id="302" r:id="rId7"/>
    <p:sldId id="30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bağlantı şekilleri (aktif, kesim ve doyum bölgesi, ortak </a:t>
            </a:r>
            <a:r>
              <a:rPr lang="tr-TR" dirty="0" err="1"/>
              <a:t>kollektörlü</a:t>
            </a:r>
            <a:r>
              <a:rPr lang="tr-TR" dirty="0"/>
              <a:t> devre)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A</a:t>
            </a:r>
            <a:r>
              <a:rPr lang="tr-TR" dirty="0" smtClean="0"/>
              <a:t>ktif</a:t>
            </a:r>
            <a:r>
              <a:rPr lang="tr-TR" dirty="0"/>
              <a:t>, kesim ve doyum </a:t>
            </a:r>
            <a:r>
              <a:rPr lang="tr-TR" dirty="0" smtClean="0"/>
              <a:t>bölgesi</a:t>
            </a:r>
            <a:r>
              <a:rPr lang="tr-TR" dirty="0"/>
              <a:t>	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3889"/>
            <a:ext cx="10148728" cy="133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4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A</a:t>
            </a:r>
            <a:r>
              <a:rPr lang="tr-TR" dirty="0" smtClean="0"/>
              <a:t>ktif</a:t>
            </a:r>
            <a:r>
              <a:rPr lang="tr-TR" dirty="0"/>
              <a:t>, kesim ve doyum </a:t>
            </a:r>
            <a:r>
              <a:rPr lang="tr-TR" dirty="0" smtClean="0"/>
              <a:t>bölgesi</a:t>
            </a:r>
            <a:r>
              <a:rPr lang="tr-TR" dirty="0"/>
              <a:t>	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19738"/>
            <a:ext cx="10058400" cy="192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A</a:t>
            </a:r>
            <a:r>
              <a:rPr lang="tr-TR" dirty="0" smtClean="0"/>
              <a:t>ktif</a:t>
            </a:r>
            <a:r>
              <a:rPr lang="tr-TR" dirty="0"/>
              <a:t>, kesim ve doyum </a:t>
            </a:r>
            <a:r>
              <a:rPr lang="tr-TR" dirty="0" smtClean="0"/>
              <a:t>bölgesi</a:t>
            </a:r>
            <a:r>
              <a:rPr lang="tr-TR" dirty="0"/>
              <a:t>	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60743"/>
            <a:ext cx="10155249" cy="165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03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 smtClean="0"/>
              <a:t>Transistör</a:t>
            </a:r>
            <a:r>
              <a:rPr lang="tr-TR" dirty="0" smtClean="0"/>
              <a:t> bağlantı şekilleri (ortak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932412"/>
            <a:ext cx="7634125" cy="429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2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dirty="0" err="1" smtClean="0"/>
              <a:t>Transistör</a:t>
            </a:r>
            <a:r>
              <a:rPr lang="tr-TR" dirty="0" smtClean="0"/>
              <a:t> bağlantı şekilleri (ortak </a:t>
            </a:r>
            <a:r>
              <a:rPr lang="tr-TR" dirty="0" err="1" smtClean="0"/>
              <a:t>emiterli</a:t>
            </a:r>
            <a:r>
              <a:rPr lang="tr-TR" dirty="0" smtClean="0"/>
              <a:t> devre)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99772"/>
            <a:ext cx="7877220" cy="418879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4501" y="1899772"/>
            <a:ext cx="2181180" cy="275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80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2565</TotalTime>
  <Words>34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Times New Roman</vt:lpstr>
      <vt:lpstr>temaacik</vt:lpstr>
      <vt:lpstr>  Transistör bağlantı şekilleri (aktif, kesim ve doyum bölgesi, ortak kollektörlü devre)  </vt:lpstr>
      <vt:lpstr> Aktif, kesim ve doyum bölgesi </vt:lpstr>
      <vt:lpstr> Aktif, kesim ve doyum bölgesi </vt:lpstr>
      <vt:lpstr> Aktif, kesim ve doyum bölgesi </vt:lpstr>
      <vt:lpstr>  Transistör bağlantı şekilleri (ortak emiterli devre)</vt:lpstr>
      <vt:lpstr>  Transistör bağlantı şekilleri (ortak emiterli devre)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132</cp:revision>
  <dcterms:created xsi:type="dcterms:W3CDTF">2017-11-13T19:25:20Z</dcterms:created>
  <dcterms:modified xsi:type="dcterms:W3CDTF">2020-01-24T13:57:50Z</dcterms:modified>
</cp:coreProperties>
</file>