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67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69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39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45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136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81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44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82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41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515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16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Hayvan deneyleri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Madde 9- Hayvanlar, bilimsel olmayan teşhis, tedavi ve deneylerde kullanılamazlar.             </a:t>
            </a:r>
          </a:p>
          <a:p>
            <a:r>
              <a:rPr lang="tr-TR" dirty="0" smtClean="0"/>
              <a:t>Tıbbî ve bilimsel deneylerin uygulanması ve deneylerin hayvanları koruyacak şekilde yapılması ve deneylerde kullanılacak hayvanların uygun biçimde bakılması ve barındırılması esastır.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554739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Başkaca bir seçenek olmaması halinde, hayvanlar bilimsel çalışmalarda deney hayvanı olarak kullanılabilir.            </a:t>
            </a:r>
          </a:p>
          <a:p>
            <a:r>
              <a:rPr lang="tr-TR"/>
              <a:t>Hayvan deneyi yapan kurum ve kuruluşlarda bu deneylerin yapılmasına kendi bünyelerinde kurulmuş ve kurulacak etik kurullar yoluyla izin verilir.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6478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71</Words>
  <Application>Microsoft Office PowerPoint</Application>
  <PresentationFormat>Geniş ekran</PresentationFormat>
  <Paragraphs>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Hayvan deneyleri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HAYVANLARI KORUMA KANUNU               Kanun Numarası           : 5199              BİRİNCİ KISIM  Genel Hükümler  BİRİNCİ BÖLÜM  Amaç, Kapsam, Tanımlar ve İlkeler               Amaç              Madde 1- Bu Kanunun amacı; hayvanların rahat yaşamlarını ve hayvanlara iyi ve uygun muamele edilmesini temin etmek, hayvanların acı, ıstırap ve eziyet çekmelerine karşı en iyi şekilde korunmalarını, her türlü mağduriyetlerinin önlenmesini sağlamaktır.         Kapsam              Madde 2- Bu Kanun, amaç maddesi doğrultusunda yapılacak düzenlemeleri, alınacak önlemleri, sağlanacak eşgüdümü, denetim, sınırlama ve yükümlülükler ile tâbi olunacak cezaî hükümleri kapsar. </dc:title>
  <dc:creator>EKREM</dc:creator>
  <cp:lastModifiedBy>Klinik2</cp:lastModifiedBy>
  <cp:revision>2</cp:revision>
  <dcterms:created xsi:type="dcterms:W3CDTF">2019-02-18T19:49:51Z</dcterms:created>
  <dcterms:modified xsi:type="dcterms:W3CDTF">2019-03-08T05:54:23Z</dcterms:modified>
</cp:coreProperties>
</file>