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32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099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1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50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1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3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97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9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8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98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F91E5F-B86D-43F0-BE84-D56DDDDE86B9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53325-D44C-48B4-9C87-36314B43B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74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ict.youdao.com/w/proper/#keyfrom=E2Ctranslation" TargetMode="External"/><Relationship Id="rId2" Type="http://schemas.openxmlformats.org/officeDocument/2006/relationships/hyperlink" Target="http://dict.youdao.com/w/suitable/#keyfrom=E2Ctranslation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ict.youdao.com/w/kind/#keyfrom=E2Ctranslation" TargetMode="External"/><Relationship Id="rId2" Type="http://schemas.openxmlformats.org/officeDocument/2006/relationships/hyperlink" Target="http://dict.youdao.com/w/seed/#keyfrom=E2Ctranslati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第二十四课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你舅妈也开始用电脑了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50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城市</a:t>
            </a:r>
            <a:r>
              <a:rPr lang="en-US" dirty="0" err="1"/>
              <a:t>chéng</a:t>
            </a:r>
            <a:r>
              <a:rPr lang="en-US" dirty="0"/>
              <a:t> </a:t>
            </a:r>
            <a:r>
              <a:rPr lang="en-US" dirty="0" err="1"/>
              <a:t>shì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近义词：都市</a:t>
            </a:r>
            <a:endParaRPr lang="en-US" altLang="zh-CN" dirty="0" smtClean="0"/>
          </a:p>
          <a:p>
            <a:r>
              <a:rPr lang="zh-CN" altLang="en-US" dirty="0"/>
              <a:t>大城</a:t>
            </a:r>
            <a:r>
              <a:rPr lang="zh-CN" altLang="en-US" dirty="0" smtClean="0"/>
              <a:t>市、一个城市、城市的生活、城市的经济、</a:t>
            </a:r>
            <a:endParaRPr lang="en-US" altLang="zh-CN" dirty="0" smtClean="0"/>
          </a:p>
          <a:p>
            <a:r>
              <a:rPr lang="zh-CN" altLang="en-US" dirty="0" smtClean="0"/>
              <a:t>城：</a:t>
            </a:r>
            <a:r>
              <a:rPr lang="en-US" dirty="0"/>
              <a:t>  </a:t>
            </a:r>
            <a:r>
              <a:rPr lang="en-US" dirty="0" err="1"/>
              <a:t>chéng</a:t>
            </a:r>
            <a:r>
              <a:rPr lang="en-US" dirty="0"/>
              <a:t> </a:t>
            </a:r>
          </a:p>
          <a:p>
            <a:r>
              <a:rPr lang="zh-CN" altLang="en-US" dirty="0" smtClean="0"/>
              <a:t>城外、城里、长城、进城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93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方便</a:t>
            </a:r>
            <a:r>
              <a:rPr lang="en-US" dirty="0" err="1"/>
              <a:t>fāng</a:t>
            </a:r>
            <a:r>
              <a:rPr lang="en-US" dirty="0"/>
              <a:t> </a:t>
            </a:r>
            <a:r>
              <a:rPr lang="en-US" dirty="0" err="1"/>
              <a:t>biàn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便</a:t>
            </a:r>
            <a:r>
              <a:rPr lang="zh-CN" altLang="en-US" dirty="0" smtClean="0"/>
              <a:t>利：很方便、很不方便 、不太方便</a:t>
            </a:r>
            <a:endParaRPr lang="en-US" altLang="zh-CN" dirty="0" smtClean="0"/>
          </a:p>
          <a:p>
            <a:r>
              <a:rPr lang="zh-CN" altLang="en-US" dirty="0" smtClean="0"/>
              <a:t>适宜</a:t>
            </a:r>
            <a:r>
              <a:rPr lang="en-US" dirty="0" err="1"/>
              <a:t>shì</a:t>
            </a:r>
            <a:r>
              <a:rPr lang="en-US" dirty="0"/>
              <a:t> </a:t>
            </a:r>
            <a:r>
              <a:rPr lang="en-US" dirty="0" err="1" smtClean="0"/>
              <a:t>yí</a:t>
            </a:r>
            <a:r>
              <a:rPr lang="zh-CN" altLang="en-US" dirty="0" smtClean="0"/>
              <a:t>（</a:t>
            </a:r>
            <a:r>
              <a:rPr lang="en-US" b="1" dirty="0" smtClean="0">
                <a:hlinkClick r:id="rId2"/>
              </a:rPr>
              <a:t> </a:t>
            </a:r>
            <a:r>
              <a:rPr lang="en-US" b="1" dirty="0">
                <a:hlinkClick r:id="rId2"/>
              </a:rPr>
              <a:t>suitable</a:t>
            </a:r>
            <a:r>
              <a:rPr lang="en-US" b="1" dirty="0"/>
              <a:t> ; </a:t>
            </a:r>
            <a:r>
              <a:rPr lang="en-US" b="1" dirty="0">
                <a:hlinkClick r:id="rId3"/>
              </a:rPr>
              <a:t>proper </a:t>
            </a:r>
            <a:r>
              <a:rPr lang="zh-CN" altLang="en-US" b="1" dirty="0" smtClean="0"/>
              <a:t>）</a:t>
            </a:r>
            <a:r>
              <a:rPr lang="zh-CN" altLang="en-US" dirty="0" smtClean="0"/>
              <a:t>： </a:t>
            </a:r>
            <a:r>
              <a:rPr lang="zh-CN" altLang="en-US" dirty="0"/>
              <a:t>这儿说话</a:t>
            </a:r>
            <a:r>
              <a:rPr lang="zh-CN" altLang="en-US" dirty="0" smtClean="0"/>
              <a:t>不方便。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 方</a:t>
            </a:r>
            <a:r>
              <a:rPr lang="zh-CN" altLang="en-US" dirty="0"/>
              <a:t>便的时</a:t>
            </a:r>
            <a:r>
              <a:rPr lang="zh-CN" altLang="en-US" dirty="0" smtClean="0"/>
              <a:t>候、你给我回个电话。</a:t>
            </a:r>
            <a:endParaRPr lang="en-US" altLang="zh-CN" dirty="0" smtClean="0"/>
          </a:p>
          <a:p>
            <a:r>
              <a:rPr lang="zh-CN" altLang="en-US" dirty="0"/>
              <a:t>婉</a:t>
            </a:r>
            <a:r>
              <a:rPr lang="zh-CN" altLang="en-US" dirty="0" smtClean="0"/>
              <a:t>辞</a:t>
            </a:r>
            <a:r>
              <a:rPr lang="en-US" dirty="0" err="1"/>
              <a:t>wǎn</a:t>
            </a:r>
            <a:r>
              <a:rPr lang="en-US" dirty="0"/>
              <a:t> </a:t>
            </a:r>
            <a:r>
              <a:rPr lang="en-US" dirty="0" err="1" smtClean="0"/>
              <a:t>cí</a:t>
            </a:r>
            <a:r>
              <a:rPr lang="zh-CN" altLang="en-US" dirty="0" smtClean="0"/>
              <a:t>、</a:t>
            </a:r>
            <a:r>
              <a:rPr lang="en-US" dirty="0"/>
              <a:t> </a:t>
            </a:r>
            <a:r>
              <a:rPr lang="zh-CN" altLang="en-US" dirty="0" smtClean="0"/>
              <a:t>（</a:t>
            </a:r>
            <a:r>
              <a:rPr lang="en-US" dirty="0"/>
              <a:t> tactful </a:t>
            </a:r>
            <a:r>
              <a:rPr lang="en-US" dirty="0" smtClean="0"/>
              <a:t>expression</a:t>
            </a:r>
            <a:r>
              <a:rPr lang="zh-CN" altLang="en-US" dirty="0" smtClean="0"/>
              <a:t>）指</a:t>
            </a:r>
            <a:r>
              <a:rPr lang="zh-CN" altLang="en-US" dirty="0"/>
              <a:t>排泄大小便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车</a:t>
            </a:r>
            <a:r>
              <a:rPr lang="zh-CN" altLang="en-US" dirty="0"/>
              <a:t>停一会儿，大家可</a:t>
            </a:r>
            <a:r>
              <a:rPr lang="zh-CN" altLang="en-US" dirty="0" smtClean="0"/>
              <a:t>以</a:t>
            </a:r>
            <a:r>
              <a:rPr lang="zh-CN" altLang="en-US" dirty="0"/>
              <a:t>方</a:t>
            </a:r>
            <a:r>
              <a:rPr lang="zh-CN" altLang="en-US" dirty="0" smtClean="0"/>
              <a:t>便。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村</a:t>
            </a:r>
            <a:r>
              <a:rPr lang="en-US" dirty="0"/>
              <a:t> </a:t>
            </a:r>
            <a:r>
              <a:rPr lang="en-US" dirty="0" err="1"/>
              <a:t>cūn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村庄，农民聚居的地</a:t>
            </a:r>
            <a:r>
              <a:rPr lang="zh-CN" altLang="en-US" dirty="0" smtClean="0"/>
              <a:t>方。乡村、农村、村子、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村</a:t>
            </a:r>
            <a:r>
              <a:rPr lang="zh-CN" altLang="en-US" dirty="0"/>
              <a:t>里</a:t>
            </a:r>
            <a:r>
              <a:rPr lang="zh-CN" altLang="en-US" dirty="0" smtClean="0"/>
              <a:t>的农民、乡村里走去、</a:t>
            </a:r>
            <a:endParaRPr lang="en-US" altLang="zh-CN" dirty="0" smtClean="0"/>
          </a:p>
          <a:p>
            <a:r>
              <a:rPr lang="zh-CN" altLang="en-US" dirty="0"/>
              <a:t>村</a:t>
            </a:r>
            <a:r>
              <a:rPr lang="zh-CN" altLang="en-US" dirty="0" smtClean="0"/>
              <a:t>姑：</a:t>
            </a:r>
            <a:r>
              <a:rPr lang="zh-CN" altLang="en-US" dirty="0"/>
              <a:t> </a:t>
            </a:r>
            <a:r>
              <a:rPr lang="zh-CN" altLang="en-US" dirty="0" smtClean="0"/>
              <a:t>一般</a:t>
            </a:r>
            <a:r>
              <a:rPr lang="zh-CN" altLang="en-US" dirty="0"/>
              <a:t>是指从农村出来的，或者他的行为和举动很落</a:t>
            </a:r>
            <a:r>
              <a:rPr lang="zh-CN" altLang="en-US" dirty="0" smtClean="0"/>
              <a:t>伍。直译</a:t>
            </a:r>
            <a:r>
              <a:rPr lang="zh-CN" altLang="en-US" dirty="0"/>
              <a:t>是乡下的女孩子，说这个人很粗俗，土气</a:t>
            </a:r>
            <a:r>
              <a:rPr lang="zh-CN" altLang="en-US" dirty="0" smtClean="0"/>
              <a:t>。</a:t>
            </a:r>
            <a:r>
              <a:rPr lang="en-US" dirty="0"/>
              <a:t> village girl</a:t>
            </a:r>
            <a:r>
              <a:rPr lang="en-US" dirty="0" smtClean="0"/>
              <a:t>;</a:t>
            </a:r>
            <a:r>
              <a:rPr lang="en-US" dirty="0"/>
              <a:t> country </a:t>
            </a:r>
            <a:r>
              <a:rPr lang="en-US" dirty="0" smtClean="0"/>
              <a:t>bumpkin</a:t>
            </a:r>
            <a:r>
              <a:rPr lang="zh-CN" altLang="en-US" dirty="0" smtClean="0"/>
              <a:t>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39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文化</a:t>
            </a:r>
            <a:r>
              <a:rPr lang="en-US" dirty="0" err="1"/>
              <a:t>wén</a:t>
            </a:r>
            <a:r>
              <a:rPr lang="en-US" dirty="0"/>
              <a:t> </a:t>
            </a:r>
            <a:r>
              <a:rPr lang="en-US" dirty="0" err="1"/>
              <a:t>huà</a:t>
            </a:r>
            <a:r>
              <a:rPr lang="en-US" dirty="0"/>
              <a:t> 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文化水平、中国文化、不同的文化、文化水平、大学文化、有文化、没有文化。</a:t>
            </a:r>
            <a:endParaRPr lang="en-US" altLang="zh-CN" dirty="0" smtClean="0"/>
          </a:p>
          <a:p>
            <a:r>
              <a:rPr lang="zh-CN" altLang="en-US" dirty="0" smtClean="0"/>
              <a:t>文</a:t>
            </a:r>
            <a:r>
              <a:rPr lang="en-US" altLang="zh-CN" dirty="0" smtClean="0"/>
              <a:t>: </a:t>
            </a:r>
            <a:r>
              <a:rPr lang="zh-CN" altLang="en-US" dirty="0"/>
              <a:t>英</a:t>
            </a:r>
            <a:r>
              <a:rPr lang="zh-CN" altLang="en-US" dirty="0" smtClean="0"/>
              <a:t>文、文科 （</a:t>
            </a:r>
            <a:r>
              <a:rPr lang="en-US" dirty="0" smtClean="0"/>
              <a:t>Liberal arts</a:t>
            </a:r>
            <a:r>
              <a:rPr lang="zh-CN" altLang="en-US" dirty="0" smtClean="0"/>
              <a:t>）、文明、</a:t>
            </a:r>
            <a:endParaRPr lang="en-US" altLang="zh-CN" dirty="0" smtClean="0"/>
          </a:p>
          <a:p>
            <a:r>
              <a:rPr lang="zh-CN" altLang="en-US" dirty="0"/>
              <a:t>文静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17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低 </a:t>
            </a:r>
            <a:r>
              <a:rPr lang="en-US" b="1" dirty="0" err="1"/>
              <a:t>dī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水平低</a:t>
            </a:r>
            <a:endParaRPr lang="en-US" altLang="zh-CN" dirty="0" smtClean="0"/>
          </a:p>
          <a:p>
            <a:r>
              <a:rPr lang="zh-CN" altLang="en-US" dirty="0"/>
              <a:t>收</a:t>
            </a:r>
            <a:r>
              <a:rPr lang="zh-CN" altLang="en-US" dirty="0" smtClean="0"/>
              <a:t>入低 收入高</a:t>
            </a:r>
            <a:endParaRPr lang="en-US" altLang="zh-CN" dirty="0" smtClean="0"/>
          </a:p>
          <a:p>
            <a:r>
              <a:rPr lang="zh-CN" altLang="en-US" dirty="0"/>
              <a:t>房</a:t>
            </a:r>
            <a:r>
              <a:rPr lang="zh-CN" altLang="en-US" dirty="0" smtClean="0"/>
              <a:t>子低</a:t>
            </a:r>
            <a:r>
              <a:rPr lang="en-US" altLang="zh-CN" dirty="0"/>
              <a:t> </a:t>
            </a:r>
            <a:r>
              <a:rPr lang="zh-CN" altLang="en-US" dirty="0" smtClean="0"/>
              <a:t>房租高</a:t>
            </a:r>
            <a:endParaRPr lang="en-US" altLang="zh-CN" dirty="0" smtClean="0"/>
          </a:p>
          <a:p>
            <a:r>
              <a:rPr lang="zh-CN" altLang="en-US" dirty="0"/>
              <a:t>气温</a:t>
            </a:r>
            <a:r>
              <a:rPr lang="zh-CN" altLang="en-US" dirty="0" smtClean="0"/>
              <a:t>低  气温高</a:t>
            </a:r>
            <a:endParaRPr lang="en-US" altLang="zh-C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06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技术</a:t>
            </a:r>
            <a:r>
              <a:rPr lang="en-US" dirty="0"/>
              <a:t> </a:t>
            </a:r>
            <a:r>
              <a:rPr lang="en-US" dirty="0" err="1"/>
              <a:t>jì</a:t>
            </a:r>
            <a:r>
              <a:rPr lang="en-US" dirty="0"/>
              <a:t> </a:t>
            </a:r>
            <a:r>
              <a:rPr lang="en-US" dirty="0" err="1"/>
              <a:t>shù</a:t>
            </a:r>
            <a:r>
              <a:rPr lang="en-US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skill; technique; technology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新技术 电脑技术 有技术  发展技术 </a:t>
            </a:r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68038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 fontScale="90000"/>
          </a:bodyPr>
          <a:lstStyle/>
          <a:p>
            <a:r>
              <a:rPr lang="zh-CN" altLang="en-US" dirty="0" smtClean="0"/>
              <a:t>管理 </a:t>
            </a:r>
            <a:r>
              <a:rPr lang="en-US" dirty="0" err="1"/>
              <a:t>guǎn</a:t>
            </a:r>
            <a:r>
              <a:rPr lang="en-US" dirty="0"/>
              <a:t> </a:t>
            </a:r>
            <a:r>
              <a:rPr lang="en-US" dirty="0" err="1"/>
              <a:t>lǐ</a:t>
            </a:r>
            <a:r>
              <a:rPr lang="en-US" dirty="0"/>
              <a:t> 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/>
              <a:t>o </a:t>
            </a:r>
            <a:r>
              <a:rPr lang="en-US" dirty="0"/>
              <a:t>supervise; management; administration; to manage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zh-CN" altLang="en-US" dirty="0"/>
              <a:t>管理大</a:t>
            </a:r>
            <a:r>
              <a:rPr lang="zh-CN" altLang="en-US" dirty="0" smtClean="0"/>
              <a:t>学 提高管理水平 管理财</a:t>
            </a:r>
            <a:r>
              <a:rPr lang="zh-CN" altLang="en-US" dirty="0"/>
              <a:t>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9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补充生词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暖和 </a:t>
            </a:r>
            <a:r>
              <a:rPr lang="en-US" dirty="0"/>
              <a:t> </a:t>
            </a:r>
            <a:r>
              <a:rPr lang="en-US" dirty="0" err="1"/>
              <a:t>nuǎn</a:t>
            </a:r>
            <a:r>
              <a:rPr lang="en-US" dirty="0"/>
              <a:t> </a:t>
            </a:r>
            <a:r>
              <a:rPr lang="en-US" dirty="0" err="1" smtClean="0"/>
              <a:t>huo</a:t>
            </a:r>
            <a:r>
              <a:rPr lang="en-US" dirty="0" smtClean="0"/>
              <a:t>   </a:t>
            </a:r>
            <a:r>
              <a:rPr lang="zh-CN" altLang="en-US" dirty="0" err="1"/>
              <a:t>（</a:t>
            </a:r>
            <a:r>
              <a:rPr lang="en-US" dirty="0" smtClean="0"/>
              <a:t>warm</a:t>
            </a:r>
            <a:r>
              <a:rPr lang="en-US" dirty="0"/>
              <a:t>; nice and </a:t>
            </a:r>
            <a:r>
              <a:rPr lang="en-US" dirty="0" smtClean="0"/>
              <a:t>warm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北京一过三月，天气就～</a:t>
            </a:r>
            <a:r>
              <a:rPr lang="zh-CN" altLang="en-US" dirty="0" smtClean="0"/>
              <a:t>了</a:t>
            </a:r>
            <a:endParaRPr lang="en-US" altLang="zh-CN" dirty="0" smtClean="0"/>
          </a:p>
          <a:p>
            <a:r>
              <a:rPr lang="zh-CN" altLang="en-US" dirty="0"/>
              <a:t>凉</a:t>
            </a:r>
            <a:r>
              <a:rPr lang="zh-CN" altLang="en-US" dirty="0" smtClean="0"/>
              <a:t>快 </a:t>
            </a:r>
            <a:r>
              <a:rPr lang="en-US" dirty="0" err="1"/>
              <a:t>liáng</a:t>
            </a:r>
            <a:r>
              <a:rPr lang="en-US" dirty="0"/>
              <a:t> </a:t>
            </a:r>
            <a:r>
              <a:rPr lang="en-US" dirty="0" err="1"/>
              <a:t>kuai</a:t>
            </a:r>
            <a:r>
              <a:rPr lang="en-US" dirty="0"/>
              <a:t> </a:t>
            </a:r>
            <a:r>
              <a:rPr lang="zh-CN" altLang="en-US" dirty="0" smtClean="0"/>
              <a:t>：</a:t>
            </a:r>
            <a:r>
              <a:rPr lang="zh-CN" altLang="en-US" dirty="0"/>
              <a:t>清凉爽快</a:t>
            </a:r>
            <a:endParaRPr lang="en-US" b="1" dirty="0"/>
          </a:p>
          <a:p>
            <a:pPr marL="0" indent="0">
              <a:buNone/>
            </a:pPr>
            <a:r>
              <a:rPr lang="zh-CN" altLang="en-US" dirty="0"/>
              <a:t>下了一阵雨，天气～多了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接 人 </a:t>
            </a:r>
            <a:r>
              <a:rPr lang="en-US" dirty="0" err="1"/>
              <a:t>jiē</a:t>
            </a:r>
            <a:r>
              <a:rPr lang="en-US" dirty="0"/>
              <a:t> </a:t>
            </a:r>
            <a:r>
              <a:rPr lang="en-US" dirty="0" err="1" smtClean="0"/>
              <a:t>rén</a:t>
            </a:r>
            <a:r>
              <a:rPr lang="en-US" dirty="0" smtClean="0"/>
              <a:t> </a:t>
            </a:r>
            <a:r>
              <a:rPr lang="zh-CN" altLang="en-US" dirty="0" smtClean="0"/>
              <a:t>：</a:t>
            </a:r>
            <a:r>
              <a:rPr lang="en-US" dirty="0" smtClean="0"/>
              <a:t> </a:t>
            </a:r>
            <a:r>
              <a:rPr lang="zh-CN" altLang="en-US" dirty="0"/>
              <a:t>迎接他人的意</a:t>
            </a:r>
            <a:r>
              <a:rPr lang="zh-CN" altLang="en-US" dirty="0" smtClean="0"/>
              <a:t>思</a:t>
            </a:r>
            <a:endParaRPr lang="en-US" altLang="zh-CN" dirty="0" smtClean="0"/>
          </a:p>
          <a:p>
            <a:r>
              <a:rPr lang="zh-CN" altLang="en-US" dirty="0"/>
              <a:t>行</a:t>
            </a:r>
            <a:r>
              <a:rPr lang="zh-CN" altLang="en-US" dirty="0" smtClean="0"/>
              <a:t>李 </a:t>
            </a:r>
            <a:r>
              <a:rPr lang="en-US" dirty="0" err="1"/>
              <a:t>xíng</a:t>
            </a:r>
            <a:r>
              <a:rPr lang="en-US" dirty="0"/>
              <a:t> </a:t>
            </a:r>
            <a:r>
              <a:rPr lang="en-US" dirty="0" smtClean="0"/>
              <a:t>li </a:t>
            </a:r>
            <a:r>
              <a:rPr lang="zh-CN" altLang="en-US" dirty="0" smtClean="0"/>
              <a:t>：</a:t>
            </a:r>
            <a:r>
              <a:rPr lang="zh-CN" altLang="en-US" dirty="0"/>
              <a:t>出行时所带的衣</a:t>
            </a:r>
            <a:r>
              <a:rPr lang="zh-CN" altLang="en-US" dirty="0" smtClean="0"/>
              <a:t>箱</a:t>
            </a:r>
            <a:endParaRPr lang="en-US" altLang="zh-CN" dirty="0" smtClean="0"/>
          </a:p>
          <a:p>
            <a:r>
              <a:rPr lang="zh-CN" altLang="en-US" dirty="0"/>
              <a:t>箱</a:t>
            </a:r>
            <a:r>
              <a:rPr lang="zh-CN" altLang="en-US" dirty="0" smtClean="0"/>
              <a:t>子 </a:t>
            </a:r>
            <a:r>
              <a:rPr lang="en-US" dirty="0" err="1"/>
              <a:t>xiāng</a:t>
            </a:r>
            <a:r>
              <a:rPr lang="en-US" dirty="0"/>
              <a:t> </a:t>
            </a:r>
            <a:r>
              <a:rPr lang="en-US" dirty="0" err="1"/>
              <a:t>zi</a:t>
            </a:r>
            <a:r>
              <a:rPr lang="en-US" dirty="0"/>
              <a:t> </a:t>
            </a:r>
            <a:r>
              <a:rPr lang="zh-CN" altLang="en-US" dirty="0" smtClean="0"/>
              <a:t>：</a:t>
            </a:r>
            <a:r>
              <a:rPr lang="en-US" dirty="0"/>
              <a:t>box; </a:t>
            </a:r>
            <a:r>
              <a:rPr lang="en-US" dirty="0" smtClean="0"/>
              <a:t>case</a:t>
            </a:r>
          </a:p>
          <a:p>
            <a:r>
              <a:rPr lang="zh-CN" altLang="en-US" dirty="0"/>
              <a:t>一路平</a:t>
            </a:r>
            <a:r>
              <a:rPr lang="zh-CN" altLang="en-US" dirty="0" smtClean="0"/>
              <a:t>安：</a:t>
            </a:r>
            <a:r>
              <a:rPr lang="zh-CN" altLang="en-US" dirty="0"/>
              <a:t>指旅途中没出任何事故。也用作对出门人的祝福语。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66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CN" altLang="en-US" dirty="0" smtClean="0"/>
              <a:t>爱人 </a:t>
            </a:r>
            <a:r>
              <a:rPr lang="en-US" dirty="0" err="1"/>
              <a:t>ài</a:t>
            </a:r>
            <a:r>
              <a:rPr lang="en-US" dirty="0"/>
              <a:t> </a:t>
            </a:r>
            <a:r>
              <a:rPr lang="en-US" dirty="0" err="1" smtClean="0"/>
              <a:t>ren</a:t>
            </a:r>
            <a:r>
              <a:rPr lang="en-US" dirty="0" smtClean="0"/>
              <a:t>   </a:t>
            </a:r>
            <a:r>
              <a:rPr lang="en-US" altLang="zh-CN" dirty="0" smtClean="0"/>
              <a:t>1</a:t>
            </a:r>
            <a:r>
              <a:rPr lang="zh-CN" altLang="en-US" dirty="0" smtClean="0"/>
              <a:t>。</a:t>
            </a:r>
            <a:r>
              <a:rPr lang="en-US" dirty="0" smtClean="0"/>
              <a:t> </a:t>
            </a:r>
            <a:r>
              <a:rPr lang="zh-CN" altLang="en-US" dirty="0"/>
              <a:t>指丈夫或妻子</a:t>
            </a:r>
            <a:r>
              <a:rPr lang="zh-CN" altLang="en-US" dirty="0" smtClean="0"/>
              <a:t>。</a:t>
            </a:r>
            <a:r>
              <a:rPr lang="en-US" altLang="zh-CN" dirty="0" smtClean="0"/>
              <a:t>2</a:t>
            </a:r>
            <a:r>
              <a:rPr lang="en-US" altLang="zh-CN" dirty="0"/>
              <a:t>.</a:t>
            </a:r>
            <a:r>
              <a:rPr lang="zh-CN" altLang="en-US" dirty="0"/>
              <a:t>指恋爱中男女的一</a:t>
            </a:r>
            <a:r>
              <a:rPr lang="zh-CN" altLang="en-US" dirty="0" smtClean="0"/>
              <a:t>方</a:t>
            </a:r>
            <a:endParaRPr lang="en-US" altLang="zh-CN" dirty="0" smtClean="0"/>
          </a:p>
          <a:p>
            <a:r>
              <a:rPr lang="zh-CN" altLang="en-US" dirty="0"/>
              <a:t>士</a:t>
            </a:r>
            <a:r>
              <a:rPr lang="zh-CN" altLang="en-US" dirty="0" smtClean="0"/>
              <a:t>兵 </a:t>
            </a:r>
            <a:r>
              <a:rPr lang="en-US" dirty="0" err="1"/>
              <a:t>shì</a:t>
            </a:r>
            <a:r>
              <a:rPr lang="en-US" dirty="0"/>
              <a:t> </a:t>
            </a:r>
            <a:r>
              <a:rPr lang="en-US" dirty="0" err="1" smtClean="0"/>
              <a:t>bīng</a:t>
            </a:r>
            <a:r>
              <a:rPr lang="zh-CN" altLang="en-US" dirty="0" smtClean="0"/>
              <a:t>：</a:t>
            </a:r>
            <a:r>
              <a:rPr lang="zh-CN" altLang="en-US" dirty="0"/>
              <a:t>战</a:t>
            </a:r>
            <a:r>
              <a:rPr lang="zh-CN" altLang="en-US" dirty="0" smtClean="0"/>
              <a:t>士</a:t>
            </a:r>
            <a:endParaRPr lang="en-US" altLang="zh-CN" dirty="0" smtClean="0"/>
          </a:p>
          <a:p>
            <a:r>
              <a:rPr lang="zh-CN" altLang="en-US" dirty="0"/>
              <a:t>将</a:t>
            </a:r>
            <a:r>
              <a:rPr lang="zh-CN" altLang="en-US" dirty="0" smtClean="0"/>
              <a:t>军 ：</a:t>
            </a:r>
            <a:r>
              <a:rPr lang="en-US" dirty="0" err="1"/>
              <a:t>jiāng</a:t>
            </a:r>
            <a:r>
              <a:rPr lang="en-US" dirty="0"/>
              <a:t> </a:t>
            </a:r>
            <a:r>
              <a:rPr lang="en-US" dirty="0" err="1" smtClean="0"/>
              <a:t>jūn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zh-CN" altLang="en-US" dirty="0"/>
              <a:t>站</a:t>
            </a:r>
            <a:r>
              <a:rPr lang="zh-CN" altLang="en-US" dirty="0" smtClean="0"/>
              <a:t>岗： </a:t>
            </a:r>
            <a:r>
              <a:rPr lang="en-US" dirty="0"/>
              <a:t> </a:t>
            </a:r>
            <a:r>
              <a:rPr lang="en-US" dirty="0" err="1"/>
              <a:t>zhàn</a:t>
            </a:r>
            <a:r>
              <a:rPr lang="en-US" dirty="0"/>
              <a:t> </a:t>
            </a:r>
            <a:r>
              <a:rPr lang="en-US" dirty="0" err="1"/>
              <a:t>gǎng</a:t>
            </a:r>
            <a:r>
              <a:rPr lang="en-US" dirty="0"/>
              <a:t> </a:t>
            </a:r>
            <a:r>
              <a:rPr lang="en-US" dirty="0" smtClean="0"/>
              <a:t>  </a:t>
            </a:r>
            <a:r>
              <a:rPr lang="en-US" dirty="0"/>
              <a:t>to stand </a:t>
            </a:r>
            <a:r>
              <a:rPr lang="en-US" dirty="0" smtClean="0"/>
              <a:t>guard</a:t>
            </a:r>
          </a:p>
          <a:p>
            <a:r>
              <a:rPr lang="zh-CN" altLang="en-US" dirty="0" smtClean="0"/>
              <a:t>冻：</a:t>
            </a:r>
            <a:r>
              <a:rPr lang="en-US" dirty="0" err="1"/>
              <a:t>dòng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zh-CN" altLang="en-US" dirty="0"/>
              <a:t>（</a:t>
            </a:r>
            <a:r>
              <a:rPr lang="en-US" dirty="0" smtClean="0"/>
              <a:t>freeze</a:t>
            </a:r>
            <a:r>
              <a:rPr lang="zh-CN" altLang="en-US" dirty="0" smtClean="0"/>
              <a:t>）</a:t>
            </a:r>
            <a:r>
              <a:rPr lang="en-US" dirty="0" smtClean="0"/>
              <a:t> </a:t>
            </a:r>
            <a:r>
              <a:rPr lang="zh-CN" altLang="en-US" dirty="0"/>
              <a:t>缸里的水～</a:t>
            </a:r>
            <a:r>
              <a:rPr lang="zh-CN" altLang="en-US" dirty="0" smtClean="0"/>
              <a:t>了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我的脚～</a:t>
            </a:r>
            <a:r>
              <a:rPr lang="zh-CN" altLang="en-US" dirty="0" smtClean="0"/>
              <a:t>了。</a:t>
            </a:r>
            <a:endParaRPr lang="en-US" altLang="zh-CN" dirty="0" smtClean="0"/>
          </a:p>
          <a:p>
            <a:r>
              <a:rPr lang="zh-CN" altLang="en-US" dirty="0"/>
              <a:t>发</a:t>
            </a:r>
            <a:r>
              <a:rPr lang="zh-CN" altLang="en-US" dirty="0" smtClean="0"/>
              <a:t>抖 </a:t>
            </a:r>
            <a:r>
              <a:rPr lang="en-US" dirty="0" err="1"/>
              <a:t>fā</a:t>
            </a:r>
            <a:r>
              <a:rPr lang="en-US" dirty="0"/>
              <a:t> </a:t>
            </a:r>
            <a:r>
              <a:rPr lang="en-US" dirty="0" err="1" smtClean="0"/>
              <a:t>dǒu</a:t>
            </a:r>
            <a:r>
              <a:rPr lang="en-US" b="1" dirty="0"/>
              <a:t> </a:t>
            </a:r>
            <a:r>
              <a:rPr lang="zh-CN" altLang="en-US" dirty="0" smtClean="0"/>
              <a:t>（</a:t>
            </a:r>
            <a:r>
              <a:rPr lang="en-US" dirty="0" smtClean="0"/>
              <a:t>to shake</a:t>
            </a:r>
            <a:r>
              <a:rPr lang="zh-CN" altLang="en-US" dirty="0" smtClean="0"/>
              <a:t>） </a:t>
            </a:r>
            <a:r>
              <a:rPr lang="zh-CN" altLang="en-US" dirty="0"/>
              <a:t>吓得</a:t>
            </a:r>
            <a:r>
              <a:rPr lang="zh-CN" altLang="en-US" dirty="0" smtClean="0"/>
              <a:t>～</a:t>
            </a:r>
            <a:endParaRPr lang="en-US" altLang="zh-CN" dirty="0" smtClean="0"/>
          </a:p>
          <a:p>
            <a:r>
              <a:rPr lang="zh-CN" altLang="en-US" dirty="0" smtClean="0"/>
              <a:t>生火 </a:t>
            </a:r>
            <a:r>
              <a:rPr lang="en-US" dirty="0" err="1"/>
              <a:t>shēng</a:t>
            </a:r>
            <a:r>
              <a:rPr lang="en-US" dirty="0"/>
              <a:t> </a:t>
            </a:r>
            <a:r>
              <a:rPr lang="en-US" dirty="0" err="1"/>
              <a:t>huǒ</a:t>
            </a:r>
            <a:r>
              <a:rPr lang="en-US" dirty="0"/>
              <a:t> </a:t>
            </a:r>
            <a:r>
              <a:rPr lang="en-US" dirty="0" smtClean="0"/>
              <a:t>  </a:t>
            </a:r>
            <a:r>
              <a:rPr lang="zh-CN" altLang="en-US" dirty="0"/>
              <a:t>～做饭。～取</a:t>
            </a:r>
            <a:r>
              <a:rPr lang="zh-CN" altLang="en-US" dirty="0" smtClean="0"/>
              <a:t>暖</a:t>
            </a:r>
            <a:endParaRPr lang="en-US" altLang="zh-CN" dirty="0" smtClean="0"/>
          </a:p>
          <a:p>
            <a:r>
              <a:rPr lang="zh-CN" altLang="en-US" b="1" dirty="0"/>
              <a:t>正</a:t>
            </a:r>
            <a:r>
              <a:rPr lang="zh-CN" altLang="en-US" b="1" dirty="0" smtClean="0"/>
              <a:t>常 </a:t>
            </a:r>
            <a:r>
              <a:rPr lang="en-US" dirty="0" err="1"/>
              <a:t>zhèng</a:t>
            </a:r>
            <a:r>
              <a:rPr lang="en-US" dirty="0"/>
              <a:t> </a:t>
            </a:r>
            <a:r>
              <a:rPr lang="en-US" dirty="0" err="1" smtClean="0"/>
              <a:t>cháng</a:t>
            </a:r>
            <a:r>
              <a:rPr lang="en-US" dirty="0" smtClean="0"/>
              <a:t> </a:t>
            </a:r>
            <a:r>
              <a:rPr lang="zh-CN" altLang="en-US" dirty="0" smtClean="0"/>
              <a:t>（</a:t>
            </a:r>
            <a:r>
              <a:rPr lang="en-US" dirty="0" smtClean="0"/>
              <a:t>ordinary</a:t>
            </a:r>
            <a:r>
              <a:rPr lang="en-US" dirty="0"/>
              <a:t>; regular; </a:t>
            </a:r>
            <a:r>
              <a:rPr lang="en-US" dirty="0" smtClean="0"/>
              <a:t>normal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/>
              <a:t>生活～。～进行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b="1" dirty="0" smtClean="0"/>
              <a:t>声 </a:t>
            </a:r>
            <a:r>
              <a:rPr lang="en-US" dirty="0" err="1"/>
              <a:t>shēng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zh-CN" altLang="en-US" dirty="0" smtClean="0"/>
              <a:t>：大声、笑声、小声</a:t>
            </a:r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zh-CN" altLang="en-US" dirty="0"/>
          </a:p>
          <a:p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8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词语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种  </a:t>
            </a:r>
            <a:r>
              <a:rPr lang="en-US" dirty="0" err="1" smtClean="0"/>
              <a:t>zhòng</a:t>
            </a:r>
            <a:r>
              <a:rPr lang="en-US" dirty="0" smtClean="0"/>
              <a:t> :</a:t>
            </a:r>
            <a:r>
              <a:rPr lang="zh-CN" altLang="en-US" dirty="0"/>
              <a:t>把种子或幼苗等埋在泥土里使生</a:t>
            </a:r>
            <a:r>
              <a:rPr lang="zh-CN" altLang="en-US" dirty="0" smtClean="0"/>
              <a:t>长</a:t>
            </a:r>
            <a:endParaRPr lang="en-US" altLang="zh-CN" dirty="0" smtClean="0"/>
          </a:p>
          <a:p>
            <a:r>
              <a:rPr lang="zh-CN" altLang="en-US" dirty="0" smtClean="0"/>
              <a:t>种菜、种地、种花儿、种树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，种 </a:t>
            </a:r>
            <a:r>
              <a:rPr lang="en-US" dirty="0" err="1" smtClean="0"/>
              <a:t>zhǒng</a:t>
            </a:r>
            <a:r>
              <a:rPr lang="en-US" dirty="0" smtClean="0"/>
              <a:t> </a:t>
            </a:r>
            <a:r>
              <a:rPr lang="zh-CN" altLang="en-US" dirty="0" smtClean="0"/>
              <a:t>：种子 </a:t>
            </a:r>
            <a:r>
              <a:rPr lang="en-US" dirty="0"/>
              <a:t> </a:t>
            </a:r>
            <a:r>
              <a:rPr lang="en-US" b="1" dirty="0" smtClean="0">
                <a:hlinkClick r:id="rId2"/>
              </a:rPr>
              <a:t>seed</a:t>
            </a:r>
            <a:endParaRPr lang="en-US" b="1" dirty="0" smtClean="0"/>
          </a:p>
          <a:p>
            <a:pPr marL="0" indent="0">
              <a:buNone/>
            </a:pPr>
            <a:r>
              <a:rPr lang="en-US" altLang="zh-CN" b="1" dirty="0"/>
              <a:t> </a:t>
            </a:r>
            <a:r>
              <a:rPr lang="zh-CN" altLang="en-US" b="1" dirty="0" smtClean="0"/>
              <a:t>种类 </a:t>
            </a:r>
            <a:r>
              <a:rPr lang="en-US" dirty="0"/>
              <a:t> </a:t>
            </a:r>
            <a:r>
              <a:rPr lang="en-US" b="1" dirty="0">
                <a:hlinkClick r:id="rId3"/>
              </a:rPr>
              <a:t>kind</a:t>
            </a:r>
            <a:endParaRPr lang="en-US" altLang="zh-CN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64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温室 </a:t>
            </a:r>
            <a:r>
              <a:rPr lang="en-US" dirty="0" err="1"/>
              <a:t>wēn</a:t>
            </a:r>
            <a:r>
              <a:rPr lang="en-US" dirty="0"/>
              <a:t> </a:t>
            </a:r>
            <a:r>
              <a:rPr lang="en-US" dirty="0" err="1" smtClean="0"/>
              <a:t>shì</a:t>
            </a:r>
            <a:endParaRPr lang="en-US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zh-CN" altLang="en-US" dirty="0"/>
              <a:t>也叫暖</a:t>
            </a:r>
            <a:r>
              <a:rPr lang="zh-CN" altLang="en-US" dirty="0" smtClean="0"/>
              <a:t>房）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600199"/>
            <a:ext cx="476250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907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温  </a:t>
            </a:r>
            <a:r>
              <a:rPr lang="en-US" dirty="0" err="1"/>
              <a:t>wēn</a:t>
            </a:r>
            <a:r>
              <a:rPr lang="en-US" dirty="0"/>
              <a:t> </a:t>
            </a:r>
            <a:r>
              <a:rPr lang="zh-CN" altLang="en-US" dirty="0" smtClean="0"/>
              <a:t>： 不</a:t>
            </a:r>
            <a:r>
              <a:rPr lang="zh-CN" altLang="en-US" dirty="0"/>
              <a:t>冷不</a:t>
            </a:r>
            <a:r>
              <a:rPr lang="zh-CN" altLang="en-US" dirty="0" smtClean="0"/>
              <a:t>热、暖 </a:t>
            </a:r>
            <a:r>
              <a:rPr lang="en-US" dirty="0" err="1" smtClean="0"/>
              <a:t>nuǎn</a:t>
            </a:r>
            <a:endParaRPr lang="en-US" dirty="0" smtClean="0"/>
          </a:p>
          <a:p>
            <a:pPr marL="0" indent="0">
              <a:buNone/>
            </a:pPr>
            <a:r>
              <a:rPr lang="en-US" altLang="zh-CN" dirty="0"/>
              <a:t>.</a:t>
            </a:r>
            <a:r>
              <a:rPr lang="zh-CN" altLang="en-US" dirty="0"/>
              <a:t>温</a:t>
            </a:r>
            <a:r>
              <a:rPr lang="zh-CN" altLang="en-US" dirty="0" smtClean="0"/>
              <a:t>度、体温、高温、温水、温泉 </a:t>
            </a:r>
            <a:r>
              <a:rPr lang="en-US" dirty="0" err="1" smtClean="0"/>
              <a:t>quán</a:t>
            </a:r>
            <a:endParaRPr lang="en-US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</a:t>
            </a:r>
            <a:r>
              <a:rPr lang="zh-CN" altLang="en-US" dirty="0" smtClean="0"/>
              <a:t>。</a:t>
            </a:r>
            <a:r>
              <a:rPr lang="zh-CN" altLang="en-US" dirty="0"/>
              <a:t>性情平和</a:t>
            </a:r>
            <a:r>
              <a:rPr lang="zh-CN" altLang="en-US" dirty="0" smtClean="0"/>
              <a:t>：温和。温柔</a:t>
            </a:r>
            <a:r>
              <a:rPr lang="zh-CN" altLang="en-US" dirty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85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收入 </a:t>
            </a:r>
            <a:r>
              <a:rPr lang="en-US" dirty="0" err="1"/>
              <a:t>shōu</a:t>
            </a:r>
            <a:r>
              <a:rPr lang="en-US" dirty="0"/>
              <a:t> </a:t>
            </a:r>
            <a:r>
              <a:rPr lang="en-US" dirty="0" err="1"/>
              <a:t>rù</a:t>
            </a:r>
            <a:r>
              <a:rPr lang="en-US" dirty="0"/>
              <a:t> </a:t>
            </a:r>
            <a:r>
              <a:rPr lang="zh-CN" altLang="en-US" dirty="0" smtClean="0"/>
              <a:t>：</a:t>
            </a:r>
            <a:r>
              <a:rPr lang="zh-CN" altLang="en-US" dirty="0"/>
              <a:t>收进来的</a:t>
            </a:r>
            <a:r>
              <a:rPr lang="zh-CN" altLang="en-US" dirty="0" smtClean="0"/>
              <a:t>钱</a:t>
            </a:r>
            <a:endParaRPr lang="en-US" altLang="zh-CN" dirty="0" smtClean="0"/>
          </a:p>
          <a:p>
            <a:r>
              <a:rPr lang="zh-CN" altLang="en-US" dirty="0" smtClean="0"/>
              <a:t>爸爸的</a:t>
            </a:r>
            <a:r>
              <a:rPr lang="zh-CN" altLang="en-US" dirty="0"/>
              <a:t>收</a:t>
            </a:r>
            <a:r>
              <a:rPr lang="zh-CN" altLang="en-US" dirty="0" smtClean="0"/>
              <a:t>入、农民的收入、主要收入、提高收入、别的收入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41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前年</a:t>
            </a:r>
            <a:r>
              <a:rPr lang="en-US" dirty="0" err="1"/>
              <a:t>qián</a:t>
            </a:r>
            <a:r>
              <a:rPr lang="en-US" dirty="0"/>
              <a:t> </a:t>
            </a:r>
            <a:r>
              <a:rPr lang="en-US" dirty="0" err="1" smtClean="0"/>
              <a:t>nián</a:t>
            </a:r>
            <a:r>
              <a:rPr lang="zh-CN" altLang="en-US" b="1" dirty="0" smtClean="0"/>
              <a:t>：</a:t>
            </a:r>
            <a:r>
              <a:rPr lang="zh-CN" altLang="en-US" dirty="0" smtClean="0"/>
              <a:t> </a:t>
            </a:r>
            <a:r>
              <a:rPr lang="zh-CN" altLang="en-US" dirty="0"/>
              <a:t>去年的前一</a:t>
            </a:r>
            <a:r>
              <a:rPr lang="zh-CN" altLang="en-US" dirty="0" smtClean="0"/>
              <a:t>年</a:t>
            </a:r>
            <a:endParaRPr lang="en-US" altLang="zh-CN" dirty="0" smtClean="0"/>
          </a:p>
          <a:p>
            <a:r>
              <a:rPr lang="zh-CN" altLang="en-US" dirty="0"/>
              <a:t>前</a:t>
            </a:r>
            <a:r>
              <a:rPr lang="zh-CN" altLang="en-US" dirty="0" smtClean="0"/>
              <a:t>年的收入、前年的生活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99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盖 </a:t>
            </a:r>
            <a:r>
              <a:rPr lang="en-US" dirty="0"/>
              <a:t> </a:t>
            </a:r>
            <a:r>
              <a:rPr lang="en-US" dirty="0" err="1" smtClean="0"/>
              <a:t>gài</a:t>
            </a:r>
            <a:r>
              <a:rPr lang="en-US" dirty="0" smtClean="0"/>
              <a:t> </a:t>
            </a:r>
            <a:r>
              <a:rPr lang="zh-CN" altLang="en-US" dirty="0" smtClean="0"/>
              <a:t>： 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造</a:t>
            </a:r>
            <a:r>
              <a:rPr lang="zh-CN" altLang="en-US" dirty="0"/>
              <a:t>（房子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盖</a:t>
            </a:r>
            <a:r>
              <a:rPr lang="zh-CN" altLang="en-US" dirty="0" smtClean="0"/>
              <a:t>楼、盖房子、盖宿舍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2. </a:t>
            </a:r>
            <a:r>
              <a:rPr lang="zh-CN" altLang="en-US" dirty="0"/>
              <a:t>有遮</a:t>
            </a:r>
            <a:r>
              <a:rPr lang="zh-CN" altLang="en-US" dirty="0" smtClean="0"/>
              <a:t>蔽 </a:t>
            </a:r>
            <a:r>
              <a:rPr lang="en-US" dirty="0" err="1"/>
              <a:t>zhē</a:t>
            </a:r>
            <a:r>
              <a:rPr lang="en-US" dirty="0"/>
              <a:t> </a:t>
            </a:r>
            <a:r>
              <a:rPr lang="en-US" dirty="0" err="1" smtClean="0"/>
              <a:t>bì</a:t>
            </a:r>
            <a:r>
              <a:rPr lang="en-US" b="1" dirty="0" smtClean="0"/>
              <a:t> </a:t>
            </a:r>
            <a:r>
              <a:rPr lang="zh-CN" altLang="en-US" dirty="0" smtClean="0"/>
              <a:t>作</a:t>
            </a:r>
            <a:r>
              <a:rPr lang="zh-CN" altLang="en-US" dirty="0"/>
              <a:t>用的东</a:t>
            </a:r>
            <a:r>
              <a:rPr lang="zh-CN" altLang="en-US" dirty="0" smtClean="0"/>
              <a:t>西。（</a:t>
            </a:r>
            <a:r>
              <a:rPr lang="en-US" dirty="0"/>
              <a:t>  to cover 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～子。锅～。瓶～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29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/>
              <a:t>座 </a:t>
            </a:r>
            <a:r>
              <a:rPr lang="en-US" dirty="0" err="1"/>
              <a:t>zuò</a:t>
            </a:r>
            <a:r>
              <a:rPr lang="en-US" dirty="0"/>
              <a:t> </a:t>
            </a:r>
            <a:endParaRPr lang="en-US" dirty="0" smtClean="0"/>
          </a:p>
          <a:p>
            <a:r>
              <a:rPr lang="zh-CN" altLang="en-US" dirty="0"/>
              <a:t>座</a:t>
            </a:r>
            <a:r>
              <a:rPr lang="zh-CN" altLang="en-US" dirty="0" smtClean="0"/>
              <a:t>位</a:t>
            </a:r>
            <a:r>
              <a:rPr lang="zh-CN" altLang="en-US" dirty="0"/>
              <a:t>、</a:t>
            </a:r>
            <a:r>
              <a:rPr lang="zh-CN" altLang="en-US" dirty="0" smtClean="0"/>
              <a:t>星座、</a:t>
            </a:r>
            <a:endParaRPr lang="en-US" altLang="zh-CN" dirty="0" smtClean="0"/>
          </a:p>
          <a:p>
            <a:r>
              <a:rPr lang="zh-CN" altLang="en-US" dirty="0"/>
              <a:t>讲</a:t>
            </a:r>
            <a:r>
              <a:rPr lang="zh-CN" altLang="en-US" dirty="0" smtClean="0"/>
              <a:t>座 </a:t>
            </a:r>
            <a:r>
              <a:rPr lang="en-US" dirty="0" err="1"/>
              <a:t>jiǎng</a:t>
            </a:r>
            <a:r>
              <a:rPr lang="en-US" dirty="0"/>
              <a:t> </a:t>
            </a:r>
            <a:r>
              <a:rPr lang="en-US" dirty="0" err="1" smtClean="0"/>
              <a:t>zuò</a:t>
            </a:r>
            <a:r>
              <a:rPr lang="zh-CN" altLang="en-US" dirty="0" smtClean="0"/>
              <a:t>（</a:t>
            </a:r>
            <a:r>
              <a:rPr lang="en-US" dirty="0" smtClean="0"/>
              <a:t> </a:t>
            </a:r>
            <a:r>
              <a:rPr lang="en-US" dirty="0"/>
              <a:t>a course of </a:t>
            </a:r>
            <a:r>
              <a:rPr lang="en-US" dirty="0" smtClean="0"/>
              <a:t>lectures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r>
              <a:rPr lang="zh-CN" altLang="en-US" dirty="0"/>
              <a:t>多用于较大或固定的物</a:t>
            </a:r>
            <a:r>
              <a:rPr lang="zh-CN" altLang="en-US" dirty="0" smtClean="0"/>
              <a:t>体量词：</a:t>
            </a:r>
            <a:endParaRPr lang="en-US" altLang="zh-CN" dirty="0" smtClean="0"/>
          </a:p>
          <a:p>
            <a:r>
              <a:rPr lang="zh-CN" altLang="en-US" dirty="0" smtClean="0"/>
              <a:t>一座山、一座楼、一座学校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94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辆 </a:t>
            </a:r>
            <a:r>
              <a:rPr lang="en-US" dirty="0"/>
              <a:t> </a:t>
            </a:r>
            <a:r>
              <a:rPr lang="en-US" dirty="0" err="1"/>
              <a:t>liàng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一辆车、一辆公共汽车、一辆三轮车、一辆坦克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420</Words>
  <Application>Microsoft Office PowerPoint</Application>
  <PresentationFormat>Ekran Gösterisi (4:3)</PresentationFormat>
  <Paragraphs>81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第二十四课</vt:lpstr>
      <vt:lpstr>词语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辆  liàng </vt:lpstr>
      <vt:lpstr>城市chéng shì </vt:lpstr>
      <vt:lpstr>方便fāng biàn </vt:lpstr>
      <vt:lpstr>村 cūn </vt:lpstr>
      <vt:lpstr>文化wén huà  </vt:lpstr>
      <vt:lpstr>低 dī</vt:lpstr>
      <vt:lpstr>技术 jì shù  skill; technique; technology </vt:lpstr>
      <vt:lpstr>管理 guǎn lǐ  o supervise; management; administration; to manage</vt:lpstr>
      <vt:lpstr>补充生词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第二十四课</dc:title>
  <dc:creator>Sony</dc:creator>
  <cp:lastModifiedBy>Sony</cp:lastModifiedBy>
  <cp:revision>15</cp:revision>
  <dcterms:created xsi:type="dcterms:W3CDTF">2019-01-30T07:33:36Z</dcterms:created>
  <dcterms:modified xsi:type="dcterms:W3CDTF">2019-02-20T11:41:29Z</dcterms:modified>
</cp:coreProperties>
</file>