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DE36FBF-4372-40AC-A618-C5BFF8212E40}"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2306645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E36FBF-4372-40AC-A618-C5BFF8212E40}"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87597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E36FBF-4372-40AC-A618-C5BFF8212E40}"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3193280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E36FBF-4372-40AC-A618-C5BFF8212E40}"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3056339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DE36FBF-4372-40AC-A618-C5BFF8212E40}"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112984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DE36FBF-4372-40AC-A618-C5BFF8212E40}"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372973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DE36FBF-4372-40AC-A618-C5BFF8212E40}"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4241052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DE36FBF-4372-40AC-A618-C5BFF8212E40}"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1256695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DE36FBF-4372-40AC-A618-C5BFF8212E40}"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699605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DE36FBF-4372-40AC-A618-C5BFF8212E40}"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1811676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DE36FBF-4372-40AC-A618-C5BFF8212E40}"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FD36A7-D2C3-480A-BE1E-EC2CED8EF5B9}" type="slidenum">
              <a:rPr lang="tr-TR" smtClean="0"/>
              <a:t>‹#›</a:t>
            </a:fld>
            <a:endParaRPr lang="tr-TR"/>
          </a:p>
        </p:txBody>
      </p:sp>
    </p:spTree>
    <p:extLst>
      <p:ext uri="{BB962C8B-B14F-4D97-AF65-F5344CB8AC3E}">
        <p14:creationId xmlns:p14="http://schemas.microsoft.com/office/powerpoint/2010/main" val="971220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E36FBF-4372-40AC-A618-C5BFF8212E40}"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D36A7-D2C3-480A-BE1E-EC2CED8EF5B9}" type="slidenum">
              <a:rPr lang="tr-TR" smtClean="0"/>
              <a:t>‹#›</a:t>
            </a:fld>
            <a:endParaRPr lang="tr-TR"/>
          </a:p>
        </p:txBody>
      </p:sp>
    </p:spTree>
    <p:extLst>
      <p:ext uri="{BB962C8B-B14F-4D97-AF65-F5344CB8AC3E}">
        <p14:creationId xmlns:p14="http://schemas.microsoft.com/office/powerpoint/2010/main" val="416109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4561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Kültür kişinin isteklerinin en etkili belirleyicisidir. Kültürün tüketicinin satın alma davranışı üzerinde etkisi tartışılmaz durumdadır. Çünkü kişi kültürünün ürünüdür. </a:t>
            </a:r>
            <a:endParaRPr lang="tr-TR" dirty="0"/>
          </a:p>
        </p:txBody>
      </p:sp>
    </p:spTree>
    <p:extLst>
      <p:ext uri="{BB962C8B-B14F-4D97-AF65-F5344CB8AC3E}">
        <p14:creationId xmlns:p14="http://schemas.microsoft.com/office/powerpoint/2010/main" val="3245808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Kültürel faktörler günlük yaşamımızın önemli bir kısmını oluşturduğu için satın alma kararlarını da etkilemektedir. Ne yenilip, ne giyileceğini, nerede yaşanıp, nereye seyahat edileceğini geniş ölçüde kültür belirlemektedir.</a:t>
            </a:r>
          </a:p>
          <a:p>
            <a:endParaRPr lang="tr-TR" dirty="0"/>
          </a:p>
        </p:txBody>
      </p:sp>
    </p:spTree>
    <p:extLst>
      <p:ext uri="{BB962C8B-B14F-4D97-AF65-F5344CB8AC3E}">
        <p14:creationId xmlns:p14="http://schemas.microsoft.com/office/powerpoint/2010/main" val="2737268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Ayrıca kişiler farklı kültür yapılarında yetiştikleri için; toplumun farklı kısımlarında herhangi bir olayda birbirinden farklı davranışta bulunmaktadırlar. Kişi yetiştiği toplumda farkında olsun olmasın bulunduğu topluma ait değer yargılarından etkilenir. Kültür; yiyecek, giyecek, mobilya bina gibi somut kavramlara sahip olduğu gibi; eğitim, refah, yasalar gibi soyut kavramları da kapsar.</a:t>
            </a:r>
            <a:endParaRPr lang="tr-TR" dirty="0"/>
          </a:p>
        </p:txBody>
      </p:sp>
    </p:spTree>
    <p:extLst>
      <p:ext uri="{BB962C8B-B14F-4D97-AF65-F5344CB8AC3E}">
        <p14:creationId xmlns:p14="http://schemas.microsoft.com/office/powerpoint/2010/main" val="1423263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Alt kültür: Toplumun temel kültür unsurlarını paylaşan fakat bunun dışında kendini diğer gruplardan ayıran değer, norm ve yaşam biçimleri olan grupları kapsar. Örneğin Karadeniz kültürü gibi.</a:t>
            </a:r>
            <a:endParaRPr lang="tr-TR" dirty="0"/>
          </a:p>
        </p:txBody>
      </p:sp>
    </p:spTree>
    <p:extLst>
      <p:ext uri="{BB962C8B-B14F-4D97-AF65-F5344CB8AC3E}">
        <p14:creationId xmlns:p14="http://schemas.microsoft.com/office/powerpoint/2010/main" val="321366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Alt kültür, kültürün belirli yaşam veya davranış biçimini öngören bir alt bölümüdür ve çoğunlukla bölgesel niteliklidir çünkü belirli bölgede yaşayanlar sürekli ilişki içindedir ve çeşitli dış etkiler altında benzer grafikte düşünmeye ve hareket etmeye eğilim gösterir.</a:t>
            </a:r>
            <a:endParaRPr lang="tr-TR" dirty="0"/>
          </a:p>
        </p:txBody>
      </p:sp>
    </p:spTree>
    <p:extLst>
      <p:ext uri="{BB962C8B-B14F-4D97-AF65-F5344CB8AC3E}">
        <p14:creationId xmlns:p14="http://schemas.microsoft.com/office/powerpoint/2010/main" val="1393142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Alt kültür kişi davranışlarının gelişmesinde önemli bir rol oynar. Örneğin coğrafi koşullara göre tüketicilerin satın aldıkları ürünler değişebilmektedir. Doğu Anadolu bölgesinde yaşayan insanlar kışın uzun ve soğuk geçmesi nedeniyle daha fazla kazak ve soba gibi ürünler satın alırken, Akdeniz bölgesinde yaşayan tüketiciler yazlık ürünlere daha çok ilgi göstermektedir. Klima satışları bu bölgede </a:t>
            </a:r>
            <a:r>
              <a:rPr lang="tr-TR" smtClean="0"/>
              <a:t>daha fazladır. </a:t>
            </a:r>
            <a:endParaRPr lang="tr-TR"/>
          </a:p>
        </p:txBody>
      </p:sp>
    </p:spTree>
    <p:extLst>
      <p:ext uri="{BB962C8B-B14F-4D97-AF65-F5344CB8AC3E}">
        <p14:creationId xmlns:p14="http://schemas.microsoft.com/office/powerpoint/2010/main" val="2218479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2794529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337</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6</cp:revision>
  <dcterms:created xsi:type="dcterms:W3CDTF">2020-09-05T11:04:43Z</dcterms:created>
  <dcterms:modified xsi:type="dcterms:W3CDTF">2020-09-05T11:57:45Z</dcterms:modified>
</cp:coreProperties>
</file>