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276475"/>
            <a:ext cx="7772400" cy="1438275"/>
          </a:xfrm>
        </p:spPr>
        <p:txBody>
          <a:bodyPr/>
          <a:lstStyle/>
          <a:p>
            <a:r>
              <a:rPr lang="tr-TR" altLang="tr-TR" dirty="0"/>
              <a:t> </a:t>
            </a:r>
            <a:r>
              <a:rPr lang="en-US" altLang="tr-TR" sz="4000" b="1" dirty="0"/>
              <a:t>Respiratory System Infections in Chickens</a:t>
            </a:r>
            <a:endParaRPr lang="tr-TR" alt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17995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2800" b="1" dirty="0"/>
              <a:t>The Importance of Respiratory System Infections</a:t>
            </a:r>
            <a:endParaRPr lang="tr-TR" altLang="tr-TR" sz="2800" b="1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343400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z="2400" dirty="0"/>
              <a:t>	</a:t>
            </a:r>
            <a:r>
              <a:rPr lang="en-US" altLang="tr-TR" sz="2400" dirty="0">
                <a:cs typeface="Times New Roman" panose="02020603050405020304" pitchFamily="18" charset="0"/>
              </a:rPr>
              <a:t>Respiratory system infections seen in chickens are infections causing significant economic loss. In these diseases the animals;</a:t>
            </a:r>
          </a:p>
          <a:p>
            <a:pPr>
              <a:buFontTx/>
              <a:buNone/>
            </a:pPr>
            <a:r>
              <a:rPr lang="en-US" altLang="tr-TR" sz="2400" dirty="0">
                <a:cs typeface="Times New Roman" panose="02020603050405020304" pitchFamily="18" charset="0"/>
              </a:rPr>
              <a:t>increase in death rate</a:t>
            </a:r>
          </a:p>
          <a:p>
            <a:pPr>
              <a:buFontTx/>
              <a:buNone/>
            </a:pPr>
            <a:r>
              <a:rPr lang="en-US" altLang="tr-TR" sz="2400" dirty="0">
                <a:cs typeface="Times New Roman" panose="02020603050405020304" pitchFamily="18" charset="0"/>
              </a:rPr>
              <a:t>additional treatment costs</a:t>
            </a:r>
          </a:p>
          <a:p>
            <a:pPr>
              <a:buFontTx/>
              <a:buNone/>
            </a:pPr>
            <a:r>
              <a:rPr lang="en-US" altLang="tr-TR" sz="2400" dirty="0">
                <a:cs typeface="Times New Roman" panose="02020603050405020304" pitchFamily="18" charset="0"/>
              </a:rPr>
              <a:t>high discard rate</a:t>
            </a:r>
          </a:p>
          <a:p>
            <a:pPr>
              <a:buFontTx/>
              <a:buNone/>
            </a:pPr>
            <a:r>
              <a:rPr lang="en-US" altLang="tr-TR" sz="2400" dirty="0">
                <a:cs typeface="Times New Roman" panose="02020603050405020304" pitchFamily="18" charset="0"/>
              </a:rPr>
              <a:t>fall in egg yield</a:t>
            </a:r>
          </a:p>
          <a:p>
            <a:pPr>
              <a:buFontTx/>
              <a:buNone/>
            </a:pPr>
            <a:r>
              <a:rPr lang="en-US" altLang="tr-TR" sz="2400" dirty="0">
                <a:cs typeface="Times New Roman" panose="02020603050405020304" pitchFamily="18" charset="0"/>
              </a:rPr>
              <a:t>deterioration of egg shell quality</a:t>
            </a:r>
          </a:p>
          <a:p>
            <a:pPr>
              <a:buFontTx/>
              <a:buNone/>
            </a:pPr>
            <a:r>
              <a:rPr lang="en-US" altLang="tr-TR" sz="2400" dirty="0">
                <a:cs typeface="Times New Roman" panose="02020603050405020304" pitchFamily="18" charset="0"/>
              </a:rPr>
              <a:t>a decrease in incubation efficiency is observed.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415177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tr-TR" sz="2400">
                <a:cs typeface="Times New Roman" panose="02020603050405020304" pitchFamily="18" charset="0"/>
              </a:rPr>
              <a:t/>
            </a:r>
            <a:br>
              <a:rPr lang="en-US" altLang="tr-TR" sz="2400">
                <a:cs typeface="Times New Roman" panose="02020603050405020304" pitchFamily="18" charset="0"/>
              </a:rPr>
            </a:br>
            <a:r>
              <a:rPr lang="en-US" altLang="tr-TR" sz="2400">
                <a:cs typeface="Times New Roman" panose="02020603050405020304" pitchFamily="18" charset="0"/>
              </a:rPr>
              <a:t> </a:t>
            </a:r>
            <a:br>
              <a:rPr lang="en-US" altLang="tr-TR" sz="2400">
                <a:cs typeface="Times New Roman" panose="02020603050405020304" pitchFamily="18" charset="0"/>
              </a:rPr>
            </a:br>
            <a:endParaRPr lang="tr-TR" altLang="tr-TR" sz="240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r>
              <a:rPr lang="en-US" altLang="tr-TR" sz="2800" b="1" dirty="0">
                <a:cs typeface="Times New Roman" panose="02020603050405020304" pitchFamily="18" charset="0"/>
              </a:rPr>
              <a:t>According to etiologies of respiratory system infections, aggregation in three groups is possible.</a:t>
            </a:r>
          </a:p>
          <a:p>
            <a:r>
              <a:rPr lang="en-US" altLang="tr-TR" sz="2800" dirty="0">
                <a:cs typeface="Times New Roman" panose="02020603050405020304" pitchFamily="18" charset="0"/>
              </a:rPr>
              <a:t>1. Infections caused by bacteria</a:t>
            </a:r>
          </a:p>
          <a:p>
            <a:pPr lvl="1"/>
            <a:r>
              <a:rPr lang="en-US" altLang="tr-TR" sz="2400" dirty="0">
                <a:cs typeface="Times New Roman" panose="02020603050405020304" pitchFamily="18" charset="0"/>
              </a:rPr>
              <a:t>a. Infectious </a:t>
            </a:r>
            <a:r>
              <a:rPr lang="en-US" altLang="tr-TR" sz="2400" dirty="0" err="1">
                <a:cs typeface="Times New Roman" panose="02020603050405020304" pitchFamily="18" charset="0"/>
              </a:rPr>
              <a:t>coryza</a:t>
            </a:r>
            <a:endParaRPr lang="en-US" altLang="tr-TR" sz="2400" dirty="0">
              <a:cs typeface="Times New Roman" panose="02020603050405020304" pitchFamily="18" charset="0"/>
            </a:endParaRPr>
          </a:p>
          <a:p>
            <a:pPr lvl="1"/>
            <a:r>
              <a:rPr lang="en-US" altLang="tr-TR" sz="2400" dirty="0">
                <a:cs typeface="Times New Roman" panose="02020603050405020304" pitchFamily="18" charset="0"/>
              </a:rPr>
              <a:t>b. Mycoplasma infections</a:t>
            </a:r>
          </a:p>
          <a:p>
            <a:pPr lvl="1"/>
            <a:r>
              <a:rPr lang="en-US" altLang="tr-TR" sz="2400" dirty="0">
                <a:cs typeface="Times New Roman" panose="02020603050405020304" pitchFamily="18" charset="0"/>
              </a:rPr>
              <a:t>c. Chicken colander</a:t>
            </a:r>
          </a:p>
          <a:p>
            <a:pPr lvl="1"/>
            <a:r>
              <a:rPr lang="tr-TR" altLang="tr-TR" sz="2400" dirty="0" smtClean="0">
                <a:cs typeface="Times New Roman" panose="02020603050405020304" pitchFamily="18" charset="0"/>
              </a:rPr>
              <a:t>d</a:t>
            </a:r>
            <a:r>
              <a:rPr lang="en-US" altLang="tr-TR" sz="2400" dirty="0" smtClean="0">
                <a:cs typeface="Times New Roman" panose="02020603050405020304" pitchFamily="18" charset="0"/>
              </a:rPr>
              <a:t>. </a:t>
            </a:r>
            <a:r>
              <a:rPr lang="en-US" altLang="tr-TR" sz="2400" dirty="0" err="1">
                <a:cs typeface="Times New Roman" panose="02020603050405020304" pitchFamily="18" charset="0"/>
              </a:rPr>
              <a:t>Ornithobacteriosis</a:t>
            </a:r>
            <a:r>
              <a:rPr lang="en-US" altLang="tr-TR" sz="2400" dirty="0">
                <a:cs typeface="Times New Roman" panose="02020603050405020304" pitchFamily="18" charset="0"/>
              </a:rPr>
              <a:t> (ORT)</a:t>
            </a:r>
            <a:endParaRPr lang="en-US" altLang="tr-TR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33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r>
              <a:rPr lang="en-US" altLang="tr-TR" sz="2800" b="1" dirty="0">
                <a:cs typeface="Times New Roman" panose="02020603050405020304" pitchFamily="18" charset="0"/>
              </a:rPr>
              <a:t>2. Infections caused by viruses </a:t>
            </a:r>
            <a:r>
              <a:rPr lang="en-US" altLang="tr-TR" sz="2800" dirty="0">
                <a:cs typeface="Times New Roman" panose="02020603050405020304" pitchFamily="18" charset="0"/>
              </a:rPr>
              <a:t>    </a:t>
            </a:r>
            <a:endParaRPr lang="tr-TR" altLang="tr-TR" sz="2800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3733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/>
              <a:t>	 a. Paramyxovirus infections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/>
              <a:t>Newcastle disease (Paramyxovirus type 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/>
              <a:t>Paramyxovirus type 2 infections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/>
              <a:t>       Winged pneumovirus infections (SHS)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/>
              <a:t>	b</a:t>
            </a:r>
            <a:r>
              <a:rPr lang="tr-TR" altLang="tr-TR" sz="2800" dirty="0"/>
              <a:t>. influenza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/>
              <a:t>	c</a:t>
            </a:r>
            <a:r>
              <a:rPr lang="tr-TR" altLang="tr-TR" sz="2800" dirty="0"/>
              <a:t>. Infectious bronchitis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/>
              <a:t>	d. </a:t>
            </a:r>
            <a:r>
              <a:rPr lang="tr-TR" altLang="tr-TR" sz="2800" dirty="0"/>
              <a:t>Infectious laringotraehitis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/>
              <a:t>	e. </a:t>
            </a:r>
            <a:r>
              <a:rPr lang="tr-TR" altLang="tr-TR" sz="2800" dirty="0"/>
              <a:t>Adenovirus infections</a:t>
            </a:r>
            <a:r>
              <a:rPr lang="en-US" altLang="tr-TR" sz="2800" dirty="0" smtClean="0">
                <a:cs typeface="Times New Roman" panose="02020603050405020304" pitchFamily="18" charset="0"/>
              </a:rPr>
              <a:t/>
            </a:r>
            <a:br>
              <a:rPr lang="en-US" altLang="tr-TR" sz="2800" dirty="0" smtClean="0">
                <a:cs typeface="Times New Roman" panose="02020603050405020304" pitchFamily="18" charset="0"/>
              </a:rPr>
            </a:br>
            <a:endParaRPr lang="en-US" altLang="tr-TR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77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96975"/>
            <a:ext cx="7772400" cy="685800"/>
          </a:xfrm>
        </p:spPr>
        <p:txBody>
          <a:bodyPr/>
          <a:lstStyle/>
          <a:p>
            <a:r>
              <a:rPr lang="en-US" altLang="tr-TR" sz="2800" b="1" dirty="0" smtClean="0">
                <a:cs typeface="Times New Roman" panose="02020603050405020304" pitchFamily="18" charset="0"/>
              </a:rPr>
              <a:t>3</a:t>
            </a:r>
            <a:r>
              <a:rPr lang="tr-TR" altLang="tr-TR" sz="2800" b="1" dirty="0" smtClean="0">
                <a:cs typeface="Times New Roman" panose="02020603050405020304" pitchFamily="18" charset="0"/>
              </a:rPr>
              <a:t>.</a:t>
            </a:r>
            <a:r>
              <a:rPr lang="en-US" altLang="tr-TR" sz="2800" b="1" dirty="0" smtClean="0">
                <a:cs typeface="Times New Roman" panose="02020603050405020304" pitchFamily="18" charset="0"/>
              </a:rPr>
              <a:t> </a:t>
            </a:r>
            <a:r>
              <a:rPr lang="en-US" altLang="tr-TR" sz="2800" b="1" dirty="0">
                <a:cs typeface="Times New Roman" panose="02020603050405020304" pitchFamily="18" charset="0"/>
              </a:rPr>
              <a:t>Infections caused by fungi</a:t>
            </a:r>
            <a:endParaRPr lang="tr-TR" altLang="tr-TR" sz="2800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636838"/>
            <a:ext cx="7772400" cy="1447800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z="2800" dirty="0"/>
              <a:t>			</a:t>
            </a:r>
            <a:r>
              <a:rPr lang="en-US" altLang="tr-TR" sz="2800" dirty="0" err="1" smtClean="0">
                <a:cs typeface="Times New Roman" panose="02020603050405020304" pitchFamily="18" charset="0"/>
              </a:rPr>
              <a:t>Aspergillo</a:t>
            </a:r>
            <a:r>
              <a:rPr lang="tr-TR" altLang="tr-TR" sz="2800" dirty="0" smtClean="0">
                <a:cs typeface="Times New Roman" panose="02020603050405020304" pitchFamily="18" charset="0"/>
              </a:rPr>
              <a:t>s</a:t>
            </a:r>
            <a:r>
              <a:rPr lang="en-US" altLang="tr-TR" sz="2800" dirty="0" smtClean="0">
                <a:cs typeface="Times New Roman" panose="02020603050405020304" pitchFamily="18" charset="0"/>
              </a:rPr>
              <a:t>is</a:t>
            </a:r>
            <a:r>
              <a:rPr lang="en-US" altLang="tr-TR" sz="2800" dirty="0">
                <a:cs typeface="Times New Roman" panose="02020603050405020304" pitchFamily="18" charset="0"/>
              </a:rPr>
              <a:t/>
            </a:r>
            <a:br>
              <a:rPr lang="en-US" altLang="tr-TR" sz="2800" dirty="0">
                <a:cs typeface="Times New Roman" panose="02020603050405020304" pitchFamily="18" charset="0"/>
              </a:rPr>
            </a:br>
            <a:r>
              <a:rPr lang="en-US" altLang="tr-TR" sz="2800" dirty="0">
                <a:cs typeface="Times New Roman" panose="02020603050405020304" pitchFamily="18" charset="0"/>
              </a:rPr>
              <a:t> </a:t>
            </a:r>
            <a:br>
              <a:rPr lang="en-US" altLang="tr-TR" sz="2800" dirty="0">
                <a:cs typeface="Times New Roman" panose="02020603050405020304" pitchFamily="18" charset="0"/>
              </a:rPr>
            </a:br>
            <a:endParaRPr lang="en-US" altLang="tr-TR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90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865188"/>
          </a:xfrm>
        </p:spPr>
        <p:txBody>
          <a:bodyPr>
            <a:normAutofit/>
          </a:bodyPr>
          <a:lstStyle/>
          <a:p>
            <a:r>
              <a:rPr lang="en-US" altLang="tr-TR" sz="2800" b="1" dirty="0"/>
              <a:t>Assessment of Respiratory System Infections</a:t>
            </a:r>
            <a:endParaRPr lang="tr-TR" altLang="tr-TR" sz="2800" b="1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80400" cy="54006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tr-TR" sz="2800" dirty="0">
                <a:cs typeface="Times New Roman" panose="02020603050405020304" pitchFamily="18" charset="0"/>
              </a:rPr>
              <a:t>Respiratory tract infection in a poultry or a region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tr-TR" sz="2800" dirty="0">
                <a:cs typeface="Times New Roman" panose="02020603050405020304" pitchFamily="18" charset="0"/>
              </a:rPr>
              <a:t>the following points should be carefully examined.</a:t>
            </a:r>
            <a:r>
              <a:rPr lang="en-US" altLang="tr-TR" sz="2800" dirty="0">
                <a:cs typeface="Times New Roman" panose="02020603050405020304" pitchFamily="18" charset="0"/>
              </a:rPr>
              <a:t/>
            </a:r>
            <a:br>
              <a:rPr lang="en-US" altLang="tr-TR" sz="2800" dirty="0">
                <a:cs typeface="Times New Roman" panose="02020603050405020304" pitchFamily="18" charset="0"/>
              </a:rPr>
            </a:br>
            <a:r>
              <a:rPr lang="tr-TR" altLang="tr-TR" sz="2800" dirty="0">
                <a:cs typeface="Times New Roman" panose="02020603050405020304" pitchFamily="18" charset="0"/>
              </a:rPr>
              <a:t> </a:t>
            </a:r>
            <a:r>
              <a:rPr lang="en-US" altLang="tr-TR" sz="2800" dirty="0">
                <a:cs typeface="Times New Roman" panose="02020603050405020304" pitchFamily="18" charset="0"/>
              </a:rPr>
              <a:t>1. Interaction between microorganisms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>
                <a:cs typeface="Times New Roman" panose="02020603050405020304" pitchFamily="18" charset="0"/>
              </a:rPr>
              <a:t>		</a:t>
            </a:r>
            <a:r>
              <a:rPr lang="en-US" altLang="tr-TR" sz="2800" dirty="0" err="1" smtClean="0">
                <a:cs typeface="Times New Roman" panose="02020603050405020304" pitchFamily="18" charset="0"/>
              </a:rPr>
              <a:t>Mikoplasma</a:t>
            </a:r>
            <a:r>
              <a:rPr lang="en-US" altLang="tr-TR" sz="2800" dirty="0" smtClean="0">
                <a:cs typeface="Times New Roman" panose="02020603050405020304" pitchFamily="18" charset="0"/>
              </a:rPr>
              <a:t> </a:t>
            </a:r>
            <a:r>
              <a:rPr lang="en-US" altLang="tr-TR" sz="2800" dirty="0">
                <a:cs typeface="Times New Roman" panose="02020603050405020304" pitchFamily="18" charset="0"/>
              </a:rPr>
              <a:t>+ E. coli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>
                <a:cs typeface="Times New Roman" panose="02020603050405020304" pitchFamily="18" charset="0"/>
              </a:rPr>
              <a:t>		</a:t>
            </a:r>
            <a:r>
              <a:rPr lang="en-US" altLang="tr-TR" sz="2800" dirty="0" smtClean="0">
                <a:cs typeface="Times New Roman" panose="02020603050405020304" pitchFamily="18" charset="0"/>
              </a:rPr>
              <a:t>The </a:t>
            </a:r>
            <a:r>
              <a:rPr lang="en-US" altLang="tr-TR" sz="2800" dirty="0" err="1">
                <a:cs typeface="Times New Roman" panose="02020603050405020304" pitchFamily="18" charset="0"/>
              </a:rPr>
              <a:t>Mikoplas</a:t>
            </a:r>
            <a:r>
              <a:rPr lang="en-US" altLang="tr-TR" sz="2800" dirty="0">
                <a:cs typeface="Times New Roman" panose="02020603050405020304" pitchFamily="18" charset="0"/>
              </a:rPr>
              <a:t> + Adenovirus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>
                <a:cs typeface="Times New Roman" panose="02020603050405020304" pitchFamily="18" charset="0"/>
              </a:rPr>
              <a:t>		</a:t>
            </a:r>
            <a:r>
              <a:rPr lang="en-US" altLang="tr-TR" sz="2800" dirty="0" smtClean="0">
                <a:cs typeface="Times New Roman" panose="02020603050405020304" pitchFamily="18" charset="0"/>
              </a:rPr>
              <a:t>The </a:t>
            </a:r>
            <a:r>
              <a:rPr lang="en-US" altLang="tr-TR" sz="2800" dirty="0" err="1">
                <a:cs typeface="Times New Roman" panose="02020603050405020304" pitchFamily="18" charset="0"/>
              </a:rPr>
              <a:t>Mikoplas</a:t>
            </a:r>
            <a:r>
              <a:rPr lang="en-US" altLang="tr-TR" sz="2800" dirty="0">
                <a:cs typeface="Times New Roman" panose="02020603050405020304" pitchFamily="18" charset="0"/>
              </a:rPr>
              <a:t> + </a:t>
            </a:r>
            <a:r>
              <a:rPr lang="en-US" altLang="tr-TR" sz="2800" dirty="0" err="1">
                <a:cs typeface="Times New Roman" panose="02020603050405020304" pitchFamily="18" charset="0"/>
              </a:rPr>
              <a:t>Reovirus</a:t>
            </a:r>
            <a:endParaRPr lang="en-US" altLang="tr-TR" sz="28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>
                <a:cs typeface="Times New Roman" panose="02020603050405020304" pitchFamily="18" charset="0"/>
              </a:rPr>
              <a:t>		</a:t>
            </a:r>
            <a:r>
              <a:rPr lang="en-US" altLang="tr-TR" sz="2800" dirty="0" smtClean="0">
                <a:cs typeface="Times New Roman" panose="02020603050405020304" pitchFamily="18" charset="0"/>
              </a:rPr>
              <a:t>Mycoplasma </a:t>
            </a:r>
            <a:r>
              <a:rPr lang="en-US" altLang="tr-TR" sz="2800" dirty="0">
                <a:cs typeface="Times New Roman" panose="02020603050405020304" pitchFamily="18" charset="0"/>
              </a:rPr>
              <a:t>+ </a:t>
            </a:r>
            <a:r>
              <a:rPr lang="en-US" altLang="tr-TR" sz="2800" dirty="0" err="1">
                <a:cs typeface="Times New Roman" panose="02020603050405020304" pitchFamily="18" charset="0"/>
              </a:rPr>
              <a:t>Haemophilus</a:t>
            </a:r>
            <a:r>
              <a:rPr lang="en-US" altLang="tr-TR" sz="2800" dirty="0">
                <a:cs typeface="Times New Roman" panose="02020603050405020304" pitchFamily="18" charset="0"/>
              </a:rPr>
              <a:t> </a:t>
            </a:r>
            <a:r>
              <a:rPr lang="en-US" altLang="tr-TR" sz="2800" dirty="0" err="1">
                <a:cs typeface="Times New Roman" panose="02020603050405020304" pitchFamily="18" charset="0"/>
              </a:rPr>
              <a:t>paragallinarum</a:t>
            </a:r>
            <a:endParaRPr lang="en-US" altLang="tr-TR" sz="28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>
                <a:cs typeface="Times New Roman" panose="02020603050405020304" pitchFamily="18" charset="0"/>
              </a:rPr>
              <a:t>		</a:t>
            </a:r>
            <a:r>
              <a:rPr lang="en-US" altLang="tr-TR" sz="2800" dirty="0" smtClean="0">
                <a:cs typeface="Times New Roman" panose="02020603050405020304" pitchFamily="18" charset="0"/>
              </a:rPr>
              <a:t>IB </a:t>
            </a:r>
            <a:r>
              <a:rPr lang="en-US" altLang="tr-TR" sz="2800" dirty="0">
                <a:cs typeface="Times New Roman" panose="02020603050405020304" pitchFamily="18" charset="0"/>
              </a:rPr>
              <a:t>+ E. coli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>
                <a:cs typeface="Times New Roman" panose="02020603050405020304" pitchFamily="18" charset="0"/>
              </a:rPr>
              <a:t>		</a:t>
            </a:r>
            <a:r>
              <a:rPr lang="en-US" altLang="tr-TR" sz="2800" dirty="0" smtClean="0">
                <a:cs typeface="Times New Roman" panose="02020603050405020304" pitchFamily="18" charset="0"/>
              </a:rPr>
              <a:t>NDV </a:t>
            </a:r>
            <a:r>
              <a:rPr lang="en-US" altLang="tr-TR" sz="2800" dirty="0">
                <a:cs typeface="Times New Roman" panose="02020603050405020304" pitchFamily="18" charset="0"/>
              </a:rPr>
              <a:t>+ E.coli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>
                <a:cs typeface="Times New Roman" panose="02020603050405020304" pitchFamily="18" charset="0"/>
              </a:rPr>
              <a:t>		</a:t>
            </a:r>
            <a:r>
              <a:rPr lang="en-US" altLang="tr-TR" sz="2800" dirty="0" smtClean="0">
                <a:cs typeface="Times New Roman" panose="02020603050405020304" pitchFamily="18" charset="0"/>
              </a:rPr>
              <a:t>NDV </a:t>
            </a:r>
            <a:r>
              <a:rPr lang="en-US" altLang="tr-TR" sz="2800" dirty="0">
                <a:cs typeface="Times New Roman" panose="02020603050405020304" pitchFamily="18" charset="0"/>
              </a:rPr>
              <a:t>(vaccine) + </a:t>
            </a:r>
            <a:r>
              <a:rPr lang="en-US" altLang="tr-TR" sz="2800" dirty="0" err="1">
                <a:cs typeface="Times New Roman" panose="02020603050405020304" pitchFamily="18" charset="0"/>
              </a:rPr>
              <a:t>Mikoplasma</a:t>
            </a:r>
            <a:r>
              <a:rPr lang="en-US" altLang="tr-TR" sz="2800" dirty="0">
                <a:cs typeface="Times New Roman" panose="02020603050405020304" pitchFamily="18" charset="0"/>
              </a:rPr>
              <a:t> + </a:t>
            </a:r>
            <a:r>
              <a:rPr lang="en-US" altLang="tr-TR" sz="2800" dirty="0" err="1">
                <a:cs typeface="Times New Roman" panose="02020603050405020304" pitchFamily="18" charset="0"/>
              </a:rPr>
              <a:t>Ecoli</a:t>
            </a:r>
            <a:endParaRPr lang="en-US" altLang="tr-TR" sz="28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 smtClean="0">
                <a:cs typeface="Times New Roman" panose="02020603050405020304" pitchFamily="18" charset="0"/>
              </a:rPr>
              <a:t>		</a:t>
            </a:r>
            <a:r>
              <a:rPr lang="en-US" altLang="tr-TR" sz="2800" dirty="0" smtClean="0">
                <a:cs typeface="Times New Roman" panose="02020603050405020304" pitchFamily="18" charset="0"/>
              </a:rPr>
              <a:t>SHS </a:t>
            </a:r>
            <a:r>
              <a:rPr lang="en-US" altLang="tr-TR" sz="2800" dirty="0">
                <a:cs typeface="Times New Roman" panose="02020603050405020304" pitchFamily="18" charset="0"/>
              </a:rPr>
              <a:t>+ E.coli</a:t>
            </a:r>
            <a:endParaRPr lang="en-US" altLang="tr-TR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83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986713" cy="2819400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z="2800" b="1" dirty="0"/>
              <a:t>	</a:t>
            </a:r>
            <a:r>
              <a:rPr lang="en-US" altLang="tr-TR" sz="2800" b="1" dirty="0">
                <a:cs typeface="Times New Roman" panose="02020603050405020304" pitchFamily="18" charset="0"/>
              </a:rPr>
              <a:t>2. Immunosuppression</a:t>
            </a:r>
          </a:p>
          <a:p>
            <a:pPr>
              <a:buFontTx/>
              <a:buNone/>
            </a:pPr>
            <a:r>
              <a:rPr lang="en-US" altLang="tr-TR" sz="2800" dirty="0">
                <a:cs typeface="Times New Roman" panose="02020603050405020304" pitchFamily="18" charset="0"/>
              </a:rPr>
              <a:t>In particular, infectious immunosuppression (IBD)</a:t>
            </a:r>
          </a:p>
          <a:p>
            <a:pPr>
              <a:buFontTx/>
              <a:buNone/>
            </a:pPr>
            <a:r>
              <a:rPr lang="tr-TR" altLang="tr-TR" sz="2800" b="1" dirty="0" smtClean="0">
                <a:cs typeface="Times New Roman" panose="02020603050405020304" pitchFamily="18" charset="0"/>
              </a:rPr>
              <a:t>	</a:t>
            </a:r>
            <a:r>
              <a:rPr lang="en-US" altLang="tr-TR" sz="2800" b="1" dirty="0" smtClean="0">
                <a:cs typeface="Times New Roman" panose="02020603050405020304" pitchFamily="18" charset="0"/>
              </a:rPr>
              <a:t>3</a:t>
            </a:r>
            <a:r>
              <a:rPr lang="en-US" altLang="tr-TR" sz="2800" b="1" dirty="0">
                <a:cs typeface="Times New Roman" panose="02020603050405020304" pitchFamily="18" charset="0"/>
              </a:rPr>
              <a:t>. Environmental factors</a:t>
            </a:r>
          </a:p>
          <a:p>
            <a:pPr>
              <a:buFontTx/>
              <a:buNone/>
            </a:pPr>
            <a:r>
              <a:rPr lang="tr-TR" altLang="tr-TR" sz="2800" b="1" dirty="0" smtClean="0">
                <a:cs typeface="Times New Roman" panose="02020603050405020304" pitchFamily="18" charset="0"/>
              </a:rPr>
              <a:t>	</a:t>
            </a:r>
            <a:r>
              <a:rPr lang="en-US" altLang="tr-TR" sz="2800" b="1" dirty="0" smtClean="0">
                <a:cs typeface="Times New Roman" panose="02020603050405020304" pitchFamily="18" charset="0"/>
              </a:rPr>
              <a:t>4</a:t>
            </a:r>
            <a:r>
              <a:rPr lang="en-US" altLang="tr-TR" sz="2800" b="1" dirty="0">
                <a:cs typeface="Times New Roman" panose="02020603050405020304" pitchFamily="18" charset="0"/>
              </a:rPr>
              <a:t>. Vaccination reactions</a:t>
            </a:r>
            <a:endParaRPr lang="en-US" altLang="tr-TR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01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85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Ofis Teması</vt:lpstr>
      <vt:lpstr> Respiratory System Infections in Chickens</vt:lpstr>
      <vt:lpstr>The Importance of Respiratory System Infections</vt:lpstr>
      <vt:lpstr>   </vt:lpstr>
      <vt:lpstr>2. Infections caused by viruses     </vt:lpstr>
      <vt:lpstr>3. Infections caused by fungi</vt:lpstr>
      <vt:lpstr>Assessment of Respiratory System Infections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Tavuklarda Solunum Sistemi İnfeksiyonları</dc:title>
  <dc:creator>Tuğçe</dc:creator>
  <cp:lastModifiedBy>Windows Kullanıcısı</cp:lastModifiedBy>
  <cp:revision>2</cp:revision>
  <dcterms:created xsi:type="dcterms:W3CDTF">2017-12-28T08:30:56Z</dcterms:created>
  <dcterms:modified xsi:type="dcterms:W3CDTF">2017-12-28T11:44:39Z</dcterms:modified>
</cp:coreProperties>
</file>