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95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4EC0C34-3BBE-4D25-8468-CC4537802EFA}"/>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C6787B94-F413-4F8E-9578-2C0FC1DABD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35963A2F-195C-4F16-A157-D917C00063F4}"/>
              </a:ext>
            </a:extLst>
          </p:cNvPr>
          <p:cNvSpPr>
            <a:spLocks noGrp="1"/>
          </p:cNvSpPr>
          <p:nvPr>
            <p:ph type="dt" sz="half" idx="10"/>
          </p:nvPr>
        </p:nvSpPr>
        <p:spPr/>
        <p:txBody>
          <a:bodyPr/>
          <a:lstStyle/>
          <a:p>
            <a:fld id="{95CBF1E2-AEC3-4504-BB72-B5376172B7C4}" type="datetimeFigureOut">
              <a:rPr lang="tr-TR" smtClean="0"/>
              <a:t>12.05.2020</a:t>
            </a:fld>
            <a:endParaRPr lang="tr-TR"/>
          </a:p>
        </p:txBody>
      </p:sp>
      <p:sp>
        <p:nvSpPr>
          <p:cNvPr id="5" name="Alt Bilgi Yer Tutucusu 4">
            <a:extLst>
              <a:ext uri="{FF2B5EF4-FFF2-40B4-BE49-F238E27FC236}">
                <a16:creationId xmlns:a16="http://schemas.microsoft.com/office/drawing/2014/main" id="{6CB5251E-971F-4575-8DDF-0FBB3791E4A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7DCE05A-5E42-4349-8355-6AB0CA162C6E}"/>
              </a:ext>
            </a:extLst>
          </p:cNvPr>
          <p:cNvSpPr>
            <a:spLocks noGrp="1"/>
          </p:cNvSpPr>
          <p:nvPr>
            <p:ph type="sldNum" sz="quarter" idx="12"/>
          </p:nvPr>
        </p:nvSpPr>
        <p:spPr/>
        <p:txBody>
          <a:bodyPr/>
          <a:lstStyle/>
          <a:p>
            <a:fld id="{6706FD28-B4C5-43F2-8682-1DFA1D4024B3}" type="slidenum">
              <a:rPr lang="tr-TR" smtClean="0"/>
              <a:t>‹#›</a:t>
            </a:fld>
            <a:endParaRPr lang="tr-TR"/>
          </a:p>
        </p:txBody>
      </p:sp>
    </p:spTree>
    <p:extLst>
      <p:ext uri="{BB962C8B-B14F-4D97-AF65-F5344CB8AC3E}">
        <p14:creationId xmlns:p14="http://schemas.microsoft.com/office/powerpoint/2010/main" val="3525160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D756EE-6B6A-4BB0-9058-06C78F52B01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FF0D3C7-8B7F-4D61-9772-02C0351BB440}"/>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AF55F95-E78F-4495-B2CF-156EE6DAAEBF}"/>
              </a:ext>
            </a:extLst>
          </p:cNvPr>
          <p:cNvSpPr>
            <a:spLocks noGrp="1"/>
          </p:cNvSpPr>
          <p:nvPr>
            <p:ph type="dt" sz="half" idx="10"/>
          </p:nvPr>
        </p:nvSpPr>
        <p:spPr/>
        <p:txBody>
          <a:bodyPr/>
          <a:lstStyle/>
          <a:p>
            <a:fld id="{95CBF1E2-AEC3-4504-BB72-B5376172B7C4}" type="datetimeFigureOut">
              <a:rPr lang="tr-TR" smtClean="0"/>
              <a:t>12.05.2020</a:t>
            </a:fld>
            <a:endParaRPr lang="tr-TR"/>
          </a:p>
        </p:txBody>
      </p:sp>
      <p:sp>
        <p:nvSpPr>
          <p:cNvPr id="5" name="Alt Bilgi Yer Tutucusu 4">
            <a:extLst>
              <a:ext uri="{FF2B5EF4-FFF2-40B4-BE49-F238E27FC236}">
                <a16:creationId xmlns:a16="http://schemas.microsoft.com/office/drawing/2014/main" id="{6C733680-73AA-4F63-B8EC-805235B7114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4AB5B1E-9522-4B6C-B510-A16B80929E13}"/>
              </a:ext>
            </a:extLst>
          </p:cNvPr>
          <p:cNvSpPr>
            <a:spLocks noGrp="1"/>
          </p:cNvSpPr>
          <p:nvPr>
            <p:ph type="sldNum" sz="quarter" idx="12"/>
          </p:nvPr>
        </p:nvSpPr>
        <p:spPr/>
        <p:txBody>
          <a:bodyPr/>
          <a:lstStyle/>
          <a:p>
            <a:fld id="{6706FD28-B4C5-43F2-8682-1DFA1D4024B3}" type="slidenum">
              <a:rPr lang="tr-TR" smtClean="0"/>
              <a:t>‹#›</a:t>
            </a:fld>
            <a:endParaRPr lang="tr-TR"/>
          </a:p>
        </p:txBody>
      </p:sp>
    </p:spTree>
    <p:extLst>
      <p:ext uri="{BB962C8B-B14F-4D97-AF65-F5344CB8AC3E}">
        <p14:creationId xmlns:p14="http://schemas.microsoft.com/office/powerpoint/2010/main" val="2649447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02F8141F-FD29-4B44-8155-E69A8BE83DD9}"/>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AD07737-FC00-4B6C-9E53-FA549AC41CE9}"/>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0C595C3-F5FA-4F52-B719-FFD95B938B26}"/>
              </a:ext>
            </a:extLst>
          </p:cNvPr>
          <p:cNvSpPr>
            <a:spLocks noGrp="1"/>
          </p:cNvSpPr>
          <p:nvPr>
            <p:ph type="dt" sz="half" idx="10"/>
          </p:nvPr>
        </p:nvSpPr>
        <p:spPr/>
        <p:txBody>
          <a:bodyPr/>
          <a:lstStyle/>
          <a:p>
            <a:fld id="{95CBF1E2-AEC3-4504-BB72-B5376172B7C4}" type="datetimeFigureOut">
              <a:rPr lang="tr-TR" smtClean="0"/>
              <a:t>12.05.2020</a:t>
            </a:fld>
            <a:endParaRPr lang="tr-TR"/>
          </a:p>
        </p:txBody>
      </p:sp>
      <p:sp>
        <p:nvSpPr>
          <p:cNvPr id="5" name="Alt Bilgi Yer Tutucusu 4">
            <a:extLst>
              <a:ext uri="{FF2B5EF4-FFF2-40B4-BE49-F238E27FC236}">
                <a16:creationId xmlns:a16="http://schemas.microsoft.com/office/drawing/2014/main" id="{3F0B4305-72BA-4C62-A87F-B21FCA83A4C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DEF7C93-4100-47DA-8B04-E3079D3A2DCD}"/>
              </a:ext>
            </a:extLst>
          </p:cNvPr>
          <p:cNvSpPr>
            <a:spLocks noGrp="1"/>
          </p:cNvSpPr>
          <p:nvPr>
            <p:ph type="sldNum" sz="quarter" idx="12"/>
          </p:nvPr>
        </p:nvSpPr>
        <p:spPr/>
        <p:txBody>
          <a:bodyPr/>
          <a:lstStyle/>
          <a:p>
            <a:fld id="{6706FD28-B4C5-43F2-8682-1DFA1D4024B3}" type="slidenum">
              <a:rPr lang="tr-TR" smtClean="0"/>
              <a:t>‹#›</a:t>
            </a:fld>
            <a:endParaRPr lang="tr-TR"/>
          </a:p>
        </p:txBody>
      </p:sp>
    </p:spTree>
    <p:extLst>
      <p:ext uri="{BB962C8B-B14F-4D97-AF65-F5344CB8AC3E}">
        <p14:creationId xmlns:p14="http://schemas.microsoft.com/office/powerpoint/2010/main" val="3681573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B1F1B6-5C3E-4C39-A7D4-345C8C3552A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7F5CB25-290B-4C24-962C-F08208ACA33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82FBA4F-5611-4B37-AF01-160FA4C2FA53}"/>
              </a:ext>
            </a:extLst>
          </p:cNvPr>
          <p:cNvSpPr>
            <a:spLocks noGrp="1"/>
          </p:cNvSpPr>
          <p:nvPr>
            <p:ph type="dt" sz="half" idx="10"/>
          </p:nvPr>
        </p:nvSpPr>
        <p:spPr/>
        <p:txBody>
          <a:bodyPr/>
          <a:lstStyle/>
          <a:p>
            <a:fld id="{95CBF1E2-AEC3-4504-BB72-B5376172B7C4}" type="datetimeFigureOut">
              <a:rPr lang="tr-TR" smtClean="0"/>
              <a:t>12.05.2020</a:t>
            </a:fld>
            <a:endParaRPr lang="tr-TR"/>
          </a:p>
        </p:txBody>
      </p:sp>
      <p:sp>
        <p:nvSpPr>
          <p:cNvPr id="5" name="Alt Bilgi Yer Tutucusu 4">
            <a:extLst>
              <a:ext uri="{FF2B5EF4-FFF2-40B4-BE49-F238E27FC236}">
                <a16:creationId xmlns:a16="http://schemas.microsoft.com/office/drawing/2014/main" id="{AEE8D4D5-52DB-4239-BF1A-F22BB6B0D62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0482606-00BE-48A5-BA31-47C4F5045BBA}"/>
              </a:ext>
            </a:extLst>
          </p:cNvPr>
          <p:cNvSpPr>
            <a:spLocks noGrp="1"/>
          </p:cNvSpPr>
          <p:nvPr>
            <p:ph type="sldNum" sz="quarter" idx="12"/>
          </p:nvPr>
        </p:nvSpPr>
        <p:spPr/>
        <p:txBody>
          <a:bodyPr/>
          <a:lstStyle/>
          <a:p>
            <a:fld id="{6706FD28-B4C5-43F2-8682-1DFA1D4024B3}" type="slidenum">
              <a:rPr lang="tr-TR" smtClean="0"/>
              <a:t>‹#›</a:t>
            </a:fld>
            <a:endParaRPr lang="tr-TR"/>
          </a:p>
        </p:txBody>
      </p:sp>
    </p:spTree>
    <p:extLst>
      <p:ext uri="{BB962C8B-B14F-4D97-AF65-F5344CB8AC3E}">
        <p14:creationId xmlns:p14="http://schemas.microsoft.com/office/powerpoint/2010/main" val="4114465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239E785-6931-4EB7-BBE8-76CD6C770E2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1B0887E7-ECB3-46E0-A258-0EABB3D37E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E35BFE60-E818-4132-A905-D00DA2837D17}"/>
              </a:ext>
            </a:extLst>
          </p:cNvPr>
          <p:cNvSpPr>
            <a:spLocks noGrp="1"/>
          </p:cNvSpPr>
          <p:nvPr>
            <p:ph type="dt" sz="half" idx="10"/>
          </p:nvPr>
        </p:nvSpPr>
        <p:spPr/>
        <p:txBody>
          <a:bodyPr/>
          <a:lstStyle/>
          <a:p>
            <a:fld id="{95CBF1E2-AEC3-4504-BB72-B5376172B7C4}" type="datetimeFigureOut">
              <a:rPr lang="tr-TR" smtClean="0"/>
              <a:t>12.05.2020</a:t>
            </a:fld>
            <a:endParaRPr lang="tr-TR"/>
          </a:p>
        </p:txBody>
      </p:sp>
      <p:sp>
        <p:nvSpPr>
          <p:cNvPr id="5" name="Alt Bilgi Yer Tutucusu 4">
            <a:extLst>
              <a:ext uri="{FF2B5EF4-FFF2-40B4-BE49-F238E27FC236}">
                <a16:creationId xmlns:a16="http://schemas.microsoft.com/office/drawing/2014/main" id="{E3C19130-F9A8-4744-A95B-6CE1FFF6CD1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CA0DF02-A025-48E1-9545-35EAEC6A4542}"/>
              </a:ext>
            </a:extLst>
          </p:cNvPr>
          <p:cNvSpPr>
            <a:spLocks noGrp="1"/>
          </p:cNvSpPr>
          <p:nvPr>
            <p:ph type="sldNum" sz="quarter" idx="12"/>
          </p:nvPr>
        </p:nvSpPr>
        <p:spPr/>
        <p:txBody>
          <a:bodyPr/>
          <a:lstStyle/>
          <a:p>
            <a:fld id="{6706FD28-B4C5-43F2-8682-1DFA1D4024B3}" type="slidenum">
              <a:rPr lang="tr-TR" smtClean="0"/>
              <a:t>‹#›</a:t>
            </a:fld>
            <a:endParaRPr lang="tr-TR"/>
          </a:p>
        </p:txBody>
      </p:sp>
    </p:spTree>
    <p:extLst>
      <p:ext uri="{BB962C8B-B14F-4D97-AF65-F5344CB8AC3E}">
        <p14:creationId xmlns:p14="http://schemas.microsoft.com/office/powerpoint/2010/main" val="2595363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7ECED82-6234-4F3E-A102-E946753ED70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AD1A5DC-9444-4F32-8F01-1D87FFB3ED8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AF62EDA6-E8F7-4546-BF50-2C146D8662F8}"/>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795E8142-4D0B-43AC-8E7F-0681787B1CF9}"/>
              </a:ext>
            </a:extLst>
          </p:cNvPr>
          <p:cNvSpPr>
            <a:spLocks noGrp="1"/>
          </p:cNvSpPr>
          <p:nvPr>
            <p:ph type="dt" sz="half" idx="10"/>
          </p:nvPr>
        </p:nvSpPr>
        <p:spPr/>
        <p:txBody>
          <a:bodyPr/>
          <a:lstStyle/>
          <a:p>
            <a:fld id="{95CBF1E2-AEC3-4504-BB72-B5376172B7C4}" type="datetimeFigureOut">
              <a:rPr lang="tr-TR" smtClean="0"/>
              <a:t>12.05.2020</a:t>
            </a:fld>
            <a:endParaRPr lang="tr-TR"/>
          </a:p>
        </p:txBody>
      </p:sp>
      <p:sp>
        <p:nvSpPr>
          <p:cNvPr id="6" name="Alt Bilgi Yer Tutucusu 5">
            <a:extLst>
              <a:ext uri="{FF2B5EF4-FFF2-40B4-BE49-F238E27FC236}">
                <a16:creationId xmlns:a16="http://schemas.microsoft.com/office/drawing/2014/main" id="{2BE53111-0F4A-4A1B-BA5E-3DCFF8B515D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3C9926D-D407-4B4D-8A02-3A257179AC20}"/>
              </a:ext>
            </a:extLst>
          </p:cNvPr>
          <p:cNvSpPr>
            <a:spLocks noGrp="1"/>
          </p:cNvSpPr>
          <p:nvPr>
            <p:ph type="sldNum" sz="quarter" idx="12"/>
          </p:nvPr>
        </p:nvSpPr>
        <p:spPr/>
        <p:txBody>
          <a:bodyPr/>
          <a:lstStyle/>
          <a:p>
            <a:fld id="{6706FD28-B4C5-43F2-8682-1DFA1D4024B3}" type="slidenum">
              <a:rPr lang="tr-TR" smtClean="0"/>
              <a:t>‹#›</a:t>
            </a:fld>
            <a:endParaRPr lang="tr-TR"/>
          </a:p>
        </p:txBody>
      </p:sp>
    </p:spTree>
    <p:extLst>
      <p:ext uri="{BB962C8B-B14F-4D97-AF65-F5344CB8AC3E}">
        <p14:creationId xmlns:p14="http://schemas.microsoft.com/office/powerpoint/2010/main" val="3749197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615CD2-C250-40C3-80D3-BC45BF055E0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795A10E-EEEB-464B-9216-E0992A7775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6FC3ADE1-9030-4D0E-B75C-FF368DFE76EF}"/>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37199676-6289-4CF1-84F2-BE750DE8E3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EA21265-8A51-4A0D-AA2E-FBC0FC1680BB}"/>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8F05AC1-ED4B-40B3-B4E2-B16398B34FCE}"/>
              </a:ext>
            </a:extLst>
          </p:cNvPr>
          <p:cNvSpPr>
            <a:spLocks noGrp="1"/>
          </p:cNvSpPr>
          <p:nvPr>
            <p:ph type="dt" sz="half" idx="10"/>
          </p:nvPr>
        </p:nvSpPr>
        <p:spPr/>
        <p:txBody>
          <a:bodyPr/>
          <a:lstStyle/>
          <a:p>
            <a:fld id="{95CBF1E2-AEC3-4504-BB72-B5376172B7C4}" type="datetimeFigureOut">
              <a:rPr lang="tr-TR" smtClean="0"/>
              <a:t>12.05.2020</a:t>
            </a:fld>
            <a:endParaRPr lang="tr-TR"/>
          </a:p>
        </p:txBody>
      </p:sp>
      <p:sp>
        <p:nvSpPr>
          <p:cNvPr id="8" name="Alt Bilgi Yer Tutucusu 7">
            <a:extLst>
              <a:ext uri="{FF2B5EF4-FFF2-40B4-BE49-F238E27FC236}">
                <a16:creationId xmlns:a16="http://schemas.microsoft.com/office/drawing/2014/main" id="{5B114BF0-76D7-410E-AB81-075AA503642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A89D2DA-E0D3-4966-A5B5-AC9EEE230114}"/>
              </a:ext>
            </a:extLst>
          </p:cNvPr>
          <p:cNvSpPr>
            <a:spLocks noGrp="1"/>
          </p:cNvSpPr>
          <p:nvPr>
            <p:ph type="sldNum" sz="quarter" idx="12"/>
          </p:nvPr>
        </p:nvSpPr>
        <p:spPr/>
        <p:txBody>
          <a:bodyPr/>
          <a:lstStyle/>
          <a:p>
            <a:fld id="{6706FD28-B4C5-43F2-8682-1DFA1D4024B3}" type="slidenum">
              <a:rPr lang="tr-TR" smtClean="0"/>
              <a:t>‹#›</a:t>
            </a:fld>
            <a:endParaRPr lang="tr-TR"/>
          </a:p>
        </p:txBody>
      </p:sp>
    </p:spTree>
    <p:extLst>
      <p:ext uri="{BB962C8B-B14F-4D97-AF65-F5344CB8AC3E}">
        <p14:creationId xmlns:p14="http://schemas.microsoft.com/office/powerpoint/2010/main" val="900956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95DB12-E6DC-4927-97E6-41673EE0CB8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9399E3D0-5DAB-47C0-B7DE-14525C6B83BE}"/>
              </a:ext>
            </a:extLst>
          </p:cNvPr>
          <p:cNvSpPr>
            <a:spLocks noGrp="1"/>
          </p:cNvSpPr>
          <p:nvPr>
            <p:ph type="dt" sz="half" idx="10"/>
          </p:nvPr>
        </p:nvSpPr>
        <p:spPr/>
        <p:txBody>
          <a:bodyPr/>
          <a:lstStyle/>
          <a:p>
            <a:fld id="{95CBF1E2-AEC3-4504-BB72-B5376172B7C4}" type="datetimeFigureOut">
              <a:rPr lang="tr-TR" smtClean="0"/>
              <a:t>12.05.2020</a:t>
            </a:fld>
            <a:endParaRPr lang="tr-TR"/>
          </a:p>
        </p:txBody>
      </p:sp>
      <p:sp>
        <p:nvSpPr>
          <p:cNvPr id="4" name="Alt Bilgi Yer Tutucusu 3">
            <a:extLst>
              <a:ext uri="{FF2B5EF4-FFF2-40B4-BE49-F238E27FC236}">
                <a16:creationId xmlns:a16="http://schemas.microsoft.com/office/drawing/2014/main" id="{B55B6D81-3284-46F5-96BA-E77AF5FAD88D}"/>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AF615B4A-1A4D-481C-B788-0654ED387424}"/>
              </a:ext>
            </a:extLst>
          </p:cNvPr>
          <p:cNvSpPr>
            <a:spLocks noGrp="1"/>
          </p:cNvSpPr>
          <p:nvPr>
            <p:ph type="sldNum" sz="quarter" idx="12"/>
          </p:nvPr>
        </p:nvSpPr>
        <p:spPr/>
        <p:txBody>
          <a:bodyPr/>
          <a:lstStyle/>
          <a:p>
            <a:fld id="{6706FD28-B4C5-43F2-8682-1DFA1D4024B3}" type="slidenum">
              <a:rPr lang="tr-TR" smtClean="0"/>
              <a:t>‹#›</a:t>
            </a:fld>
            <a:endParaRPr lang="tr-TR"/>
          </a:p>
        </p:txBody>
      </p:sp>
    </p:spTree>
    <p:extLst>
      <p:ext uri="{BB962C8B-B14F-4D97-AF65-F5344CB8AC3E}">
        <p14:creationId xmlns:p14="http://schemas.microsoft.com/office/powerpoint/2010/main" val="3814317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4606F44-A877-4A3C-9B54-13FA7B897E6A}"/>
              </a:ext>
            </a:extLst>
          </p:cNvPr>
          <p:cNvSpPr>
            <a:spLocks noGrp="1"/>
          </p:cNvSpPr>
          <p:nvPr>
            <p:ph type="dt" sz="half" idx="10"/>
          </p:nvPr>
        </p:nvSpPr>
        <p:spPr/>
        <p:txBody>
          <a:bodyPr/>
          <a:lstStyle/>
          <a:p>
            <a:fld id="{95CBF1E2-AEC3-4504-BB72-B5376172B7C4}" type="datetimeFigureOut">
              <a:rPr lang="tr-TR" smtClean="0"/>
              <a:t>12.05.2020</a:t>
            </a:fld>
            <a:endParaRPr lang="tr-TR"/>
          </a:p>
        </p:txBody>
      </p:sp>
      <p:sp>
        <p:nvSpPr>
          <p:cNvPr id="3" name="Alt Bilgi Yer Tutucusu 2">
            <a:extLst>
              <a:ext uri="{FF2B5EF4-FFF2-40B4-BE49-F238E27FC236}">
                <a16:creationId xmlns:a16="http://schemas.microsoft.com/office/drawing/2014/main" id="{4483A87D-5265-492F-983E-4474EFA9486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48BF216D-EED7-42C5-AEB2-70BFDAC41474}"/>
              </a:ext>
            </a:extLst>
          </p:cNvPr>
          <p:cNvSpPr>
            <a:spLocks noGrp="1"/>
          </p:cNvSpPr>
          <p:nvPr>
            <p:ph type="sldNum" sz="quarter" idx="12"/>
          </p:nvPr>
        </p:nvSpPr>
        <p:spPr/>
        <p:txBody>
          <a:bodyPr/>
          <a:lstStyle/>
          <a:p>
            <a:fld id="{6706FD28-B4C5-43F2-8682-1DFA1D4024B3}" type="slidenum">
              <a:rPr lang="tr-TR" smtClean="0"/>
              <a:t>‹#›</a:t>
            </a:fld>
            <a:endParaRPr lang="tr-TR"/>
          </a:p>
        </p:txBody>
      </p:sp>
    </p:spTree>
    <p:extLst>
      <p:ext uri="{BB962C8B-B14F-4D97-AF65-F5344CB8AC3E}">
        <p14:creationId xmlns:p14="http://schemas.microsoft.com/office/powerpoint/2010/main" val="2744099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DD6F60-81DD-4E66-A385-3B38EE5C34A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912299B9-7A2D-486E-946F-A128A382FC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1EB9E783-7872-4500-A5F2-8671DCE144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89DA82B-51C2-47E7-A7E4-0FBDD65AD799}"/>
              </a:ext>
            </a:extLst>
          </p:cNvPr>
          <p:cNvSpPr>
            <a:spLocks noGrp="1"/>
          </p:cNvSpPr>
          <p:nvPr>
            <p:ph type="dt" sz="half" idx="10"/>
          </p:nvPr>
        </p:nvSpPr>
        <p:spPr/>
        <p:txBody>
          <a:bodyPr/>
          <a:lstStyle/>
          <a:p>
            <a:fld id="{95CBF1E2-AEC3-4504-BB72-B5376172B7C4}" type="datetimeFigureOut">
              <a:rPr lang="tr-TR" smtClean="0"/>
              <a:t>12.05.2020</a:t>
            </a:fld>
            <a:endParaRPr lang="tr-TR"/>
          </a:p>
        </p:txBody>
      </p:sp>
      <p:sp>
        <p:nvSpPr>
          <p:cNvPr id="6" name="Alt Bilgi Yer Tutucusu 5">
            <a:extLst>
              <a:ext uri="{FF2B5EF4-FFF2-40B4-BE49-F238E27FC236}">
                <a16:creationId xmlns:a16="http://schemas.microsoft.com/office/drawing/2014/main" id="{0DCA46D2-23EC-420A-BC43-AD37C952846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9483919-09E9-40E3-BEF5-6F415B9AC088}"/>
              </a:ext>
            </a:extLst>
          </p:cNvPr>
          <p:cNvSpPr>
            <a:spLocks noGrp="1"/>
          </p:cNvSpPr>
          <p:nvPr>
            <p:ph type="sldNum" sz="quarter" idx="12"/>
          </p:nvPr>
        </p:nvSpPr>
        <p:spPr/>
        <p:txBody>
          <a:bodyPr/>
          <a:lstStyle/>
          <a:p>
            <a:fld id="{6706FD28-B4C5-43F2-8682-1DFA1D4024B3}" type="slidenum">
              <a:rPr lang="tr-TR" smtClean="0"/>
              <a:t>‹#›</a:t>
            </a:fld>
            <a:endParaRPr lang="tr-TR"/>
          </a:p>
        </p:txBody>
      </p:sp>
    </p:spTree>
    <p:extLst>
      <p:ext uri="{BB962C8B-B14F-4D97-AF65-F5344CB8AC3E}">
        <p14:creationId xmlns:p14="http://schemas.microsoft.com/office/powerpoint/2010/main" val="2899175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401BD2-A757-4E9B-B66A-506D7AFC578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9B88F16-93EA-4A65-AEF8-E81A8BCAFD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BE129127-1644-47D5-B757-11859BC042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C59FF15-7657-470E-A2A5-6329502C1810}"/>
              </a:ext>
            </a:extLst>
          </p:cNvPr>
          <p:cNvSpPr>
            <a:spLocks noGrp="1"/>
          </p:cNvSpPr>
          <p:nvPr>
            <p:ph type="dt" sz="half" idx="10"/>
          </p:nvPr>
        </p:nvSpPr>
        <p:spPr/>
        <p:txBody>
          <a:bodyPr/>
          <a:lstStyle/>
          <a:p>
            <a:fld id="{95CBF1E2-AEC3-4504-BB72-B5376172B7C4}" type="datetimeFigureOut">
              <a:rPr lang="tr-TR" smtClean="0"/>
              <a:t>12.05.2020</a:t>
            </a:fld>
            <a:endParaRPr lang="tr-TR"/>
          </a:p>
        </p:txBody>
      </p:sp>
      <p:sp>
        <p:nvSpPr>
          <p:cNvPr id="6" name="Alt Bilgi Yer Tutucusu 5">
            <a:extLst>
              <a:ext uri="{FF2B5EF4-FFF2-40B4-BE49-F238E27FC236}">
                <a16:creationId xmlns:a16="http://schemas.microsoft.com/office/drawing/2014/main" id="{DD40613F-9299-4A59-ADF1-CD5FD56F984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3D61857-C1C1-485F-8F70-0DDAC27327B8}"/>
              </a:ext>
            </a:extLst>
          </p:cNvPr>
          <p:cNvSpPr>
            <a:spLocks noGrp="1"/>
          </p:cNvSpPr>
          <p:nvPr>
            <p:ph type="sldNum" sz="quarter" idx="12"/>
          </p:nvPr>
        </p:nvSpPr>
        <p:spPr/>
        <p:txBody>
          <a:bodyPr/>
          <a:lstStyle/>
          <a:p>
            <a:fld id="{6706FD28-B4C5-43F2-8682-1DFA1D4024B3}" type="slidenum">
              <a:rPr lang="tr-TR" smtClean="0"/>
              <a:t>‹#›</a:t>
            </a:fld>
            <a:endParaRPr lang="tr-TR"/>
          </a:p>
        </p:txBody>
      </p:sp>
    </p:spTree>
    <p:extLst>
      <p:ext uri="{BB962C8B-B14F-4D97-AF65-F5344CB8AC3E}">
        <p14:creationId xmlns:p14="http://schemas.microsoft.com/office/powerpoint/2010/main" val="2549124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D1F367A8-DAEB-4FE2-B77F-57CAE6354D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BB41EC1-3EA8-4BA4-B61D-EE06F1B996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590EF6C-2A45-457C-ADBB-A0DBBD4CC5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CBF1E2-AEC3-4504-BB72-B5376172B7C4}" type="datetimeFigureOut">
              <a:rPr lang="tr-TR" smtClean="0"/>
              <a:t>12.05.2020</a:t>
            </a:fld>
            <a:endParaRPr lang="tr-TR"/>
          </a:p>
        </p:txBody>
      </p:sp>
      <p:sp>
        <p:nvSpPr>
          <p:cNvPr id="5" name="Alt Bilgi Yer Tutucusu 4">
            <a:extLst>
              <a:ext uri="{FF2B5EF4-FFF2-40B4-BE49-F238E27FC236}">
                <a16:creationId xmlns:a16="http://schemas.microsoft.com/office/drawing/2014/main" id="{3756D88A-8C71-407C-8F81-682C6C0F82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214FC84-D596-4AAB-867B-0FCE35B552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06FD28-B4C5-43F2-8682-1DFA1D4024B3}" type="slidenum">
              <a:rPr lang="tr-TR" smtClean="0"/>
              <a:t>‹#›</a:t>
            </a:fld>
            <a:endParaRPr lang="tr-TR"/>
          </a:p>
        </p:txBody>
      </p:sp>
    </p:spTree>
    <p:extLst>
      <p:ext uri="{BB962C8B-B14F-4D97-AF65-F5344CB8AC3E}">
        <p14:creationId xmlns:p14="http://schemas.microsoft.com/office/powerpoint/2010/main" val="2918543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005105-4C4D-4DAB-B961-B7308F4C5840}"/>
              </a:ext>
            </a:extLst>
          </p:cNvPr>
          <p:cNvSpPr>
            <a:spLocks noGrp="1"/>
          </p:cNvSpPr>
          <p:nvPr>
            <p:ph type="ctrTitle"/>
          </p:nvPr>
        </p:nvSpPr>
        <p:spPr/>
        <p:txBody>
          <a:bodyPr/>
          <a:lstStyle/>
          <a:p>
            <a:r>
              <a:rPr lang="tr-TR" dirty="0"/>
              <a:t>Macar Dil Bilimi</a:t>
            </a:r>
          </a:p>
        </p:txBody>
      </p:sp>
      <p:sp>
        <p:nvSpPr>
          <p:cNvPr id="3" name="Alt Başlık 2">
            <a:extLst>
              <a:ext uri="{FF2B5EF4-FFF2-40B4-BE49-F238E27FC236}">
                <a16:creationId xmlns:a16="http://schemas.microsoft.com/office/drawing/2014/main" id="{D7AB354D-F7C4-4EFD-BC11-1A97F3EED84D}"/>
              </a:ext>
            </a:extLst>
          </p:cNvPr>
          <p:cNvSpPr>
            <a:spLocks noGrp="1"/>
          </p:cNvSpPr>
          <p:nvPr>
            <p:ph type="subTitle" idx="1"/>
          </p:nvPr>
        </p:nvSpPr>
        <p:spPr/>
        <p:txBody>
          <a:bodyPr/>
          <a:lstStyle/>
          <a:p>
            <a:r>
              <a:rPr lang="tr-TR" dirty="0"/>
              <a:t>2.Hafta</a:t>
            </a:r>
          </a:p>
        </p:txBody>
      </p:sp>
    </p:spTree>
    <p:extLst>
      <p:ext uri="{BB962C8B-B14F-4D97-AF65-F5344CB8AC3E}">
        <p14:creationId xmlns:p14="http://schemas.microsoft.com/office/powerpoint/2010/main" val="652181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F047CF-D8CB-4B6E-BEF3-B3CB426C2207}"/>
              </a:ext>
            </a:extLst>
          </p:cNvPr>
          <p:cNvSpPr>
            <a:spLocks noGrp="1"/>
          </p:cNvSpPr>
          <p:nvPr>
            <p:ph type="title"/>
          </p:nvPr>
        </p:nvSpPr>
        <p:spPr/>
        <p:txBody>
          <a:bodyPr/>
          <a:lstStyle/>
          <a:p>
            <a:r>
              <a:rPr lang="tr-TR" dirty="0"/>
              <a:t>Macar Dili Tarihine Kısa Bir Bakış</a:t>
            </a:r>
          </a:p>
        </p:txBody>
      </p:sp>
      <p:sp>
        <p:nvSpPr>
          <p:cNvPr id="3" name="İçerik Yer Tutucusu 2">
            <a:extLst>
              <a:ext uri="{FF2B5EF4-FFF2-40B4-BE49-F238E27FC236}">
                <a16:creationId xmlns:a16="http://schemas.microsoft.com/office/drawing/2014/main" id="{2AE9C2AE-3597-40EE-881D-D363591F8DCA}"/>
              </a:ext>
            </a:extLst>
          </p:cNvPr>
          <p:cNvSpPr>
            <a:spLocks noGrp="1"/>
          </p:cNvSpPr>
          <p:nvPr>
            <p:ph idx="1"/>
          </p:nvPr>
        </p:nvSpPr>
        <p:spPr/>
        <p:txBody>
          <a:bodyPr/>
          <a:lstStyle/>
          <a:p>
            <a:pPr algn="just"/>
            <a:r>
              <a:rPr lang="tr-TR" dirty="0"/>
              <a:t>Dilin tarihi dönemleri belirlenirken tarihsel, kültürel ve toplumsal olayların kendisi değil, bunların dili etkilemesi göz önünde bulundurulur. Dil ve dil tarihi çalışmalarının sistemli bir biçimde yapılabilmesi için dili tarihi dönemlere ayırmak gerekmektedir. </a:t>
            </a:r>
          </a:p>
          <a:p>
            <a:endParaRPr lang="tr-TR" dirty="0"/>
          </a:p>
        </p:txBody>
      </p:sp>
    </p:spTree>
    <p:extLst>
      <p:ext uri="{BB962C8B-B14F-4D97-AF65-F5344CB8AC3E}">
        <p14:creationId xmlns:p14="http://schemas.microsoft.com/office/powerpoint/2010/main" val="2948045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82DD2BB-5577-4317-BCC0-43F8BE1FAA13}"/>
              </a:ext>
            </a:extLst>
          </p:cNvPr>
          <p:cNvSpPr>
            <a:spLocks noGrp="1"/>
          </p:cNvSpPr>
          <p:nvPr>
            <p:ph type="title"/>
          </p:nvPr>
        </p:nvSpPr>
        <p:spPr/>
        <p:txBody>
          <a:bodyPr/>
          <a:lstStyle/>
          <a:p>
            <a:r>
              <a:rPr lang="tr-TR" dirty="0"/>
              <a:t>Macar Dili Tarihine Kısa Bir Bakış</a:t>
            </a:r>
          </a:p>
        </p:txBody>
      </p:sp>
      <p:sp>
        <p:nvSpPr>
          <p:cNvPr id="3" name="İçerik Yer Tutucusu 2">
            <a:extLst>
              <a:ext uri="{FF2B5EF4-FFF2-40B4-BE49-F238E27FC236}">
                <a16:creationId xmlns:a16="http://schemas.microsoft.com/office/drawing/2014/main" id="{9EEFF65C-9441-4700-9FD6-B35A0D5AD1E7}"/>
              </a:ext>
            </a:extLst>
          </p:cNvPr>
          <p:cNvSpPr>
            <a:spLocks noGrp="1"/>
          </p:cNvSpPr>
          <p:nvPr>
            <p:ph idx="1"/>
          </p:nvPr>
        </p:nvSpPr>
        <p:spPr/>
        <p:txBody>
          <a:bodyPr/>
          <a:lstStyle/>
          <a:p>
            <a:pPr algn="just"/>
            <a:r>
              <a:rPr lang="tr-TR" dirty="0"/>
              <a:t>Dilin tarihsel dönemleri o dili konuşan toplumun yaşadığı kültürel, siyasi, tarihsel değişimlerle birlikte seyreder. Dilin tarihsel dönemleri belirlenirken bu olayların dili etkileme ölçüsü temel alındığından, dilin tarihsel dönemleri ile tarihin tarihsel dönemleri birbirinden farklılık gösterebilirler.</a:t>
            </a:r>
          </a:p>
          <a:p>
            <a:endParaRPr lang="tr-TR" dirty="0"/>
          </a:p>
        </p:txBody>
      </p:sp>
    </p:spTree>
    <p:extLst>
      <p:ext uri="{BB962C8B-B14F-4D97-AF65-F5344CB8AC3E}">
        <p14:creationId xmlns:p14="http://schemas.microsoft.com/office/powerpoint/2010/main" val="3799934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E4C238-5C49-45A2-8C8A-43303181D26E}"/>
              </a:ext>
            </a:extLst>
          </p:cNvPr>
          <p:cNvSpPr>
            <a:spLocks noGrp="1"/>
          </p:cNvSpPr>
          <p:nvPr>
            <p:ph type="title"/>
          </p:nvPr>
        </p:nvSpPr>
        <p:spPr/>
        <p:txBody>
          <a:bodyPr/>
          <a:lstStyle/>
          <a:p>
            <a:r>
              <a:rPr lang="tr-TR" dirty="0"/>
              <a:t>Macar Dili Tarihine Kısa Bir Bakış</a:t>
            </a:r>
          </a:p>
        </p:txBody>
      </p:sp>
      <p:sp>
        <p:nvSpPr>
          <p:cNvPr id="3" name="İçerik Yer Tutucusu 2">
            <a:extLst>
              <a:ext uri="{FF2B5EF4-FFF2-40B4-BE49-F238E27FC236}">
                <a16:creationId xmlns:a16="http://schemas.microsoft.com/office/drawing/2014/main" id="{274537A0-BB72-4D52-AC19-277E4ABA7E74}"/>
              </a:ext>
            </a:extLst>
          </p:cNvPr>
          <p:cNvSpPr>
            <a:spLocks noGrp="1"/>
          </p:cNvSpPr>
          <p:nvPr>
            <p:ph idx="1"/>
          </p:nvPr>
        </p:nvSpPr>
        <p:spPr/>
        <p:txBody>
          <a:bodyPr/>
          <a:lstStyle/>
          <a:p>
            <a:pPr algn="just"/>
            <a:r>
              <a:rPr lang="tr-TR" dirty="0"/>
              <a:t>Dilin tarihsel dönemleri ile, o dilin konuşulduğu toplumun tarihinin tarihsel dönemleri, dönem sınıflandırmasında birbirinden farklı konuları temel alır.</a:t>
            </a:r>
          </a:p>
          <a:p>
            <a:pPr algn="just"/>
            <a:r>
              <a:rPr lang="tr-TR" dirty="0"/>
              <a:t>Dilin tarihsel dönemlerinin belirlenmesi sırasında temel alınan nokta: dildir.</a:t>
            </a:r>
          </a:p>
          <a:p>
            <a:endParaRPr lang="tr-TR" dirty="0"/>
          </a:p>
        </p:txBody>
      </p:sp>
    </p:spTree>
    <p:extLst>
      <p:ext uri="{BB962C8B-B14F-4D97-AF65-F5344CB8AC3E}">
        <p14:creationId xmlns:p14="http://schemas.microsoft.com/office/powerpoint/2010/main" val="94629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83C8B96-DA0A-45B6-B85F-608D2A4481E5}"/>
              </a:ext>
            </a:extLst>
          </p:cNvPr>
          <p:cNvSpPr>
            <a:spLocks noGrp="1"/>
          </p:cNvSpPr>
          <p:nvPr>
            <p:ph type="title"/>
          </p:nvPr>
        </p:nvSpPr>
        <p:spPr/>
        <p:txBody>
          <a:bodyPr/>
          <a:lstStyle/>
          <a:p>
            <a:r>
              <a:rPr lang="tr-TR" dirty="0"/>
              <a:t>Macar Dili Tarihine Kısa Bir Bakış</a:t>
            </a:r>
          </a:p>
        </p:txBody>
      </p:sp>
      <p:sp>
        <p:nvSpPr>
          <p:cNvPr id="3" name="İçerik Yer Tutucusu 2">
            <a:extLst>
              <a:ext uri="{FF2B5EF4-FFF2-40B4-BE49-F238E27FC236}">
                <a16:creationId xmlns:a16="http://schemas.microsoft.com/office/drawing/2014/main" id="{841B7EF1-F80F-4F35-B6A3-DCEB911DE4EE}"/>
              </a:ext>
            </a:extLst>
          </p:cNvPr>
          <p:cNvSpPr>
            <a:spLocks noGrp="1"/>
          </p:cNvSpPr>
          <p:nvPr>
            <p:ph idx="1"/>
          </p:nvPr>
        </p:nvSpPr>
        <p:spPr/>
        <p:txBody>
          <a:bodyPr/>
          <a:lstStyle/>
          <a:p>
            <a:pPr algn="just"/>
            <a:r>
              <a:rPr lang="tr-TR" dirty="0"/>
              <a:t>Tarihin tarihsel sınıflandırılması ve dilin tarihsel sınıflandırılmasında, bir bakıma tarihin ve dilin tarihsel dönemlere ayrılmasında farklılıklar görülebileceği gibi benzerlikler görülmesi de tabidir.</a:t>
            </a:r>
          </a:p>
        </p:txBody>
      </p:sp>
    </p:spTree>
    <p:extLst>
      <p:ext uri="{BB962C8B-B14F-4D97-AF65-F5344CB8AC3E}">
        <p14:creationId xmlns:p14="http://schemas.microsoft.com/office/powerpoint/2010/main" val="3463482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A3D1367-C1DC-4F01-AF47-99D3FE600CAB}"/>
              </a:ext>
            </a:extLst>
          </p:cNvPr>
          <p:cNvSpPr>
            <a:spLocks noGrp="1"/>
          </p:cNvSpPr>
          <p:nvPr>
            <p:ph type="title"/>
          </p:nvPr>
        </p:nvSpPr>
        <p:spPr/>
        <p:txBody>
          <a:bodyPr/>
          <a:lstStyle/>
          <a:p>
            <a:r>
              <a:rPr lang="tr-TR" dirty="0"/>
              <a:t>Macar Dili Tarihine Kısa Bir Bakış</a:t>
            </a:r>
          </a:p>
        </p:txBody>
      </p:sp>
      <p:sp>
        <p:nvSpPr>
          <p:cNvPr id="3" name="İçerik Yer Tutucusu 2">
            <a:extLst>
              <a:ext uri="{FF2B5EF4-FFF2-40B4-BE49-F238E27FC236}">
                <a16:creationId xmlns:a16="http://schemas.microsoft.com/office/drawing/2014/main" id="{A81087EF-9EE3-4FF4-A443-4CDD84AF4618}"/>
              </a:ext>
            </a:extLst>
          </p:cNvPr>
          <p:cNvSpPr>
            <a:spLocks noGrp="1"/>
          </p:cNvSpPr>
          <p:nvPr>
            <p:ph idx="1"/>
          </p:nvPr>
        </p:nvSpPr>
        <p:spPr/>
        <p:txBody>
          <a:bodyPr/>
          <a:lstStyle/>
          <a:p>
            <a:pPr algn="just"/>
            <a:r>
              <a:rPr lang="tr-TR" dirty="0"/>
              <a:t>Tarihsel bir olayın aynı anda hem dili, hem de tarihi etkilemesi de mümkün olduğundan, bu gibi durumlarda tarihsel ve dilsel sınıflandırma, bir başka ifadeyle temel aldığımız konunun dönemlerinin belirlenmesinde benzerlikleri de doğal olarak görebiliriz. </a:t>
            </a:r>
          </a:p>
          <a:p>
            <a:endParaRPr lang="tr-TR" dirty="0"/>
          </a:p>
        </p:txBody>
      </p:sp>
    </p:spTree>
    <p:extLst>
      <p:ext uri="{BB962C8B-B14F-4D97-AF65-F5344CB8AC3E}">
        <p14:creationId xmlns:p14="http://schemas.microsoft.com/office/powerpoint/2010/main" val="3052910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ECDC7E-6F0D-4C5E-9612-52EC4C3B3618}"/>
              </a:ext>
            </a:extLst>
          </p:cNvPr>
          <p:cNvSpPr>
            <a:spLocks noGrp="1"/>
          </p:cNvSpPr>
          <p:nvPr>
            <p:ph type="title"/>
          </p:nvPr>
        </p:nvSpPr>
        <p:spPr/>
        <p:txBody>
          <a:bodyPr/>
          <a:lstStyle/>
          <a:p>
            <a:r>
              <a:rPr lang="tr-TR" dirty="0"/>
              <a:t>Macar Dili Tarihine Kısa Bir Bakış</a:t>
            </a:r>
          </a:p>
        </p:txBody>
      </p:sp>
      <p:sp>
        <p:nvSpPr>
          <p:cNvPr id="3" name="İçerik Yer Tutucusu 2">
            <a:extLst>
              <a:ext uri="{FF2B5EF4-FFF2-40B4-BE49-F238E27FC236}">
                <a16:creationId xmlns:a16="http://schemas.microsoft.com/office/drawing/2014/main" id="{CF174305-5A43-4AF9-AF69-032670934391}"/>
              </a:ext>
            </a:extLst>
          </p:cNvPr>
          <p:cNvSpPr>
            <a:spLocks noGrp="1"/>
          </p:cNvSpPr>
          <p:nvPr>
            <p:ph idx="1"/>
          </p:nvPr>
        </p:nvSpPr>
        <p:spPr/>
        <p:txBody>
          <a:bodyPr/>
          <a:lstStyle/>
          <a:p>
            <a:pPr algn="just"/>
            <a:r>
              <a:rPr lang="tr-TR" dirty="0"/>
              <a:t>Bir örnek verecek olursak, bildiğimiz gibi Macarların bugünkü yurtlarına gelip yurt edinmeleri demek olan «</a:t>
            </a:r>
            <a:r>
              <a:rPr lang="tr-TR" dirty="0" err="1"/>
              <a:t>Honfoglalás</a:t>
            </a:r>
            <a:r>
              <a:rPr lang="tr-TR" dirty="0"/>
              <a:t>» yani «Yurt tutuş» kavramı hem tarihi, hem de dili benzer ölçüde etkilediğinden, gerek Macar tarihinin, gerekse de Macar dili tarihinin tarihsel dönemlerinde yeni bir başlangıç dönemi olarak karşımıza çıkmaktadır. Dolayısıyla gerek tarihsel, gerekse dil tarihsel dönemlerin gösterilmesinde aynı anda «</a:t>
            </a:r>
            <a:r>
              <a:rPr lang="tr-TR" dirty="0" err="1"/>
              <a:t>Honfoglalás</a:t>
            </a:r>
            <a:r>
              <a:rPr lang="tr-TR" dirty="0"/>
              <a:t>» adı yahut tarihi ile yer almaktadır.</a:t>
            </a:r>
          </a:p>
          <a:p>
            <a:endParaRPr lang="tr-TR" dirty="0"/>
          </a:p>
        </p:txBody>
      </p:sp>
    </p:spTree>
    <p:extLst>
      <p:ext uri="{BB962C8B-B14F-4D97-AF65-F5344CB8AC3E}">
        <p14:creationId xmlns:p14="http://schemas.microsoft.com/office/powerpoint/2010/main" val="36165019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437041-03B4-413A-9E80-38884284CEC9}"/>
              </a:ext>
            </a:extLst>
          </p:cNvPr>
          <p:cNvSpPr>
            <a:spLocks noGrp="1"/>
          </p:cNvSpPr>
          <p:nvPr>
            <p:ph type="title"/>
          </p:nvPr>
        </p:nvSpPr>
        <p:spPr/>
        <p:txBody>
          <a:bodyPr/>
          <a:lstStyle/>
          <a:p>
            <a:r>
              <a:rPr lang="tr-TR" dirty="0"/>
              <a:t>Macar Dili Tarihine Kısa Bir Bakış</a:t>
            </a:r>
          </a:p>
        </p:txBody>
      </p:sp>
      <p:sp>
        <p:nvSpPr>
          <p:cNvPr id="3" name="İçerik Yer Tutucusu 2">
            <a:extLst>
              <a:ext uri="{FF2B5EF4-FFF2-40B4-BE49-F238E27FC236}">
                <a16:creationId xmlns:a16="http://schemas.microsoft.com/office/drawing/2014/main" id="{4079D296-82E5-4B19-8C17-C4405FB93EA7}"/>
              </a:ext>
            </a:extLst>
          </p:cNvPr>
          <p:cNvSpPr>
            <a:spLocks noGrp="1"/>
          </p:cNvSpPr>
          <p:nvPr>
            <p:ph idx="1"/>
          </p:nvPr>
        </p:nvSpPr>
        <p:spPr/>
        <p:txBody>
          <a:bodyPr>
            <a:normAutofit/>
          </a:bodyPr>
          <a:lstStyle/>
          <a:p>
            <a:pPr algn="just"/>
            <a:r>
              <a:rPr lang="tr-TR" dirty="0"/>
              <a:t>Bilindiği üzere dilsel veriler bilimin pek çok alanında yapılan araştırma ve çalışmalarda kaynak olarak kullanılmaktadır, özellikle yazılı belgelerin bulunmadığı dönemlerin incelenmesi sırasında ise bilimsel nitelikli dil araştırmalarının ve incelemelerinin öneminin arttığını ve bu tür dil araştırmalarına ve incelemelerine daha fazla yer verildiğini görebiliriz.</a:t>
            </a:r>
          </a:p>
          <a:p>
            <a:pPr marL="0" indent="0" algn="just">
              <a:buNone/>
            </a:pPr>
            <a:r>
              <a:rPr lang="tr-TR" dirty="0"/>
              <a:t> </a:t>
            </a:r>
          </a:p>
          <a:p>
            <a:pPr algn="just"/>
            <a:endParaRPr lang="tr-TR" dirty="0"/>
          </a:p>
          <a:p>
            <a:endParaRPr lang="tr-TR" dirty="0"/>
          </a:p>
        </p:txBody>
      </p:sp>
    </p:spTree>
    <p:extLst>
      <p:ext uri="{BB962C8B-B14F-4D97-AF65-F5344CB8AC3E}">
        <p14:creationId xmlns:p14="http://schemas.microsoft.com/office/powerpoint/2010/main" val="190555389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338</Words>
  <Application>Microsoft Office PowerPoint</Application>
  <PresentationFormat>Geniş ekran</PresentationFormat>
  <Paragraphs>18</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Macar Dil Bilimi</vt:lpstr>
      <vt:lpstr>Macar Dili Tarihine Kısa Bir Bakış</vt:lpstr>
      <vt:lpstr>Macar Dili Tarihine Kısa Bir Bakış</vt:lpstr>
      <vt:lpstr>Macar Dili Tarihine Kısa Bir Bakış</vt:lpstr>
      <vt:lpstr>Macar Dili Tarihine Kısa Bir Bakış</vt:lpstr>
      <vt:lpstr>Macar Dili Tarihine Kısa Bir Bakış</vt:lpstr>
      <vt:lpstr>Macar Dili Tarihine Kısa Bir Bakış</vt:lpstr>
      <vt:lpstr>Macar Dili Tarihine Kısa Bir Bakış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Macar Dil Bilimi</dc:title>
  <dc:creator>Alpertunga Altaylı</dc:creator>
  <cp:lastModifiedBy>Alpertunga Altaylı</cp:lastModifiedBy>
  <cp:revision>16</cp:revision>
  <dcterms:created xsi:type="dcterms:W3CDTF">2020-05-08T01:28:06Z</dcterms:created>
  <dcterms:modified xsi:type="dcterms:W3CDTF">2020-05-12T11:51:29Z</dcterms:modified>
</cp:coreProperties>
</file>