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40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213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80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302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16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950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2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12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32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8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1398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0273-56B5-4560-882E-A63AD44E15F8}" type="datetimeFigureOut">
              <a:rPr lang="tr-TR" smtClean="0"/>
              <a:t>13.05.2020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4F436-FAC8-4DB9-BA0C-C2B947BED6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15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Cornell </a:t>
            </a:r>
            <a:r>
              <a:rPr lang="tr-TR" dirty="0" err="1" smtClean="0"/>
              <a:t>University’de</a:t>
            </a:r>
            <a:r>
              <a:rPr lang="tr-TR" dirty="0" smtClean="0"/>
              <a:t> bir giyim sergisi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Curator</a:t>
            </a:r>
            <a:r>
              <a:rPr lang="tr-TR" dirty="0" smtClean="0"/>
              <a:t>: </a:t>
            </a:r>
            <a:r>
              <a:rPr lang="tr-TR" dirty="0" err="1" smtClean="0"/>
              <a:t>Charlotte</a:t>
            </a:r>
            <a:r>
              <a:rPr lang="tr-TR" dirty="0" smtClean="0"/>
              <a:t> </a:t>
            </a:r>
            <a:r>
              <a:rPr lang="tr-TR" dirty="0" err="1" smtClean="0"/>
              <a:t>Ann</a:t>
            </a:r>
            <a:r>
              <a:rPr lang="tr-TR" dirty="0" smtClean="0"/>
              <a:t> </a:t>
            </a:r>
            <a:r>
              <a:rPr lang="tr-TR" dirty="0" err="1" smtClean="0"/>
              <a:t>Jirousek</a:t>
            </a:r>
            <a:r>
              <a:rPr lang="tr-TR" dirty="0" smtClean="0"/>
              <a:t>, 2001, Cornell </a:t>
            </a:r>
            <a:r>
              <a:rPr lang="tr-TR" dirty="0" err="1" smtClean="0"/>
              <a:t>University</a:t>
            </a:r>
            <a:r>
              <a:rPr lang="tr-TR" dirty="0" smtClean="0"/>
              <a:t>, </a:t>
            </a:r>
            <a:r>
              <a:rPr lang="tr-TR" dirty="0" err="1" smtClean="0"/>
              <a:t>Textile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Apparel</a:t>
            </a:r>
            <a:r>
              <a:rPr lang="tr-TR" dirty="0" smtClean="0"/>
              <a:t> </a:t>
            </a:r>
            <a:r>
              <a:rPr lang="tr-TR" dirty="0" err="1" smtClean="0"/>
              <a:t>Department</a:t>
            </a:r>
            <a:r>
              <a:rPr lang="tr-TR" dirty="0" smtClean="0"/>
              <a:t>, </a:t>
            </a:r>
            <a:r>
              <a:rPr lang="tr-TR" dirty="0" err="1" smtClean="0"/>
              <a:t>Costume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/>
              <a:t>T</a:t>
            </a:r>
            <a:r>
              <a:rPr lang="tr-TR" dirty="0" err="1" smtClean="0"/>
              <a:t>extile</a:t>
            </a:r>
            <a:r>
              <a:rPr lang="tr-TR" dirty="0" smtClean="0"/>
              <a:t> Collection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5283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Curator</a:t>
            </a:r>
            <a:r>
              <a:rPr lang="tr-TR" dirty="0" smtClean="0"/>
              <a:t>: </a:t>
            </a:r>
            <a:r>
              <a:rPr lang="tr-TR" dirty="0" err="1" smtClean="0"/>
              <a:t>Charlotte</a:t>
            </a:r>
            <a:r>
              <a:rPr lang="tr-TR" dirty="0" smtClean="0"/>
              <a:t> </a:t>
            </a:r>
            <a:r>
              <a:rPr lang="tr-TR" dirty="0" err="1" smtClean="0"/>
              <a:t>Ann</a:t>
            </a:r>
            <a:r>
              <a:rPr lang="tr-TR" dirty="0" smtClean="0"/>
              <a:t> </a:t>
            </a:r>
            <a:r>
              <a:rPr lang="tr-TR" dirty="0" err="1" smtClean="0"/>
              <a:t>Jirousek</a:t>
            </a:r>
            <a:r>
              <a:rPr lang="tr-TR" dirty="0" smtClean="0"/>
              <a:t>, 2001</a:t>
            </a:r>
            <a:br>
              <a:rPr lang="tr-TR" dirty="0" smtClean="0"/>
            </a:br>
            <a:r>
              <a:rPr lang="tr-TR" dirty="0" err="1" smtClean="0"/>
              <a:t>Herbert</a:t>
            </a:r>
            <a:r>
              <a:rPr lang="tr-TR" dirty="0" smtClean="0"/>
              <a:t> F. Johnson </a:t>
            </a:r>
            <a:r>
              <a:rPr lang="tr-TR" dirty="0" err="1" smtClean="0"/>
              <a:t>Museum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064000" y="2478087"/>
            <a:ext cx="4064000" cy="3048000"/>
          </a:xfrm>
        </p:spPr>
      </p:pic>
    </p:spTree>
    <p:extLst>
      <p:ext uri="{BB962C8B-B14F-4D97-AF65-F5344CB8AC3E}">
        <p14:creationId xmlns:p14="http://schemas.microsoft.com/office/powerpoint/2010/main" val="1794379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21834" y="2202921"/>
            <a:ext cx="4378476" cy="3283857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455832" y="2202921"/>
            <a:ext cx="4378477" cy="3283858"/>
          </a:xfrm>
        </p:spPr>
      </p:pic>
    </p:spTree>
    <p:extLst>
      <p:ext uri="{BB962C8B-B14F-4D97-AF65-F5344CB8AC3E}">
        <p14:creationId xmlns:p14="http://schemas.microsoft.com/office/powerpoint/2010/main" val="3293324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1911-1919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72633" y="2253722"/>
            <a:ext cx="4320419" cy="3240314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06633" y="2253722"/>
            <a:ext cx="4320419" cy="3240314"/>
          </a:xfrm>
        </p:spPr>
      </p:pic>
    </p:spTree>
    <p:extLst>
      <p:ext uri="{BB962C8B-B14F-4D97-AF65-F5344CB8AC3E}">
        <p14:creationId xmlns:p14="http://schemas.microsoft.com/office/powerpoint/2010/main" val="2125400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1939-1945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23434" y="2304522"/>
            <a:ext cx="4262361" cy="3196771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31000" y="2478088"/>
            <a:ext cx="4064000" cy="3048000"/>
          </a:xfrm>
        </p:spPr>
      </p:pic>
    </p:spTree>
    <p:extLst>
      <p:ext uri="{BB962C8B-B14F-4D97-AF65-F5344CB8AC3E}">
        <p14:creationId xmlns:p14="http://schemas.microsoft.com/office/powerpoint/2010/main" val="15950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1990-1999</a:t>
            </a:r>
            <a:endParaRPr lang="tr-TR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54061" y="2177521"/>
            <a:ext cx="4407505" cy="3305629"/>
          </a:xfrm>
        </p:spPr>
      </p:pic>
      <p:pic>
        <p:nvPicPr>
          <p:cNvPr id="6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88062" y="2177520"/>
            <a:ext cx="4407506" cy="3305630"/>
          </a:xfrm>
        </p:spPr>
      </p:pic>
    </p:spTree>
    <p:extLst>
      <p:ext uri="{BB962C8B-B14F-4D97-AF65-F5344CB8AC3E}">
        <p14:creationId xmlns:p14="http://schemas.microsoft.com/office/powerpoint/2010/main" val="2990011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35</Words>
  <Application>Microsoft Office PowerPoint</Application>
  <PresentationFormat>Geniş ekran</PresentationFormat>
  <Paragraphs>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Cornell University’de bir giyim sergisi</vt:lpstr>
      <vt:lpstr>Curator: Charlotte Ann Jirousek, 2001 Herbert F. Johnson Museum</vt:lpstr>
      <vt:lpstr>PowerPoint Sunusu</vt:lpstr>
      <vt:lpstr>1911-1919</vt:lpstr>
      <vt:lpstr>1939-1945</vt:lpstr>
      <vt:lpstr>1990-1999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Cornell University’de bir giyim sergisi</dc:title>
  <dc:creator>gsf</dc:creator>
  <cp:lastModifiedBy>gsf</cp:lastModifiedBy>
  <cp:revision>6</cp:revision>
  <dcterms:created xsi:type="dcterms:W3CDTF">2020-05-13T14:59:20Z</dcterms:created>
  <dcterms:modified xsi:type="dcterms:W3CDTF">2020-05-13T15:06:17Z</dcterms:modified>
</cp:coreProperties>
</file>