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4"/>
  </p:notesMasterIdLst>
  <p:sldIdLst>
    <p:sldId id="695" r:id="rId2"/>
    <p:sldId id="696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B09"/>
    <a:srgbClr val="D6A418"/>
    <a:srgbClr val="C4982A"/>
    <a:srgbClr val="B584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3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59821D-EEA2-4BFB-8178-E4625A9E4962}" type="doc">
      <dgm:prSet loTypeId="urn:microsoft.com/office/officeart/2008/layout/HalfCircleOrganizationChart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0BD7B7D-2D24-4286-98DF-6D7F04A47165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tx2">
                  <a:lumMod val="50000"/>
                </a:schemeClr>
              </a:solidFill>
            </a:rPr>
            <a:t>Uluslararası Deniz Yatağı Otoritesi</a:t>
          </a:r>
          <a:endParaRPr lang="tr-TR" sz="1600" b="1" dirty="0">
            <a:solidFill>
              <a:schemeClr val="tx2">
                <a:lumMod val="50000"/>
              </a:schemeClr>
            </a:solidFill>
          </a:endParaRPr>
        </a:p>
      </dgm:t>
    </dgm:pt>
    <dgm:pt modelId="{5E5C8419-A1DE-40D6-9B59-EC055DE5D912}" type="parTrans" cxnId="{9CD4343B-3BFD-4A49-9A7A-69C8731A9458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0967C7B0-517F-46BC-8695-B1345AA8E7F6}" type="sibTrans" cxnId="{9CD4343B-3BFD-4A49-9A7A-69C8731A9458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56BAAF26-4ACB-42A8-98DA-B3B711012B45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2"/>
              </a:solidFill>
            </a:rPr>
            <a:t>Genel Kurul</a:t>
          </a:r>
          <a:endParaRPr lang="tr-TR" sz="1600" b="1" dirty="0">
            <a:solidFill>
              <a:schemeClr val="bg2"/>
            </a:solidFill>
          </a:endParaRPr>
        </a:p>
      </dgm:t>
    </dgm:pt>
    <dgm:pt modelId="{71BCD03B-374F-4142-B9B4-0BF277F949AB}" type="parTrans" cxnId="{F385C4E7-8147-40A6-B65D-2C5EB5CD5B7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C91B16C3-3236-4AE4-8C0B-1A7A599B617C}" type="sibTrans" cxnId="{F385C4E7-8147-40A6-B65D-2C5EB5CD5B7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CA62A871-4FDE-4B0B-8C62-BBED05F48510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2"/>
              </a:solidFill>
            </a:rPr>
            <a:t>Konsey</a:t>
          </a:r>
          <a:endParaRPr lang="tr-TR" sz="1600" b="1" dirty="0">
            <a:solidFill>
              <a:schemeClr val="bg2"/>
            </a:solidFill>
          </a:endParaRPr>
        </a:p>
      </dgm:t>
    </dgm:pt>
    <dgm:pt modelId="{729D6776-26D6-4C2B-818B-275F19049CBF}" type="parTrans" cxnId="{6678DC23-4DB7-409B-B5BD-83BE0EB3263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C7A3E4ED-017F-4F61-B6B6-23FC7F2B35DD}" type="sibTrans" cxnId="{6678DC23-4DB7-409B-B5BD-83BE0EB3263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E93B6D1E-BC21-4D9B-A193-D208CB9FC881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2"/>
              </a:solidFill>
            </a:rPr>
            <a:t>Sekreterlik</a:t>
          </a:r>
          <a:endParaRPr lang="tr-TR" sz="1600" b="1" dirty="0">
            <a:solidFill>
              <a:schemeClr val="bg2"/>
            </a:solidFill>
          </a:endParaRPr>
        </a:p>
      </dgm:t>
    </dgm:pt>
    <dgm:pt modelId="{6ABD448F-60F8-4BDB-A197-7F33CA651A90}" type="parTrans" cxnId="{341A5FFD-EC24-48B7-B359-B8B0D755B33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520CC4A1-59AA-4949-BC45-640B450852CB}" type="sibTrans" cxnId="{341A5FFD-EC24-48B7-B359-B8B0D755B33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3551BEB6-5901-4C23-9FEE-197DC5F7CB1F}">
      <dgm:prSet/>
      <dgm:spPr/>
      <dgm:t>
        <a:bodyPr/>
        <a:lstStyle/>
        <a:p>
          <a:r>
            <a:rPr lang="tr-TR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Uluslararası Deniz Hukuku Mahkemesi</a:t>
          </a:r>
          <a:endParaRPr lang="tr-TR" dirty="0"/>
        </a:p>
      </dgm:t>
    </dgm:pt>
    <dgm:pt modelId="{E06B2B8B-A848-4851-A427-2A31BACFAC15}" type="parTrans" cxnId="{C915F57F-9779-472F-A428-135A35626760}">
      <dgm:prSet/>
      <dgm:spPr/>
      <dgm:t>
        <a:bodyPr/>
        <a:lstStyle/>
        <a:p>
          <a:endParaRPr lang="tr-TR"/>
        </a:p>
      </dgm:t>
    </dgm:pt>
    <dgm:pt modelId="{76505BFD-5BF1-4354-9066-CEE0FF03B755}" type="sibTrans" cxnId="{C915F57F-9779-472F-A428-135A35626760}">
      <dgm:prSet/>
      <dgm:spPr/>
      <dgm:t>
        <a:bodyPr/>
        <a:lstStyle/>
        <a:p>
          <a:endParaRPr lang="tr-TR"/>
        </a:p>
      </dgm:t>
    </dgm:pt>
    <dgm:pt modelId="{FC46630F-DF1F-4AB9-9997-988F5E503F2C}">
      <dgm:prSet/>
      <dgm:spPr/>
      <dgm:t>
        <a:bodyPr/>
        <a:lstStyle/>
        <a:p>
          <a:r>
            <a:rPr lang="tr-TR" b="1" dirty="0" smtClean="0">
              <a:solidFill>
                <a:schemeClr val="tx2"/>
              </a:solidFill>
            </a:rPr>
            <a:t>İşletme</a:t>
          </a:r>
          <a:endParaRPr lang="tr-TR" dirty="0"/>
        </a:p>
      </dgm:t>
    </dgm:pt>
    <dgm:pt modelId="{6BF92253-AF0D-4CA3-AEA9-7DCD5429C1D0}" type="parTrans" cxnId="{119FC090-9F70-4D5D-B345-A65FBB72D09D}">
      <dgm:prSet/>
      <dgm:spPr/>
      <dgm:t>
        <a:bodyPr/>
        <a:lstStyle/>
        <a:p>
          <a:endParaRPr lang="tr-TR"/>
        </a:p>
      </dgm:t>
    </dgm:pt>
    <dgm:pt modelId="{07A9C9CC-9619-41BA-ACEE-1809E95562E5}" type="sibTrans" cxnId="{119FC090-9F70-4D5D-B345-A65FBB72D09D}">
      <dgm:prSet/>
      <dgm:spPr/>
      <dgm:t>
        <a:bodyPr/>
        <a:lstStyle/>
        <a:p>
          <a:endParaRPr lang="tr-TR"/>
        </a:p>
      </dgm:t>
    </dgm:pt>
    <dgm:pt modelId="{5DCA3771-BD8C-4BA9-A3E7-DAEB3D8D15BE}" type="pres">
      <dgm:prSet presAssocID="{0A59821D-EEA2-4BFB-8178-E4625A9E4962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DBA9624C-FCF5-46A6-AF55-5DAAC42DA351}" type="pres">
      <dgm:prSet presAssocID="{20BD7B7D-2D24-4286-98DF-6D7F04A47165}" presName="hierRoot1" presStyleCnt="0">
        <dgm:presLayoutVars>
          <dgm:hierBranch val="init"/>
        </dgm:presLayoutVars>
      </dgm:prSet>
      <dgm:spPr/>
    </dgm:pt>
    <dgm:pt modelId="{08BA54C9-D7C3-4B65-B929-C01DD40D1E06}" type="pres">
      <dgm:prSet presAssocID="{20BD7B7D-2D24-4286-98DF-6D7F04A47165}" presName="rootComposite1" presStyleCnt="0"/>
      <dgm:spPr/>
    </dgm:pt>
    <dgm:pt modelId="{EF5B37FA-8A8C-4D59-9F13-AEAD5311DBA6}" type="pres">
      <dgm:prSet presAssocID="{20BD7B7D-2D24-4286-98DF-6D7F04A47165}" presName="rootText1" presStyleLbl="alignAcc1" presStyleIdx="0" presStyleCnt="0" custScaleX="131379" custLinFactY="-86161" custLinFactNeighborY="-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C9078E9-B9E1-46F1-9C77-72CAE1DCDC55}" type="pres">
      <dgm:prSet presAssocID="{20BD7B7D-2D24-4286-98DF-6D7F04A47165}" presName="topArc1" presStyleLbl="parChTrans1D1" presStyleIdx="0" presStyleCnt="12"/>
      <dgm:spPr/>
      <dgm:t>
        <a:bodyPr/>
        <a:lstStyle/>
        <a:p>
          <a:endParaRPr lang="tr-TR"/>
        </a:p>
      </dgm:t>
    </dgm:pt>
    <dgm:pt modelId="{81F825FF-D28A-4E5E-86FB-6DA06FA6F4CD}" type="pres">
      <dgm:prSet presAssocID="{20BD7B7D-2D24-4286-98DF-6D7F04A47165}" presName="bottomArc1" presStyleLbl="parChTrans1D1" presStyleIdx="1" presStyleCnt="12"/>
      <dgm:spPr/>
    </dgm:pt>
    <dgm:pt modelId="{B3D98A89-D43C-4406-AE40-4C318F71DF77}" type="pres">
      <dgm:prSet presAssocID="{20BD7B7D-2D24-4286-98DF-6D7F04A47165}" presName="topConnNode1" presStyleLbl="node1" presStyleIdx="0" presStyleCnt="0"/>
      <dgm:spPr/>
      <dgm:t>
        <a:bodyPr/>
        <a:lstStyle/>
        <a:p>
          <a:endParaRPr lang="tr-TR"/>
        </a:p>
      </dgm:t>
    </dgm:pt>
    <dgm:pt modelId="{ED0DDFFC-4325-4F55-8F9D-C7B4900E8DF5}" type="pres">
      <dgm:prSet presAssocID="{20BD7B7D-2D24-4286-98DF-6D7F04A47165}" presName="hierChild2" presStyleCnt="0"/>
      <dgm:spPr/>
    </dgm:pt>
    <dgm:pt modelId="{B36ADC0E-1B73-4774-B5FC-85886B087885}" type="pres">
      <dgm:prSet presAssocID="{71BCD03B-374F-4142-B9B4-0BF277F949AB}" presName="Name28" presStyleLbl="parChTrans1D2" presStyleIdx="0" presStyleCnt="5"/>
      <dgm:spPr/>
      <dgm:t>
        <a:bodyPr/>
        <a:lstStyle/>
        <a:p>
          <a:endParaRPr lang="tr-TR"/>
        </a:p>
      </dgm:t>
    </dgm:pt>
    <dgm:pt modelId="{7401A619-7CF7-4CDC-A7CD-B7AFD983367C}" type="pres">
      <dgm:prSet presAssocID="{56BAAF26-4ACB-42A8-98DA-B3B711012B45}" presName="hierRoot2" presStyleCnt="0">
        <dgm:presLayoutVars>
          <dgm:hierBranch val="init"/>
        </dgm:presLayoutVars>
      </dgm:prSet>
      <dgm:spPr/>
    </dgm:pt>
    <dgm:pt modelId="{AA6EABE2-006B-46BB-A2D0-26C9F9D6D6E3}" type="pres">
      <dgm:prSet presAssocID="{56BAAF26-4ACB-42A8-98DA-B3B711012B45}" presName="rootComposite2" presStyleCnt="0"/>
      <dgm:spPr/>
    </dgm:pt>
    <dgm:pt modelId="{F3BF2BA5-3511-4093-B767-3EBF7E8B5631}" type="pres">
      <dgm:prSet presAssocID="{56BAAF26-4ACB-42A8-98DA-B3B711012B45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CA68051-A045-44F5-B178-ACF2E569AFCB}" type="pres">
      <dgm:prSet presAssocID="{56BAAF26-4ACB-42A8-98DA-B3B711012B45}" presName="topArc2" presStyleLbl="parChTrans1D1" presStyleIdx="2" presStyleCnt="12"/>
      <dgm:spPr/>
    </dgm:pt>
    <dgm:pt modelId="{DE099716-0444-4D88-883B-697E340387AC}" type="pres">
      <dgm:prSet presAssocID="{56BAAF26-4ACB-42A8-98DA-B3B711012B45}" presName="bottomArc2" presStyleLbl="parChTrans1D1" presStyleIdx="3" presStyleCnt="12"/>
      <dgm:spPr/>
    </dgm:pt>
    <dgm:pt modelId="{DA8FD96D-EADB-4DA7-A83E-F4A5A2CF0142}" type="pres">
      <dgm:prSet presAssocID="{56BAAF26-4ACB-42A8-98DA-B3B711012B45}" presName="topConnNode2" presStyleLbl="node2" presStyleIdx="0" presStyleCnt="0"/>
      <dgm:spPr/>
      <dgm:t>
        <a:bodyPr/>
        <a:lstStyle/>
        <a:p>
          <a:endParaRPr lang="tr-TR"/>
        </a:p>
      </dgm:t>
    </dgm:pt>
    <dgm:pt modelId="{E5C92A0E-F22B-40AF-B09D-0705BE2490E6}" type="pres">
      <dgm:prSet presAssocID="{56BAAF26-4ACB-42A8-98DA-B3B711012B45}" presName="hierChild4" presStyleCnt="0"/>
      <dgm:spPr/>
    </dgm:pt>
    <dgm:pt modelId="{0857DDAD-E9B3-4440-A8B6-75522401958E}" type="pres">
      <dgm:prSet presAssocID="{56BAAF26-4ACB-42A8-98DA-B3B711012B45}" presName="hierChild5" presStyleCnt="0"/>
      <dgm:spPr/>
    </dgm:pt>
    <dgm:pt modelId="{400165C0-B523-48D3-A457-AC7EC8ACBD05}" type="pres">
      <dgm:prSet presAssocID="{729D6776-26D6-4C2B-818B-275F19049CBF}" presName="Name28" presStyleLbl="parChTrans1D2" presStyleIdx="1" presStyleCnt="5"/>
      <dgm:spPr/>
      <dgm:t>
        <a:bodyPr/>
        <a:lstStyle/>
        <a:p>
          <a:endParaRPr lang="tr-TR"/>
        </a:p>
      </dgm:t>
    </dgm:pt>
    <dgm:pt modelId="{2FB1F2FF-2D71-4171-91AB-78ECB854F48E}" type="pres">
      <dgm:prSet presAssocID="{CA62A871-4FDE-4B0B-8C62-BBED05F48510}" presName="hierRoot2" presStyleCnt="0">
        <dgm:presLayoutVars>
          <dgm:hierBranch val="init"/>
        </dgm:presLayoutVars>
      </dgm:prSet>
      <dgm:spPr/>
    </dgm:pt>
    <dgm:pt modelId="{39A8C3EE-03EA-4EBE-9AD0-5A15999308A6}" type="pres">
      <dgm:prSet presAssocID="{CA62A871-4FDE-4B0B-8C62-BBED05F48510}" presName="rootComposite2" presStyleCnt="0"/>
      <dgm:spPr/>
    </dgm:pt>
    <dgm:pt modelId="{82DAAFF6-D66E-4681-A61A-FD472C774DFB}" type="pres">
      <dgm:prSet presAssocID="{CA62A871-4FDE-4B0B-8C62-BBED05F48510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3F40FD7-95A0-43A7-B13E-FCACACDFF826}" type="pres">
      <dgm:prSet presAssocID="{CA62A871-4FDE-4B0B-8C62-BBED05F48510}" presName="topArc2" presStyleLbl="parChTrans1D1" presStyleIdx="4" presStyleCnt="12"/>
      <dgm:spPr/>
    </dgm:pt>
    <dgm:pt modelId="{B6C36FEA-E189-4C29-A064-216E17C6DC67}" type="pres">
      <dgm:prSet presAssocID="{CA62A871-4FDE-4B0B-8C62-BBED05F48510}" presName="bottomArc2" presStyleLbl="parChTrans1D1" presStyleIdx="5" presStyleCnt="12"/>
      <dgm:spPr/>
    </dgm:pt>
    <dgm:pt modelId="{0FDF13C7-3E1F-45C2-888D-464489BBFACF}" type="pres">
      <dgm:prSet presAssocID="{CA62A871-4FDE-4B0B-8C62-BBED05F48510}" presName="topConnNode2" presStyleLbl="node2" presStyleIdx="0" presStyleCnt="0"/>
      <dgm:spPr/>
      <dgm:t>
        <a:bodyPr/>
        <a:lstStyle/>
        <a:p>
          <a:endParaRPr lang="tr-TR"/>
        </a:p>
      </dgm:t>
    </dgm:pt>
    <dgm:pt modelId="{E73AF589-E378-46B3-9B63-84C4F5D84636}" type="pres">
      <dgm:prSet presAssocID="{CA62A871-4FDE-4B0B-8C62-BBED05F48510}" presName="hierChild4" presStyleCnt="0"/>
      <dgm:spPr/>
    </dgm:pt>
    <dgm:pt modelId="{609A3194-EBF8-489D-B68A-DDC4247123F5}" type="pres">
      <dgm:prSet presAssocID="{CA62A871-4FDE-4B0B-8C62-BBED05F48510}" presName="hierChild5" presStyleCnt="0"/>
      <dgm:spPr/>
    </dgm:pt>
    <dgm:pt modelId="{1F9DF931-D0B7-4EED-A113-D387D48B6D6F}" type="pres">
      <dgm:prSet presAssocID="{6ABD448F-60F8-4BDB-A197-7F33CA651A90}" presName="Name28" presStyleLbl="parChTrans1D2" presStyleIdx="2" presStyleCnt="5"/>
      <dgm:spPr/>
      <dgm:t>
        <a:bodyPr/>
        <a:lstStyle/>
        <a:p>
          <a:endParaRPr lang="tr-TR"/>
        </a:p>
      </dgm:t>
    </dgm:pt>
    <dgm:pt modelId="{03B5E945-E662-455D-A30C-D9CB4B68C076}" type="pres">
      <dgm:prSet presAssocID="{E93B6D1E-BC21-4D9B-A193-D208CB9FC881}" presName="hierRoot2" presStyleCnt="0">
        <dgm:presLayoutVars>
          <dgm:hierBranch val="init"/>
        </dgm:presLayoutVars>
      </dgm:prSet>
      <dgm:spPr/>
    </dgm:pt>
    <dgm:pt modelId="{7CEE46C2-5FAF-491B-B32E-C1A03AF40452}" type="pres">
      <dgm:prSet presAssocID="{E93B6D1E-BC21-4D9B-A193-D208CB9FC881}" presName="rootComposite2" presStyleCnt="0"/>
      <dgm:spPr/>
    </dgm:pt>
    <dgm:pt modelId="{68355D51-C465-4585-89C9-0BAAC9CF3D89}" type="pres">
      <dgm:prSet presAssocID="{E93B6D1E-BC21-4D9B-A193-D208CB9FC881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B0718F8-9A23-417F-B7C9-723C5B2F6C21}" type="pres">
      <dgm:prSet presAssocID="{E93B6D1E-BC21-4D9B-A193-D208CB9FC881}" presName="topArc2" presStyleLbl="parChTrans1D1" presStyleIdx="6" presStyleCnt="12"/>
      <dgm:spPr/>
    </dgm:pt>
    <dgm:pt modelId="{8BC81BA7-6A68-4CC3-8E69-BE03A57C4561}" type="pres">
      <dgm:prSet presAssocID="{E93B6D1E-BC21-4D9B-A193-D208CB9FC881}" presName="bottomArc2" presStyleLbl="parChTrans1D1" presStyleIdx="7" presStyleCnt="12"/>
      <dgm:spPr/>
    </dgm:pt>
    <dgm:pt modelId="{67D8032C-5909-4B8C-804A-CC9BA6B952D3}" type="pres">
      <dgm:prSet presAssocID="{E93B6D1E-BC21-4D9B-A193-D208CB9FC881}" presName="topConnNode2" presStyleLbl="node2" presStyleIdx="0" presStyleCnt="0"/>
      <dgm:spPr/>
      <dgm:t>
        <a:bodyPr/>
        <a:lstStyle/>
        <a:p>
          <a:endParaRPr lang="tr-TR"/>
        </a:p>
      </dgm:t>
    </dgm:pt>
    <dgm:pt modelId="{1A4A88A3-8FC7-4948-8FB9-D5FBE43AB56D}" type="pres">
      <dgm:prSet presAssocID="{E93B6D1E-BC21-4D9B-A193-D208CB9FC881}" presName="hierChild4" presStyleCnt="0"/>
      <dgm:spPr/>
    </dgm:pt>
    <dgm:pt modelId="{5B3361FA-FA82-44BF-B714-30DA0AFC73AC}" type="pres">
      <dgm:prSet presAssocID="{E93B6D1E-BC21-4D9B-A193-D208CB9FC881}" presName="hierChild5" presStyleCnt="0"/>
      <dgm:spPr/>
    </dgm:pt>
    <dgm:pt modelId="{9F58EA59-0D4A-4F68-8AD2-E1A18AB676CD}" type="pres">
      <dgm:prSet presAssocID="{E06B2B8B-A848-4851-A427-2A31BACFAC15}" presName="Name28" presStyleLbl="parChTrans1D2" presStyleIdx="3" presStyleCnt="5"/>
      <dgm:spPr/>
      <dgm:t>
        <a:bodyPr/>
        <a:lstStyle/>
        <a:p>
          <a:endParaRPr lang="tr-TR"/>
        </a:p>
      </dgm:t>
    </dgm:pt>
    <dgm:pt modelId="{2EAB1D24-802B-478A-8CBE-89C1E646CA0A}" type="pres">
      <dgm:prSet presAssocID="{3551BEB6-5901-4C23-9FEE-197DC5F7CB1F}" presName="hierRoot2" presStyleCnt="0">
        <dgm:presLayoutVars>
          <dgm:hierBranch val="init"/>
        </dgm:presLayoutVars>
      </dgm:prSet>
      <dgm:spPr/>
    </dgm:pt>
    <dgm:pt modelId="{E4BFCF85-88AE-40F2-84EF-BC42A10C58C3}" type="pres">
      <dgm:prSet presAssocID="{3551BEB6-5901-4C23-9FEE-197DC5F7CB1F}" presName="rootComposite2" presStyleCnt="0"/>
      <dgm:spPr/>
    </dgm:pt>
    <dgm:pt modelId="{6F7400DF-0768-4CA9-8F00-5EF0C80196E4}" type="pres">
      <dgm:prSet presAssocID="{3551BEB6-5901-4C23-9FEE-197DC5F7CB1F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51D2A80-92ED-44FC-AD2E-01EB396B143C}" type="pres">
      <dgm:prSet presAssocID="{3551BEB6-5901-4C23-9FEE-197DC5F7CB1F}" presName="topArc2" presStyleLbl="parChTrans1D1" presStyleIdx="8" presStyleCnt="12"/>
      <dgm:spPr/>
    </dgm:pt>
    <dgm:pt modelId="{A4EDBCE1-E7B3-4E86-ACF0-0E1533EA9C9E}" type="pres">
      <dgm:prSet presAssocID="{3551BEB6-5901-4C23-9FEE-197DC5F7CB1F}" presName="bottomArc2" presStyleLbl="parChTrans1D1" presStyleIdx="9" presStyleCnt="12"/>
      <dgm:spPr/>
    </dgm:pt>
    <dgm:pt modelId="{B0E22B86-F4C2-4D8F-A522-20A192334982}" type="pres">
      <dgm:prSet presAssocID="{3551BEB6-5901-4C23-9FEE-197DC5F7CB1F}" presName="topConnNode2" presStyleLbl="node2" presStyleIdx="0" presStyleCnt="0"/>
      <dgm:spPr/>
      <dgm:t>
        <a:bodyPr/>
        <a:lstStyle/>
        <a:p>
          <a:endParaRPr lang="tr-TR"/>
        </a:p>
      </dgm:t>
    </dgm:pt>
    <dgm:pt modelId="{0B11A57D-13C5-4CA6-AB7C-CE1F13C124E8}" type="pres">
      <dgm:prSet presAssocID="{3551BEB6-5901-4C23-9FEE-197DC5F7CB1F}" presName="hierChild4" presStyleCnt="0"/>
      <dgm:spPr/>
    </dgm:pt>
    <dgm:pt modelId="{7F81CF63-146A-49E3-A4B0-784DB15ED127}" type="pres">
      <dgm:prSet presAssocID="{3551BEB6-5901-4C23-9FEE-197DC5F7CB1F}" presName="hierChild5" presStyleCnt="0"/>
      <dgm:spPr/>
    </dgm:pt>
    <dgm:pt modelId="{03C7ACC7-0F9C-4868-A064-311CE1996DC9}" type="pres">
      <dgm:prSet presAssocID="{6BF92253-AF0D-4CA3-AEA9-7DCD5429C1D0}" presName="Name28" presStyleLbl="parChTrans1D2" presStyleIdx="4" presStyleCnt="5"/>
      <dgm:spPr/>
      <dgm:t>
        <a:bodyPr/>
        <a:lstStyle/>
        <a:p>
          <a:endParaRPr lang="tr-TR"/>
        </a:p>
      </dgm:t>
    </dgm:pt>
    <dgm:pt modelId="{65665B2E-5499-466D-913C-F1427C8FFE54}" type="pres">
      <dgm:prSet presAssocID="{FC46630F-DF1F-4AB9-9997-988F5E503F2C}" presName="hierRoot2" presStyleCnt="0">
        <dgm:presLayoutVars>
          <dgm:hierBranch val="init"/>
        </dgm:presLayoutVars>
      </dgm:prSet>
      <dgm:spPr/>
    </dgm:pt>
    <dgm:pt modelId="{13AB62DD-D010-400D-B11C-A8F0B8A94BED}" type="pres">
      <dgm:prSet presAssocID="{FC46630F-DF1F-4AB9-9997-988F5E503F2C}" presName="rootComposite2" presStyleCnt="0"/>
      <dgm:spPr/>
    </dgm:pt>
    <dgm:pt modelId="{4FBE00AC-91EC-444C-8862-619F0655556E}" type="pres">
      <dgm:prSet presAssocID="{FC46630F-DF1F-4AB9-9997-988F5E503F2C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9736DBF-0339-4631-9739-DCFFB97A7D10}" type="pres">
      <dgm:prSet presAssocID="{FC46630F-DF1F-4AB9-9997-988F5E503F2C}" presName="topArc2" presStyleLbl="parChTrans1D1" presStyleIdx="10" presStyleCnt="12"/>
      <dgm:spPr/>
    </dgm:pt>
    <dgm:pt modelId="{68EE58E7-5159-480A-97A7-EAB5C18B5484}" type="pres">
      <dgm:prSet presAssocID="{FC46630F-DF1F-4AB9-9997-988F5E503F2C}" presName="bottomArc2" presStyleLbl="parChTrans1D1" presStyleIdx="11" presStyleCnt="12"/>
      <dgm:spPr/>
    </dgm:pt>
    <dgm:pt modelId="{400909E5-8CA9-40CB-AD44-F9549D55805F}" type="pres">
      <dgm:prSet presAssocID="{FC46630F-DF1F-4AB9-9997-988F5E503F2C}" presName="topConnNode2" presStyleLbl="node2" presStyleIdx="0" presStyleCnt="0"/>
      <dgm:spPr/>
      <dgm:t>
        <a:bodyPr/>
        <a:lstStyle/>
        <a:p>
          <a:endParaRPr lang="tr-TR"/>
        </a:p>
      </dgm:t>
    </dgm:pt>
    <dgm:pt modelId="{6D50947E-6DBF-414E-8B78-EED82CA55D87}" type="pres">
      <dgm:prSet presAssocID="{FC46630F-DF1F-4AB9-9997-988F5E503F2C}" presName="hierChild4" presStyleCnt="0"/>
      <dgm:spPr/>
    </dgm:pt>
    <dgm:pt modelId="{BF0FF0C8-C8F8-462C-B8B5-7A6CD3987E87}" type="pres">
      <dgm:prSet presAssocID="{FC46630F-DF1F-4AB9-9997-988F5E503F2C}" presName="hierChild5" presStyleCnt="0"/>
      <dgm:spPr/>
    </dgm:pt>
    <dgm:pt modelId="{F40A0803-2481-428B-8592-501A952957E8}" type="pres">
      <dgm:prSet presAssocID="{20BD7B7D-2D24-4286-98DF-6D7F04A47165}" presName="hierChild3" presStyleCnt="0"/>
      <dgm:spPr/>
    </dgm:pt>
  </dgm:ptLst>
  <dgm:cxnLst>
    <dgm:cxn modelId="{17D697D9-B9BB-4984-9A7A-B210C564AB29}" type="presOf" srcId="{E93B6D1E-BC21-4D9B-A193-D208CB9FC881}" destId="{67D8032C-5909-4B8C-804A-CC9BA6B952D3}" srcOrd="1" destOrd="0" presId="urn:microsoft.com/office/officeart/2008/layout/HalfCircleOrganizationChart"/>
    <dgm:cxn modelId="{68C89E49-CFC8-4C53-ADF8-9B7EDD2D86FB}" type="presOf" srcId="{CA62A871-4FDE-4B0B-8C62-BBED05F48510}" destId="{0FDF13C7-3E1F-45C2-888D-464489BBFACF}" srcOrd="1" destOrd="0" presId="urn:microsoft.com/office/officeart/2008/layout/HalfCircleOrganizationChart"/>
    <dgm:cxn modelId="{6678DC23-4DB7-409B-B5BD-83BE0EB32639}" srcId="{20BD7B7D-2D24-4286-98DF-6D7F04A47165}" destId="{CA62A871-4FDE-4B0B-8C62-BBED05F48510}" srcOrd="1" destOrd="0" parTransId="{729D6776-26D6-4C2B-818B-275F19049CBF}" sibTransId="{C7A3E4ED-017F-4F61-B6B6-23FC7F2B35DD}"/>
    <dgm:cxn modelId="{9CD4343B-3BFD-4A49-9A7A-69C8731A9458}" srcId="{0A59821D-EEA2-4BFB-8178-E4625A9E4962}" destId="{20BD7B7D-2D24-4286-98DF-6D7F04A47165}" srcOrd="0" destOrd="0" parTransId="{5E5C8419-A1DE-40D6-9B59-EC055DE5D912}" sibTransId="{0967C7B0-517F-46BC-8695-B1345AA8E7F6}"/>
    <dgm:cxn modelId="{B415B659-F562-490D-A76C-0A556F615A8F}" type="presOf" srcId="{6ABD448F-60F8-4BDB-A197-7F33CA651A90}" destId="{1F9DF931-D0B7-4EED-A113-D387D48B6D6F}" srcOrd="0" destOrd="0" presId="urn:microsoft.com/office/officeart/2008/layout/HalfCircleOrganizationChart"/>
    <dgm:cxn modelId="{F04DADD5-9F06-42C2-96E4-6C704FDDE8AF}" type="presOf" srcId="{E06B2B8B-A848-4851-A427-2A31BACFAC15}" destId="{9F58EA59-0D4A-4F68-8AD2-E1A18AB676CD}" srcOrd="0" destOrd="0" presId="urn:microsoft.com/office/officeart/2008/layout/HalfCircleOrganizationChart"/>
    <dgm:cxn modelId="{0CA092D6-627A-4AC6-962A-7BCC0E4243BE}" type="presOf" srcId="{0A59821D-EEA2-4BFB-8178-E4625A9E4962}" destId="{5DCA3771-BD8C-4BA9-A3E7-DAEB3D8D15BE}" srcOrd="0" destOrd="0" presId="urn:microsoft.com/office/officeart/2008/layout/HalfCircleOrganizationChart"/>
    <dgm:cxn modelId="{6F044A4D-D224-44AC-9263-C3C4E76B2B3D}" type="presOf" srcId="{71BCD03B-374F-4142-B9B4-0BF277F949AB}" destId="{B36ADC0E-1B73-4774-B5FC-85886B087885}" srcOrd="0" destOrd="0" presId="urn:microsoft.com/office/officeart/2008/layout/HalfCircleOrganizationChart"/>
    <dgm:cxn modelId="{341A5FFD-EC24-48B7-B359-B8B0D755B339}" srcId="{20BD7B7D-2D24-4286-98DF-6D7F04A47165}" destId="{E93B6D1E-BC21-4D9B-A193-D208CB9FC881}" srcOrd="2" destOrd="0" parTransId="{6ABD448F-60F8-4BDB-A197-7F33CA651A90}" sibTransId="{520CC4A1-59AA-4949-BC45-640B450852CB}"/>
    <dgm:cxn modelId="{F385C4E7-8147-40A6-B65D-2C5EB5CD5B79}" srcId="{20BD7B7D-2D24-4286-98DF-6D7F04A47165}" destId="{56BAAF26-4ACB-42A8-98DA-B3B711012B45}" srcOrd="0" destOrd="0" parTransId="{71BCD03B-374F-4142-B9B4-0BF277F949AB}" sibTransId="{C91B16C3-3236-4AE4-8C0B-1A7A599B617C}"/>
    <dgm:cxn modelId="{7DF1E080-EA01-40B7-9E0C-9E269F090E57}" type="presOf" srcId="{20BD7B7D-2D24-4286-98DF-6D7F04A47165}" destId="{EF5B37FA-8A8C-4D59-9F13-AEAD5311DBA6}" srcOrd="0" destOrd="0" presId="urn:microsoft.com/office/officeart/2008/layout/HalfCircleOrganizationChart"/>
    <dgm:cxn modelId="{7F26207C-4F69-464F-B3F3-DC0CD20BAFED}" type="presOf" srcId="{729D6776-26D6-4C2B-818B-275F19049CBF}" destId="{400165C0-B523-48D3-A457-AC7EC8ACBD05}" srcOrd="0" destOrd="0" presId="urn:microsoft.com/office/officeart/2008/layout/HalfCircleOrganizationChart"/>
    <dgm:cxn modelId="{B4DD057F-800B-4F9A-A976-35AD8A68D343}" type="presOf" srcId="{CA62A871-4FDE-4B0B-8C62-BBED05F48510}" destId="{82DAAFF6-D66E-4681-A61A-FD472C774DFB}" srcOrd="0" destOrd="0" presId="urn:microsoft.com/office/officeart/2008/layout/HalfCircleOrganizationChart"/>
    <dgm:cxn modelId="{2B53709B-BCD9-439C-8473-2D45E63E1B81}" type="presOf" srcId="{3551BEB6-5901-4C23-9FEE-197DC5F7CB1F}" destId="{B0E22B86-F4C2-4D8F-A522-20A192334982}" srcOrd="1" destOrd="0" presId="urn:microsoft.com/office/officeart/2008/layout/HalfCircleOrganizationChart"/>
    <dgm:cxn modelId="{C3F2DB05-1C17-4A88-ADAB-9B4519D9FE18}" type="presOf" srcId="{E93B6D1E-BC21-4D9B-A193-D208CB9FC881}" destId="{68355D51-C465-4585-89C9-0BAAC9CF3D89}" srcOrd="0" destOrd="0" presId="urn:microsoft.com/office/officeart/2008/layout/HalfCircleOrganizationChart"/>
    <dgm:cxn modelId="{A4A34D04-8FB5-48E2-82C3-2BF972F2A5BC}" type="presOf" srcId="{FC46630F-DF1F-4AB9-9997-988F5E503F2C}" destId="{4FBE00AC-91EC-444C-8862-619F0655556E}" srcOrd="0" destOrd="0" presId="urn:microsoft.com/office/officeart/2008/layout/HalfCircleOrganizationChart"/>
    <dgm:cxn modelId="{119FC090-9F70-4D5D-B345-A65FBB72D09D}" srcId="{20BD7B7D-2D24-4286-98DF-6D7F04A47165}" destId="{FC46630F-DF1F-4AB9-9997-988F5E503F2C}" srcOrd="4" destOrd="0" parTransId="{6BF92253-AF0D-4CA3-AEA9-7DCD5429C1D0}" sibTransId="{07A9C9CC-9619-41BA-ACEE-1809E95562E5}"/>
    <dgm:cxn modelId="{79D6B861-659B-42C8-8DAC-368BAB22C11B}" type="presOf" srcId="{6BF92253-AF0D-4CA3-AEA9-7DCD5429C1D0}" destId="{03C7ACC7-0F9C-4868-A064-311CE1996DC9}" srcOrd="0" destOrd="0" presId="urn:microsoft.com/office/officeart/2008/layout/HalfCircleOrganizationChart"/>
    <dgm:cxn modelId="{024CC924-D975-46EB-B8C2-F1E1154C488D}" type="presOf" srcId="{20BD7B7D-2D24-4286-98DF-6D7F04A47165}" destId="{B3D98A89-D43C-4406-AE40-4C318F71DF77}" srcOrd="1" destOrd="0" presId="urn:microsoft.com/office/officeart/2008/layout/HalfCircleOrganizationChart"/>
    <dgm:cxn modelId="{71B873D6-11D1-4533-A047-49DBB65C71C5}" type="presOf" srcId="{56BAAF26-4ACB-42A8-98DA-B3B711012B45}" destId="{DA8FD96D-EADB-4DA7-A83E-F4A5A2CF0142}" srcOrd="1" destOrd="0" presId="urn:microsoft.com/office/officeart/2008/layout/HalfCircleOrganizationChart"/>
    <dgm:cxn modelId="{D8C52BD5-458A-4A1A-84DB-23C677B73986}" type="presOf" srcId="{FC46630F-DF1F-4AB9-9997-988F5E503F2C}" destId="{400909E5-8CA9-40CB-AD44-F9549D55805F}" srcOrd="1" destOrd="0" presId="urn:microsoft.com/office/officeart/2008/layout/HalfCircleOrganizationChart"/>
    <dgm:cxn modelId="{ABE0889B-5362-40F8-8774-6867CEDB7A66}" type="presOf" srcId="{3551BEB6-5901-4C23-9FEE-197DC5F7CB1F}" destId="{6F7400DF-0768-4CA9-8F00-5EF0C80196E4}" srcOrd="0" destOrd="0" presId="urn:microsoft.com/office/officeart/2008/layout/HalfCircleOrganizationChart"/>
    <dgm:cxn modelId="{BF9479D7-42D2-4E32-94FC-7FAD91B5FADF}" type="presOf" srcId="{56BAAF26-4ACB-42A8-98DA-B3B711012B45}" destId="{F3BF2BA5-3511-4093-B767-3EBF7E8B5631}" srcOrd="0" destOrd="0" presId="urn:microsoft.com/office/officeart/2008/layout/HalfCircleOrganizationChart"/>
    <dgm:cxn modelId="{C915F57F-9779-472F-A428-135A35626760}" srcId="{20BD7B7D-2D24-4286-98DF-6D7F04A47165}" destId="{3551BEB6-5901-4C23-9FEE-197DC5F7CB1F}" srcOrd="3" destOrd="0" parTransId="{E06B2B8B-A848-4851-A427-2A31BACFAC15}" sibTransId="{76505BFD-5BF1-4354-9066-CEE0FF03B755}"/>
    <dgm:cxn modelId="{5A955FC1-45E2-44DE-9694-039069A24DA5}" type="presParOf" srcId="{5DCA3771-BD8C-4BA9-A3E7-DAEB3D8D15BE}" destId="{DBA9624C-FCF5-46A6-AF55-5DAAC42DA351}" srcOrd="0" destOrd="0" presId="urn:microsoft.com/office/officeart/2008/layout/HalfCircleOrganizationChart"/>
    <dgm:cxn modelId="{6E32EE3C-D4B7-419B-9F33-010491EB8143}" type="presParOf" srcId="{DBA9624C-FCF5-46A6-AF55-5DAAC42DA351}" destId="{08BA54C9-D7C3-4B65-B929-C01DD40D1E06}" srcOrd="0" destOrd="0" presId="urn:microsoft.com/office/officeart/2008/layout/HalfCircleOrganizationChart"/>
    <dgm:cxn modelId="{1AE0AF3A-59A9-4FD2-8BB2-DCFB4E98BE40}" type="presParOf" srcId="{08BA54C9-D7C3-4B65-B929-C01DD40D1E06}" destId="{EF5B37FA-8A8C-4D59-9F13-AEAD5311DBA6}" srcOrd="0" destOrd="0" presId="urn:microsoft.com/office/officeart/2008/layout/HalfCircleOrganizationChart"/>
    <dgm:cxn modelId="{234168F7-9D23-4986-B513-CADA31D2174D}" type="presParOf" srcId="{08BA54C9-D7C3-4B65-B929-C01DD40D1E06}" destId="{8C9078E9-B9E1-46F1-9C77-72CAE1DCDC55}" srcOrd="1" destOrd="0" presId="urn:microsoft.com/office/officeart/2008/layout/HalfCircleOrganizationChart"/>
    <dgm:cxn modelId="{1B5F7C5F-2769-4CAB-8983-BDD60C12A7EB}" type="presParOf" srcId="{08BA54C9-D7C3-4B65-B929-C01DD40D1E06}" destId="{81F825FF-D28A-4E5E-86FB-6DA06FA6F4CD}" srcOrd="2" destOrd="0" presId="urn:microsoft.com/office/officeart/2008/layout/HalfCircleOrganizationChart"/>
    <dgm:cxn modelId="{777DC160-4453-4E29-B7B4-34A0D7EA7CBE}" type="presParOf" srcId="{08BA54C9-D7C3-4B65-B929-C01DD40D1E06}" destId="{B3D98A89-D43C-4406-AE40-4C318F71DF77}" srcOrd="3" destOrd="0" presId="urn:microsoft.com/office/officeart/2008/layout/HalfCircleOrganizationChart"/>
    <dgm:cxn modelId="{AFE038AD-F2CE-4331-8528-2FE05D18328A}" type="presParOf" srcId="{DBA9624C-FCF5-46A6-AF55-5DAAC42DA351}" destId="{ED0DDFFC-4325-4F55-8F9D-C7B4900E8DF5}" srcOrd="1" destOrd="0" presId="urn:microsoft.com/office/officeart/2008/layout/HalfCircleOrganizationChart"/>
    <dgm:cxn modelId="{FC226ABE-3D59-40B4-9B88-EEFD2C59415D}" type="presParOf" srcId="{ED0DDFFC-4325-4F55-8F9D-C7B4900E8DF5}" destId="{B36ADC0E-1B73-4774-B5FC-85886B087885}" srcOrd="0" destOrd="0" presId="urn:microsoft.com/office/officeart/2008/layout/HalfCircleOrganizationChart"/>
    <dgm:cxn modelId="{CA8CA1F7-C1D8-4443-83EC-5C10DFAD3BB0}" type="presParOf" srcId="{ED0DDFFC-4325-4F55-8F9D-C7B4900E8DF5}" destId="{7401A619-7CF7-4CDC-A7CD-B7AFD983367C}" srcOrd="1" destOrd="0" presId="urn:microsoft.com/office/officeart/2008/layout/HalfCircleOrganizationChart"/>
    <dgm:cxn modelId="{3A83C6EA-CA17-4E21-B2CD-E65FDBC253A8}" type="presParOf" srcId="{7401A619-7CF7-4CDC-A7CD-B7AFD983367C}" destId="{AA6EABE2-006B-46BB-A2D0-26C9F9D6D6E3}" srcOrd="0" destOrd="0" presId="urn:microsoft.com/office/officeart/2008/layout/HalfCircleOrganizationChart"/>
    <dgm:cxn modelId="{38C18381-1618-4EB8-8C87-20A02C56F3DC}" type="presParOf" srcId="{AA6EABE2-006B-46BB-A2D0-26C9F9D6D6E3}" destId="{F3BF2BA5-3511-4093-B767-3EBF7E8B5631}" srcOrd="0" destOrd="0" presId="urn:microsoft.com/office/officeart/2008/layout/HalfCircleOrganizationChart"/>
    <dgm:cxn modelId="{56E24E5F-3A21-487F-8E61-F458B3B321DC}" type="presParOf" srcId="{AA6EABE2-006B-46BB-A2D0-26C9F9D6D6E3}" destId="{3CA68051-A045-44F5-B178-ACF2E569AFCB}" srcOrd="1" destOrd="0" presId="urn:microsoft.com/office/officeart/2008/layout/HalfCircleOrganizationChart"/>
    <dgm:cxn modelId="{AA5CC790-BBE7-46A2-B31D-5C2F41C54E2D}" type="presParOf" srcId="{AA6EABE2-006B-46BB-A2D0-26C9F9D6D6E3}" destId="{DE099716-0444-4D88-883B-697E340387AC}" srcOrd="2" destOrd="0" presId="urn:microsoft.com/office/officeart/2008/layout/HalfCircleOrganizationChart"/>
    <dgm:cxn modelId="{910D8F75-ABDF-4D09-B455-E97E643C21CD}" type="presParOf" srcId="{AA6EABE2-006B-46BB-A2D0-26C9F9D6D6E3}" destId="{DA8FD96D-EADB-4DA7-A83E-F4A5A2CF0142}" srcOrd="3" destOrd="0" presId="urn:microsoft.com/office/officeart/2008/layout/HalfCircleOrganizationChart"/>
    <dgm:cxn modelId="{03DA42C3-B337-4D60-B32E-F25BBC8ED484}" type="presParOf" srcId="{7401A619-7CF7-4CDC-A7CD-B7AFD983367C}" destId="{E5C92A0E-F22B-40AF-B09D-0705BE2490E6}" srcOrd="1" destOrd="0" presId="urn:microsoft.com/office/officeart/2008/layout/HalfCircleOrganizationChart"/>
    <dgm:cxn modelId="{891F988F-D8F9-433E-954A-9B8242DA6059}" type="presParOf" srcId="{7401A619-7CF7-4CDC-A7CD-B7AFD983367C}" destId="{0857DDAD-E9B3-4440-A8B6-75522401958E}" srcOrd="2" destOrd="0" presId="urn:microsoft.com/office/officeart/2008/layout/HalfCircleOrganizationChart"/>
    <dgm:cxn modelId="{B60B2CBD-F10D-4CB6-95EF-3A846E5EAC28}" type="presParOf" srcId="{ED0DDFFC-4325-4F55-8F9D-C7B4900E8DF5}" destId="{400165C0-B523-48D3-A457-AC7EC8ACBD05}" srcOrd="2" destOrd="0" presId="urn:microsoft.com/office/officeart/2008/layout/HalfCircleOrganizationChart"/>
    <dgm:cxn modelId="{8DC455A0-1754-4CF9-B48D-DEF1D43AE844}" type="presParOf" srcId="{ED0DDFFC-4325-4F55-8F9D-C7B4900E8DF5}" destId="{2FB1F2FF-2D71-4171-91AB-78ECB854F48E}" srcOrd="3" destOrd="0" presId="urn:microsoft.com/office/officeart/2008/layout/HalfCircleOrganizationChart"/>
    <dgm:cxn modelId="{EA3AF32C-5646-4446-BCF5-4812EDA031B7}" type="presParOf" srcId="{2FB1F2FF-2D71-4171-91AB-78ECB854F48E}" destId="{39A8C3EE-03EA-4EBE-9AD0-5A15999308A6}" srcOrd="0" destOrd="0" presId="urn:microsoft.com/office/officeart/2008/layout/HalfCircleOrganizationChart"/>
    <dgm:cxn modelId="{18311A9D-D1BD-46BB-A9BA-EDAC9E89A175}" type="presParOf" srcId="{39A8C3EE-03EA-4EBE-9AD0-5A15999308A6}" destId="{82DAAFF6-D66E-4681-A61A-FD472C774DFB}" srcOrd="0" destOrd="0" presId="urn:microsoft.com/office/officeart/2008/layout/HalfCircleOrganizationChart"/>
    <dgm:cxn modelId="{9BF2A973-48C3-4B6F-93FF-BFA2FC266E0C}" type="presParOf" srcId="{39A8C3EE-03EA-4EBE-9AD0-5A15999308A6}" destId="{83F40FD7-95A0-43A7-B13E-FCACACDFF826}" srcOrd="1" destOrd="0" presId="urn:microsoft.com/office/officeart/2008/layout/HalfCircleOrganizationChart"/>
    <dgm:cxn modelId="{7E535863-6152-457A-8BC4-DE971FEA33AD}" type="presParOf" srcId="{39A8C3EE-03EA-4EBE-9AD0-5A15999308A6}" destId="{B6C36FEA-E189-4C29-A064-216E17C6DC67}" srcOrd="2" destOrd="0" presId="urn:microsoft.com/office/officeart/2008/layout/HalfCircleOrganizationChart"/>
    <dgm:cxn modelId="{D7743605-DCB1-48D1-A035-F31C6181A16F}" type="presParOf" srcId="{39A8C3EE-03EA-4EBE-9AD0-5A15999308A6}" destId="{0FDF13C7-3E1F-45C2-888D-464489BBFACF}" srcOrd="3" destOrd="0" presId="urn:microsoft.com/office/officeart/2008/layout/HalfCircleOrganizationChart"/>
    <dgm:cxn modelId="{7B5258EA-389D-4572-BA67-845BB60E48D4}" type="presParOf" srcId="{2FB1F2FF-2D71-4171-91AB-78ECB854F48E}" destId="{E73AF589-E378-46B3-9B63-84C4F5D84636}" srcOrd="1" destOrd="0" presId="urn:microsoft.com/office/officeart/2008/layout/HalfCircleOrganizationChart"/>
    <dgm:cxn modelId="{B3C70DA0-C1D6-4356-9D89-BB567059DC79}" type="presParOf" srcId="{2FB1F2FF-2D71-4171-91AB-78ECB854F48E}" destId="{609A3194-EBF8-489D-B68A-DDC4247123F5}" srcOrd="2" destOrd="0" presId="urn:microsoft.com/office/officeart/2008/layout/HalfCircleOrganizationChart"/>
    <dgm:cxn modelId="{FD68CF48-8315-4E83-A2D7-BFF7303FCB8C}" type="presParOf" srcId="{ED0DDFFC-4325-4F55-8F9D-C7B4900E8DF5}" destId="{1F9DF931-D0B7-4EED-A113-D387D48B6D6F}" srcOrd="4" destOrd="0" presId="urn:microsoft.com/office/officeart/2008/layout/HalfCircleOrganizationChart"/>
    <dgm:cxn modelId="{3F268AD6-0508-4047-95A6-2D4D7BC2F74A}" type="presParOf" srcId="{ED0DDFFC-4325-4F55-8F9D-C7B4900E8DF5}" destId="{03B5E945-E662-455D-A30C-D9CB4B68C076}" srcOrd="5" destOrd="0" presId="urn:microsoft.com/office/officeart/2008/layout/HalfCircleOrganizationChart"/>
    <dgm:cxn modelId="{6C7E9C52-3949-42EE-99E8-F25709D7F645}" type="presParOf" srcId="{03B5E945-E662-455D-A30C-D9CB4B68C076}" destId="{7CEE46C2-5FAF-491B-B32E-C1A03AF40452}" srcOrd="0" destOrd="0" presId="urn:microsoft.com/office/officeart/2008/layout/HalfCircleOrganizationChart"/>
    <dgm:cxn modelId="{E8055153-C34E-47AB-B837-4721B6975F47}" type="presParOf" srcId="{7CEE46C2-5FAF-491B-B32E-C1A03AF40452}" destId="{68355D51-C465-4585-89C9-0BAAC9CF3D89}" srcOrd="0" destOrd="0" presId="urn:microsoft.com/office/officeart/2008/layout/HalfCircleOrganizationChart"/>
    <dgm:cxn modelId="{4E12DC07-74BC-486F-8B8F-629DA3CAE404}" type="presParOf" srcId="{7CEE46C2-5FAF-491B-B32E-C1A03AF40452}" destId="{2B0718F8-9A23-417F-B7C9-723C5B2F6C21}" srcOrd="1" destOrd="0" presId="urn:microsoft.com/office/officeart/2008/layout/HalfCircleOrganizationChart"/>
    <dgm:cxn modelId="{5C1DAE03-1946-45FB-8A4A-461F2ADA4A5F}" type="presParOf" srcId="{7CEE46C2-5FAF-491B-B32E-C1A03AF40452}" destId="{8BC81BA7-6A68-4CC3-8E69-BE03A57C4561}" srcOrd="2" destOrd="0" presId="urn:microsoft.com/office/officeart/2008/layout/HalfCircleOrganizationChart"/>
    <dgm:cxn modelId="{7EA23B8A-E6C4-44C8-ACA3-A6A48BEBE4EF}" type="presParOf" srcId="{7CEE46C2-5FAF-491B-B32E-C1A03AF40452}" destId="{67D8032C-5909-4B8C-804A-CC9BA6B952D3}" srcOrd="3" destOrd="0" presId="urn:microsoft.com/office/officeart/2008/layout/HalfCircleOrganizationChart"/>
    <dgm:cxn modelId="{507C3A60-20D5-4623-8959-36D0A8762547}" type="presParOf" srcId="{03B5E945-E662-455D-A30C-D9CB4B68C076}" destId="{1A4A88A3-8FC7-4948-8FB9-D5FBE43AB56D}" srcOrd="1" destOrd="0" presId="urn:microsoft.com/office/officeart/2008/layout/HalfCircleOrganizationChart"/>
    <dgm:cxn modelId="{50EAA344-8D65-4B79-8BB7-BF0B4716A024}" type="presParOf" srcId="{03B5E945-E662-455D-A30C-D9CB4B68C076}" destId="{5B3361FA-FA82-44BF-B714-30DA0AFC73AC}" srcOrd="2" destOrd="0" presId="urn:microsoft.com/office/officeart/2008/layout/HalfCircleOrganizationChart"/>
    <dgm:cxn modelId="{D254C376-5BC3-45B6-94D6-EA111038E084}" type="presParOf" srcId="{ED0DDFFC-4325-4F55-8F9D-C7B4900E8DF5}" destId="{9F58EA59-0D4A-4F68-8AD2-E1A18AB676CD}" srcOrd="6" destOrd="0" presId="urn:microsoft.com/office/officeart/2008/layout/HalfCircleOrganizationChart"/>
    <dgm:cxn modelId="{997C4FAC-C8AE-4865-B669-0353C497F8B2}" type="presParOf" srcId="{ED0DDFFC-4325-4F55-8F9D-C7B4900E8DF5}" destId="{2EAB1D24-802B-478A-8CBE-89C1E646CA0A}" srcOrd="7" destOrd="0" presId="urn:microsoft.com/office/officeart/2008/layout/HalfCircleOrganizationChart"/>
    <dgm:cxn modelId="{9AB1402A-FDA6-4F51-AF10-5416617B1D63}" type="presParOf" srcId="{2EAB1D24-802B-478A-8CBE-89C1E646CA0A}" destId="{E4BFCF85-88AE-40F2-84EF-BC42A10C58C3}" srcOrd="0" destOrd="0" presId="urn:microsoft.com/office/officeart/2008/layout/HalfCircleOrganizationChart"/>
    <dgm:cxn modelId="{E2E72BF8-FCAA-4D4D-89F5-E4680ED095EB}" type="presParOf" srcId="{E4BFCF85-88AE-40F2-84EF-BC42A10C58C3}" destId="{6F7400DF-0768-4CA9-8F00-5EF0C80196E4}" srcOrd="0" destOrd="0" presId="urn:microsoft.com/office/officeart/2008/layout/HalfCircleOrganizationChart"/>
    <dgm:cxn modelId="{030AFB0E-0127-4804-8335-42F00DD9900E}" type="presParOf" srcId="{E4BFCF85-88AE-40F2-84EF-BC42A10C58C3}" destId="{951D2A80-92ED-44FC-AD2E-01EB396B143C}" srcOrd="1" destOrd="0" presId="urn:microsoft.com/office/officeart/2008/layout/HalfCircleOrganizationChart"/>
    <dgm:cxn modelId="{390BADA8-42A0-4BB7-880A-3C4CAD2329CC}" type="presParOf" srcId="{E4BFCF85-88AE-40F2-84EF-BC42A10C58C3}" destId="{A4EDBCE1-E7B3-4E86-ACF0-0E1533EA9C9E}" srcOrd="2" destOrd="0" presId="urn:microsoft.com/office/officeart/2008/layout/HalfCircleOrganizationChart"/>
    <dgm:cxn modelId="{78E91DA8-D824-44A2-AD17-AB3015A6541C}" type="presParOf" srcId="{E4BFCF85-88AE-40F2-84EF-BC42A10C58C3}" destId="{B0E22B86-F4C2-4D8F-A522-20A192334982}" srcOrd="3" destOrd="0" presId="urn:microsoft.com/office/officeart/2008/layout/HalfCircleOrganizationChart"/>
    <dgm:cxn modelId="{9549B716-C8D3-4B2B-808F-1D8CA3EC31BA}" type="presParOf" srcId="{2EAB1D24-802B-478A-8CBE-89C1E646CA0A}" destId="{0B11A57D-13C5-4CA6-AB7C-CE1F13C124E8}" srcOrd="1" destOrd="0" presId="urn:microsoft.com/office/officeart/2008/layout/HalfCircleOrganizationChart"/>
    <dgm:cxn modelId="{44BA4366-5927-4DC2-871E-BC00DF4244AB}" type="presParOf" srcId="{2EAB1D24-802B-478A-8CBE-89C1E646CA0A}" destId="{7F81CF63-146A-49E3-A4B0-784DB15ED127}" srcOrd="2" destOrd="0" presId="urn:microsoft.com/office/officeart/2008/layout/HalfCircleOrganizationChart"/>
    <dgm:cxn modelId="{D4CAD003-DCE3-4F3E-8BB4-CBD31941EEA4}" type="presParOf" srcId="{ED0DDFFC-4325-4F55-8F9D-C7B4900E8DF5}" destId="{03C7ACC7-0F9C-4868-A064-311CE1996DC9}" srcOrd="8" destOrd="0" presId="urn:microsoft.com/office/officeart/2008/layout/HalfCircleOrganizationChart"/>
    <dgm:cxn modelId="{0A1B7523-039F-47D4-B95A-576E20BD7D07}" type="presParOf" srcId="{ED0DDFFC-4325-4F55-8F9D-C7B4900E8DF5}" destId="{65665B2E-5499-466D-913C-F1427C8FFE54}" srcOrd="9" destOrd="0" presId="urn:microsoft.com/office/officeart/2008/layout/HalfCircleOrganizationChart"/>
    <dgm:cxn modelId="{DA8952AD-963A-4505-AAAA-E946ED21BA0D}" type="presParOf" srcId="{65665B2E-5499-466D-913C-F1427C8FFE54}" destId="{13AB62DD-D010-400D-B11C-A8F0B8A94BED}" srcOrd="0" destOrd="0" presId="urn:microsoft.com/office/officeart/2008/layout/HalfCircleOrganizationChart"/>
    <dgm:cxn modelId="{E16BE31F-F31A-4A2D-A70D-2B2772B9187E}" type="presParOf" srcId="{13AB62DD-D010-400D-B11C-A8F0B8A94BED}" destId="{4FBE00AC-91EC-444C-8862-619F0655556E}" srcOrd="0" destOrd="0" presId="urn:microsoft.com/office/officeart/2008/layout/HalfCircleOrganizationChart"/>
    <dgm:cxn modelId="{631BB466-EA06-4CEF-99BE-F2196BA2C72F}" type="presParOf" srcId="{13AB62DD-D010-400D-B11C-A8F0B8A94BED}" destId="{99736DBF-0339-4631-9739-DCFFB97A7D10}" srcOrd="1" destOrd="0" presId="urn:microsoft.com/office/officeart/2008/layout/HalfCircleOrganizationChart"/>
    <dgm:cxn modelId="{537291EE-FFC4-4C21-8D40-7AEF396D0950}" type="presParOf" srcId="{13AB62DD-D010-400D-B11C-A8F0B8A94BED}" destId="{68EE58E7-5159-480A-97A7-EAB5C18B5484}" srcOrd="2" destOrd="0" presId="urn:microsoft.com/office/officeart/2008/layout/HalfCircleOrganizationChart"/>
    <dgm:cxn modelId="{18498ED6-8600-49D9-A19B-6C66047364D3}" type="presParOf" srcId="{13AB62DD-D010-400D-B11C-A8F0B8A94BED}" destId="{400909E5-8CA9-40CB-AD44-F9549D55805F}" srcOrd="3" destOrd="0" presId="urn:microsoft.com/office/officeart/2008/layout/HalfCircleOrganizationChart"/>
    <dgm:cxn modelId="{ED610D6F-2DF3-4ADB-95C1-EAB2F67D4386}" type="presParOf" srcId="{65665B2E-5499-466D-913C-F1427C8FFE54}" destId="{6D50947E-6DBF-414E-8B78-EED82CA55D87}" srcOrd="1" destOrd="0" presId="urn:microsoft.com/office/officeart/2008/layout/HalfCircleOrganizationChart"/>
    <dgm:cxn modelId="{75F5B932-F4CE-4442-9B84-DBD6F24F9D55}" type="presParOf" srcId="{65665B2E-5499-466D-913C-F1427C8FFE54}" destId="{BF0FF0C8-C8F8-462C-B8B5-7A6CD3987E87}" srcOrd="2" destOrd="0" presId="urn:microsoft.com/office/officeart/2008/layout/HalfCircleOrganizationChart"/>
    <dgm:cxn modelId="{37193B6D-629C-49D4-A573-A03C4101416D}" type="presParOf" srcId="{DBA9624C-FCF5-46A6-AF55-5DAAC42DA351}" destId="{F40A0803-2481-428B-8592-501A952957E8}" srcOrd="2" destOrd="0" presId="urn:microsoft.com/office/officeart/2008/layout/HalfCircleOrganizationChart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C7ACC7-0F9C-4868-A064-311CE1996DC9}">
      <dsp:nvSpPr>
        <dsp:cNvPr id="0" name=""/>
        <dsp:cNvSpPr/>
      </dsp:nvSpPr>
      <dsp:spPr>
        <a:xfrm>
          <a:off x="4392488" y="1466390"/>
          <a:ext cx="3639727" cy="12118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3889"/>
              </a:lnTo>
              <a:lnTo>
                <a:pt x="3639727" y="1053889"/>
              </a:lnTo>
              <a:lnTo>
                <a:pt x="3639727" y="12118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58EA59-0D4A-4F68-8AD2-E1A18AB676CD}">
      <dsp:nvSpPr>
        <dsp:cNvPr id="0" name=""/>
        <dsp:cNvSpPr/>
      </dsp:nvSpPr>
      <dsp:spPr>
        <a:xfrm>
          <a:off x="4392488" y="1466390"/>
          <a:ext cx="1819863" cy="12118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3889"/>
              </a:lnTo>
              <a:lnTo>
                <a:pt x="1819863" y="1053889"/>
              </a:lnTo>
              <a:lnTo>
                <a:pt x="1819863" y="12118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9DF931-D0B7-4EED-A113-D387D48B6D6F}">
      <dsp:nvSpPr>
        <dsp:cNvPr id="0" name=""/>
        <dsp:cNvSpPr/>
      </dsp:nvSpPr>
      <dsp:spPr>
        <a:xfrm>
          <a:off x="4346768" y="1466390"/>
          <a:ext cx="91440" cy="12118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118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0165C0-B523-48D3-A457-AC7EC8ACBD05}">
      <dsp:nvSpPr>
        <dsp:cNvPr id="0" name=""/>
        <dsp:cNvSpPr/>
      </dsp:nvSpPr>
      <dsp:spPr>
        <a:xfrm>
          <a:off x="2572624" y="1466390"/>
          <a:ext cx="1819863" cy="1211811"/>
        </a:xfrm>
        <a:custGeom>
          <a:avLst/>
          <a:gdLst/>
          <a:ahLst/>
          <a:cxnLst/>
          <a:rect l="0" t="0" r="0" b="0"/>
          <a:pathLst>
            <a:path>
              <a:moveTo>
                <a:pt x="1819863" y="0"/>
              </a:moveTo>
              <a:lnTo>
                <a:pt x="1819863" y="1053889"/>
              </a:lnTo>
              <a:lnTo>
                <a:pt x="0" y="1053889"/>
              </a:lnTo>
              <a:lnTo>
                <a:pt x="0" y="12118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6ADC0E-1B73-4774-B5FC-85886B087885}">
      <dsp:nvSpPr>
        <dsp:cNvPr id="0" name=""/>
        <dsp:cNvSpPr/>
      </dsp:nvSpPr>
      <dsp:spPr>
        <a:xfrm>
          <a:off x="752760" y="1466390"/>
          <a:ext cx="3639727" cy="1211811"/>
        </a:xfrm>
        <a:custGeom>
          <a:avLst/>
          <a:gdLst/>
          <a:ahLst/>
          <a:cxnLst/>
          <a:rect l="0" t="0" r="0" b="0"/>
          <a:pathLst>
            <a:path>
              <a:moveTo>
                <a:pt x="3639727" y="0"/>
              </a:moveTo>
              <a:lnTo>
                <a:pt x="3639727" y="1053889"/>
              </a:lnTo>
              <a:lnTo>
                <a:pt x="0" y="1053889"/>
              </a:lnTo>
              <a:lnTo>
                <a:pt x="0" y="12118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9078E9-B9E1-46F1-9C77-72CAE1DCDC55}">
      <dsp:nvSpPr>
        <dsp:cNvPr id="0" name=""/>
        <dsp:cNvSpPr/>
      </dsp:nvSpPr>
      <dsp:spPr>
        <a:xfrm>
          <a:off x="3898496" y="714380"/>
          <a:ext cx="987982" cy="752009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F825FF-D28A-4E5E-86FB-6DA06FA6F4CD}">
      <dsp:nvSpPr>
        <dsp:cNvPr id="0" name=""/>
        <dsp:cNvSpPr/>
      </dsp:nvSpPr>
      <dsp:spPr>
        <a:xfrm>
          <a:off x="3898496" y="714380"/>
          <a:ext cx="987982" cy="752009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5B37FA-8A8C-4D59-9F13-AEAD5311DBA6}">
      <dsp:nvSpPr>
        <dsp:cNvPr id="0" name=""/>
        <dsp:cNvSpPr/>
      </dsp:nvSpPr>
      <dsp:spPr>
        <a:xfrm>
          <a:off x="3404505" y="849742"/>
          <a:ext cx="1975965" cy="481286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tx2">
                  <a:lumMod val="50000"/>
                </a:schemeClr>
              </a:solidFill>
            </a:rPr>
            <a:t>Uluslararası Deniz Yatağı Otoritesi</a:t>
          </a:r>
          <a:endParaRPr lang="tr-TR" sz="1600" b="1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3404505" y="849742"/>
        <a:ext cx="1975965" cy="481286"/>
      </dsp:txXfrm>
    </dsp:sp>
    <dsp:sp modelId="{3CA68051-A045-44F5-B178-ACF2E569AFCB}">
      <dsp:nvSpPr>
        <dsp:cNvPr id="0" name=""/>
        <dsp:cNvSpPr/>
      </dsp:nvSpPr>
      <dsp:spPr>
        <a:xfrm>
          <a:off x="376755" y="2678202"/>
          <a:ext cx="752009" cy="752009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099716-0444-4D88-883B-697E340387AC}">
      <dsp:nvSpPr>
        <dsp:cNvPr id="0" name=""/>
        <dsp:cNvSpPr/>
      </dsp:nvSpPr>
      <dsp:spPr>
        <a:xfrm>
          <a:off x="376755" y="2678202"/>
          <a:ext cx="752009" cy="752009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BF2BA5-3511-4093-B767-3EBF7E8B5631}">
      <dsp:nvSpPr>
        <dsp:cNvPr id="0" name=""/>
        <dsp:cNvSpPr/>
      </dsp:nvSpPr>
      <dsp:spPr>
        <a:xfrm>
          <a:off x="750" y="2813563"/>
          <a:ext cx="1504019" cy="481286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bg2"/>
              </a:solidFill>
            </a:rPr>
            <a:t>Genel Kurul</a:t>
          </a:r>
          <a:endParaRPr lang="tr-TR" sz="1600" b="1" kern="1200" dirty="0">
            <a:solidFill>
              <a:schemeClr val="bg2"/>
            </a:solidFill>
          </a:endParaRPr>
        </a:p>
      </dsp:txBody>
      <dsp:txXfrm>
        <a:off x="750" y="2813563"/>
        <a:ext cx="1504019" cy="481286"/>
      </dsp:txXfrm>
    </dsp:sp>
    <dsp:sp modelId="{83F40FD7-95A0-43A7-B13E-FCACACDFF826}">
      <dsp:nvSpPr>
        <dsp:cNvPr id="0" name=""/>
        <dsp:cNvSpPr/>
      </dsp:nvSpPr>
      <dsp:spPr>
        <a:xfrm>
          <a:off x="2196619" y="2678202"/>
          <a:ext cx="752009" cy="752009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C36FEA-E189-4C29-A064-216E17C6DC67}">
      <dsp:nvSpPr>
        <dsp:cNvPr id="0" name=""/>
        <dsp:cNvSpPr/>
      </dsp:nvSpPr>
      <dsp:spPr>
        <a:xfrm>
          <a:off x="2196619" y="2678202"/>
          <a:ext cx="752009" cy="752009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DAAFF6-D66E-4681-A61A-FD472C774DFB}">
      <dsp:nvSpPr>
        <dsp:cNvPr id="0" name=""/>
        <dsp:cNvSpPr/>
      </dsp:nvSpPr>
      <dsp:spPr>
        <a:xfrm>
          <a:off x="1820614" y="2813563"/>
          <a:ext cx="1504019" cy="481286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bg2"/>
              </a:solidFill>
            </a:rPr>
            <a:t>Konsey</a:t>
          </a:r>
          <a:endParaRPr lang="tr-TR" sz="1600" b="1" kern="1200" dirty="0">
            <a:solidFill>
              <a:schemeClr val="bg2"/>
            </a:solidFill>
          </a:endParaRPr>
        </a:p>
      </dsp:txBody>
      <dsp:txXfrm>
        <a:off x="1820614" y="2813563"/>
        <a:ext cx="1504019" cy="481286"/>
      </dsp:txXfrm>
    </dsp:sp>
    <dsp:sp modelId="{2B0718F8-9A23-417F-B7C9-723C5B2F6C21}">
      <dsp:nvSpPr>
        <dsp:cNvPr id="0" name=""/>
        <dsp:cNvSpPr/>
      </dsp:nvSpPr>
      <dsp:spPr>
        <a:xfrm>
          <a:off x="4016483" y="2678202"/>
          <a:ext cx="752009" cy="752009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C81BA7-6A68-4CC3-8E69-BE03A57C4561}">
      <dsp:nvSpPr>
        <dsp:cNvPr id="0" name=""/>
        <dsp:cNvSpPr/>
      </dsp:nvSpPr>
      <dsp:spPr>
        <a:xfrm>
          <a:off x="4016483" y="2678202"/>
          <a:ext cx="752009" cy="752009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355D51-C465-4585-89C9-0BAAC9CF3D89}">
      <dsp:nvSpPr>
        <dsp:cNvPr id="0" name=""/>
        <dsp:cNvSpPr/>
      </dsp:nvSpPr>
      <dsp:spPr>
        <a:xfrm>
          <a:off x="3640478" y="2813563"/>
          <a:ext cx="1504019" cy="481286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bg2"/>
              </a:solidFill>
            </a:rPr>
            <a:t>Sekreterlik</a:t>
          </a:r>
          <a:endParaRPr lang="tr-TR" sz="1600" b="1" kern="1200" dirty="0">
            <a:solidFill>
              <a:schemeClr val="bg2"/>
            </a:solidFill>
          </a:endParaRPr>
        </a:p>
      </dsp:txBody>
      <dsp:txXfrm>
        <a:off x="3640478" y="2813563"/>
        <a:ext cx="1504019" cy="481286"/>
      </dsp:txXfrm>
    </dsp:sp>
    <dsp:sp modelId="{951D2A80-92ED-44FC-AD2E-01EB396B143C}">
      <dsp:nvSpPr>
        <dsp:cNvPr id="0" name=""/>
        <dsp:cNvSpPr/>
      </dsp:nvSpPr>
      <dsp:spPr>
        <a:xfrm>
          <a:off x="5836346" y="2678202"/>
          <a:ext cx="752009" cy="752009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EDBCE1-E7B3-4E86-ACF0-0E1533EA9C9E}">
      <dsp:nvSpPr>
        <dsp:cNvPr id="0" name=""/>
        <dsp:cNvSpPr/>
      </dsp:nvSpPr>
      <dsp:spPr>
        <a:xfrm>
          <a:off x="5836346" y="2678202"/>
          <a:ext cx="752009" cy="752009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7400DF-0768-4CA9-8F00-5EF0C80196E4}">
      <dsp:nvSpPr>
        <dsp:cNvPr id="0" name=""/>
        <dsp:cNvSpPr/>
      </dsp:nvSpPr>
      <dsp:spPr>
        <a:xfrm>
          <a:off x="5460341" y="2813563"/>
          <a:ext cx="1504019" cy="481286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Uluslararası Deniz Hukuku Mahkemesi</a:t>
          </a:r>
          <a:endParaRPr lang="tr-TR" sz="1400" kern="1200" dirty="0"/>
        </a:p>
      </dsp:txBody>
      <dsp:txXfrm>
        <a:off x="5460341" y="2813563"/>
        <a:ext cx="1504019" cy="481286"/>
      </dsp:txXfrm>
    </dsp:sp>
    <dsp:sp modelId="{99736DBF-0339-4631-9739-DCFFB97A7D10}">
      <dsp:nvSpPr>
        <dsp:cNvPr id="0" name=""/>
        <dsp:cNvSpPr/>
      </dsp:nvSpPr>
      <dsp:spPr>
        <a:xfrm>
          <a:off x="7656210" y="2678202"/>
          <a:ext cx="752009" cy="752009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EE58E7-5159-480A-97A7-EAB5C18B5484}">
      <dsp:nvSpPr>
        <dsp:cNvPr id="0" name=""/>
        <dsp:cNvSpPr/>
      </dsp:nvSpPr>
      <dsp:spPr>
        <a:xfrm>
          <a:off x="7656210" y="2678202"/>
          <a:ext cx="752009" cy="752009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BE00AC-91EC-444C-8862-619F0655556E}">
      <dsp:nvSpPr>
        <dsp:cNvPr id="0" name=""/>
        <dsp:cNvSpPr/>
      </dsp:nvSpPr>
      <dsp:spPr>
        <a:xfrm>
          <a:off x="7280205" y="2813563"/>
          <a:ext cx="1504019" cy="481286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>
              <a:solidFill>
                <a:schemeClr val="tx2"/>
              </a:solidFill>
            </a:rPr>
            <a:t>İşletme</a:t>
          </a:r>
          <a:endParaRPr lang="tr-TR" sz="1400" kern="1200" dirty="0"/>
        </a:p>
      </dsp:txBody>
      <dsp:txXfrm>
        <a:off x="7280205" y="2813563"/>
        <a:ext cx="1504019" cy="4812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10.HAFTA 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DERİN DENİZ YATAĞI 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Açık deniz= Deniz tabanı + Toprak altı</a:t>
            </a:r>
          </a:p>
          <a:p>
            <a:endParaRPr lang="tr-TR" dirty="0" smtClean="0"/>
          </a:p>
          <a:p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İnsanlığın ortak mirası</a:t>
            </a:r>
          </a:p>
          <a:p>
            <a:endParaRPr lang="tr-TR" dirty="0" smtClean="0"/>
          </a:p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Hiçbir devlet, uluslararası deniz yatağında egemen olamaz.</a:t>
            </a:r>
          </a:p>
          <a:p>
            <a:endParaRPr lang="tr-TR" dirty="0" smtClean="0"/>
          </a:p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Uluslararası Deniz Yatağı Otoritesi</a:t>
            </a:r>
            <a:endParaRPr lang="tr-TR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017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700" b="1" dirty="0" smtClean="0">
                <a:solidFill>
                  <a:schemeClr val="bg1"/>
                </a:solidFill>
              </a:rPr>
              <a:t>DERİN DENİZ YATAĞI OTORİTESİ </a:t>
            </a:r>
            <a:endParaRPr lang="tr-TR" sz="3700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</p:txBody>
      </p:sp>
      <p:graphicFrame>
        <p:nvGraphicFramePr>
          <p:cNvPr id="14" name="Diyagram 10"/>
          <p:cNvGraphicFramePr/>
          <p:nvPr>
            <p:extLst>
              <p:ext uri="{D42A27DB-BD31-4B8C-83A1-F6EECF244321}">
                <p14:modId xmlns:p14="http://schemas.microsoft.com/office/powerpoint/2010/main" val="3490885350"/>
              </p:ext>
            </p:extLst>
          </p:nvPr>
        </p:nvGraphicFramePr>
        <p:xfrm>
          <a:off x="179512" y="1285860"/>
          <a:ext cx="8784976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316330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8C9078E9-B9E1-46F1-9C77-72CAE1DCDC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>
                                            <p:graphicEl>
                                              <a:dgm id="{8C9078E9-B9E1-46F1-9C77-72CAE1DCDC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81F825FF-D28A-4E5E-86FB-6DA06FA6F4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4">
                                            <p:graphicEl>
                                              <a:dgm id="{81F825FF-D28A-4E5E-86FB-6DA06FA6F4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EF5B37FA-8A8C-4D59-9F13-AEAD5311DB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>
                                            <p:graphicEl>
                                              <a:dgm id="{EF5B37FA-8A8C-4D59-9F13-AEAD5311DB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B36ADC0E-1B73-4774-B5FC-85886B0878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4">
                                            <p:graphicEl>
                                              <a:dgm id="{B36ADC0E-1B73-4774-B5FC-85886B0878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3CA68051-A045-44F5-B178-ACF2E569AF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4">
                                            <p:graphicEl>
                                              <a:dgm id="{3CA68051-A045-44F5-B178-ACF2E569AF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DE099716-0444-4D88-883B-697E340387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4">
                                            <p:graphicEl>
                                              <a:dgm id="{DE099716-0444-4D88-883B-697E340387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F3BF2BA5-3511-4093-B767-3EBF7E8B56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4">
                                            <p:graphicEl>
                                              <a:dgm id="{F3BF2BA5-3511-4093-B767-3EBF7E8B56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400165C0-B523-48D3-A457-AC7EC8ACBD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4">
                                            <p:graphicEl>
                                              <a:dgm id="{400165C0-B523-48D3-A457-AC7EC8ACBD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83F40FD7-95A0-43A7-B13E-FCACACDFF8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4">
                                            <p:graphicEl>
                                              <a:dgm id="{83F40FD7-95A0-43A7-B13E-FCACACDFF8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B6C36FEA-E189-4C29-A064-216E17C6DC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4">
                                            <p:graphicEl>
                                              <a:dgm id="{B6C36FEA-E189-4C29-A064-216E17C6DC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82DAAFF6-D66E-4681-A61A-FD472C774D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4">
                                            <p:graphicEl>
                                              <a:dgm id="{82DAAFF6-D66E-4681-A61A-FD472C774D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1F9DF931-D0B7-4EED-A113-D387D48B6D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4">
                                            <p:graphicEl>
                                              <a:dgm id="{1F9DF931-D0B7-4EED-A113-D387D48B6D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2B0718F8-9A23-417F-B7C9-723C5B2F6C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4">
                                            <p:graphicEl>
                                              <a:dgm id="{2B0718F8-9A23-417F-B7C9-723C5B2F6C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8BC81BA7-6A68-4CC3-8E69-BE03A57C45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4">
                                            <p:graphicEl>
                                              <a:dgm id="{8BC81BA7-6A68-4CC3-8E69-BE03A57C45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68355D51-C465-4585-89C9-0BAAC9CF3D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4">
                                            <p:graphicEl>
                                              <a:dgm id="{68355D51-C465-4585-89C9-0BAAC9CF3D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9F58EA59-0D4A-4F68-8AD2-E1A18AB676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4">
                                            <p:graphicEl>
                                              <a:dgm id="{9F58EA59-0D4A-4F68-8AD2-E1A18AB676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A4EDBCE1-E7B3-4E86-ACF0-0E1533EA9C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4">
                                            <p:graphicEl>
                                              <a:dgm id="{A4EDBCE1-E7B3-4E86-ACF0-0E1533EA9C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951D2A80-92ED-44FC-AD2E-01EB396B14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4">
                                            <p:graphicEl>
                                              <a:dgm id="{951D2A80-92ED-44FC-AD2E-01EB396B14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6F7400DF-0768-4CA9-8F00-5EF0C80196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14">
                                            <p:graphicEl>
                                              <a:dgm id="{6F7400DF-0768-4CA9-8F00-5EF0C80196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03C7ACC7-0F9C-4868-A064-311CE1996D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14">
                                            <p:graphicEl>
                                              <a:dgm id="{03C7ACC7-0F9C-4868-A064-311CE1996D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99736DBF-0339-4631-9739-DCFFB97A7D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14">
                                            <p:graphicEl>
                                              <a:dgm id="{99736DBF-0339-4631-9739-DCFFB97A7D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68EE58E7-5159-480A-97A7-EAB5C18B54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14">
                                            <p:graphicEl>
                                              <a:dgm id="{68EE58E7-5159-480A-97A7-EAB5C18B54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4FBE00AC-91EC-444C-8862-619F065555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14">
                                            <p:graphicEl>
                                              <a:dgm id="{4FBE00AC-91EC-444C-8862-619F0655556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3779</TotalTime>
  <Words>46</Words>
  <Application>Microsoft Office PowerPoint</Application>
  <PresentationFormat>Ekran Gösterisi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Arial</vt:lpstr>
      <vt:lpstr>Calibri</vt:lpstr>
      <vt:lpstr>Ofis Teması</vt:lpstr>
      <vt:lpstr>10.HAFTA  DERİN DENİZ YATAĞI </vt:lpstr>
      <vt:lpstr>DERİN DENİZ YATAĞI OTORİTESİ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Hakem</cp:lastModifiedBy>
  <cp:revision>438</cp:revision>
  <dcterms:modified xsi:type="dcterms:W3CDTF">2020-01-30T10:54:49Z</dcterms:modified>
</cp:coreProperties>
</file>