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>
        <p:scale>
          <a:sx n="129" d="100"/>
          <a:sy n="129" d="100"/>
        </p:scale>
        <p:origin x="-272" y="-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782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9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675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305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75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519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20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680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17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57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50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97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11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483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93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07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49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43FB1C0-64AC-47EF-BDD6-1DD5061E1F56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67DE46-7814-4999-BF98-70B6D3B4E4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95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Fenomenoloji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7910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Deneyimin anlamı- deneyimden çıkan anlam önemlidir. </a:t>
            </a:r>
          </a:p>
          <a:p>
            <a:r>
              <a:rPr lang="tr-TR" dirty="0" err="1" smtClean="0"/>
              <a:t>Schutz</a:t>
            </a:r>
            <a:r>
              <a:rPr lang="tr-TR" dirty="0" smtClean="0"/>
              <a:t>- gerçeklik insanda anlamla kurulur</a:t>
            </a:r>
          </a:p>
          <a:p>
            <a:r>
              <a:rPr lang="tr-TR" dirty="0" smtClean="0"/>
              <a:t>Odak noktası insanların deneyimlerinin ne olduğunu betimlemek değil, o deneyimden ne anlam çıkardıklarıdır. </a:t>
            </a:r>
          </a:p>
          <a:p>
            <a:r>
              <a:rPr lang="tr-TR" dirty="0" smtClean="0"/>
              <a:t>Deneyimin bireyde bıraktığı iz olan anlam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36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Deneyimin altını çizen, temel, değişmeyen bilinç formları aranır.</a:t>
            </a:r>
          </a:p>
          <a:p>
            <a:r>
              <a:rPr lang="tr-TR" dirty="0" smtClean="0"/>
              <a:t>Deneyimin değişmeyen gücü nedir?</a:t>
            </a:r>
          </a:p>
          <a:p>
            <a:r>
              <a:rPr lang="tr-TR" dirty="0" smtClean="0"/>
              <a:t>Deneyimi asıl şekillendiren öz ne ve bu durum araştırma özneleri için </a:t>
            </a:r>
            <a:r>
              <a:rPr lang="tr-TR" smtClean="0"/>
              <a:t>ne anlama gelmektedir.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47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Husserl</a:t>
            </a:r>
            <a:r>
              <a:rPr lang="tr-TR" dirty="0" smtClean="0"/>
              <a:t> tarafından </a:t>
            </a:r>
            <a:r>
              <a:rPr lang="tr-TR" dirty="0" err="1" smtClean="0"/>
              <a:t>sistematize</a:t>
            </a:r>
            <a:r>
              <a:rPr lang="tr-TR" dirty="0" smtClean="0"/>
              <a:t> edilen yaklaşımın kökenlerini felsefede bulmak mümkündür. </a:t>
            </a:r>
          </a:p>
          <a:p>
            <a:r>
              <a:rPr lang="tr-TR" dirty="0" smtClean="0"/>
              <a:t>Dünyayı nasıl anlamamız gerektiğiyle ilgili bilgiler yaklaşımın felsefi kökenlerini oluşturmaktadır. </a:t>
            </a:r>
          </a:p>
          <a:p>
            <a:r>
              <a:rPr lang="tr-TR" dirty="0" smtClean="0"/>
              <a:t>Descartes’in “Düşünüyorum, öyleyse varım.” iddiası üzerinden </a:t>
            </a:r>
            <a:r>
              <a:rPr lang="tr-TR" dirty="0" err="1" smtClean="0"/>
              <a:t>Husserl</a:t>
            </a:r>
            <a:r>
              <a:rPr lang="tr-TR" dirty="0" smtClean="0"/>
              <a:t> emin olma yolları aramıştır. </a:t>
            </a:r>
          </a:p>
          <a:p>
            <a:r>
              <a:rPr lang="tr-TR" dirty="0" smtClean="0"/>
              <a:t>Buna göre felsefi argüman kurabilmek için ötekinin varlığına, kesinliğine dair söz zemini oluşturulmalıdır.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3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Husserl</a:t>
            </a:r>
            <a:r>
              <a:rPr lang="tr-TR" dirty="0"/>
              <a:t> </a:t>
            </a:r>
            <a:r>
              <a:rPr lang="tr-TR" dirty="0" smtClean="0"/>
              <a:t>bu durumu emin olunan bir durumla ilişkilendirmek istemiştir. </a:t>
            </a:r>
          </a:p>
          <a:p>
            <a:pPr lvl="1"/>
            <a:r>
              <a:rPr lang="tr-TR" dirty="0" smtClean="0"/>
              <a:t>Kendi varlığımdan eminim, ancak diğerinin varlığından nasıl emin olacağımı? Sorusu karşısında </a:t>
            </a:r>
            <a:r>
              <a:rPr lang="tr-TR" dirty="0" err="1" smtClean="0"/>
              <a:t>empatik</a:t>
            </a:r>
            <a:r>
              <a:rPr lang="tr-TR" dirty="0" smtClean="0"/>
              <a:t> ilişkiyi ileri sürmüştür. </a:t>
            </a:r>
          </a:p>
          <a:p>
            <a:pPr lvl="1"/>
            <a:r>
              <a:rPr lang="tr-TR" dirty="0" err="1" smtClean="0"/>
              <a:t>Empatik</a:t>
            </a:r>
            <a:r>
              <a:rPr lang="tr-TR" dirty="0" smtClean="0"/>
              <a:t> ilişki sosyal etkileşimle kurulur.</a:t>
            </a:r>
          </a:p>
          <a:p>
            <a:pPr lvl="1"/>
            <a:r>
              <a:rPr lang="tr-TR" dirty="0" smtClean="0"/>
              <a:t>Felsefi argüman kurabilmek için ötekinin varlığının kesinliğine dair söz zemini oluşturulmalıdır.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82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Dünyayı doğrudan doğruya algılamak mümkü</a:t>
            </a:r>
            <a:r>
              <a:rPr lang="tr-TR" dirty="0" smtClean="0"/>
              <a:t>n değil. Yalnızca kendi bilincimizin el verdiği ölçüde erişebiliriz. Dolayısıyla dünyanın kendisinden çok onu anlamlandıran bilince çalışılması gerekmektedir. </a:t>
            </a:r>
          </a:p>
          <a:p>
            <a:r>
              <a:rPr lang="tr-TR" dirty="0" smtClean="0"/>
              <a:t>Deneyim de bilinçten bağımsız düşülemediğinden deneyimlere odaklanmak burada önem kazanmaktadır.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179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Bilincin Niyetliliği</a:t>
            </a:r>
          </a:p>
          <a:p>
            <a:pPr lvl="2"/>
            <a:r>
              <a:rPr lang="tr-TR" dirty="0" smtClean="0"/>
              <a:t>Bilinç belirli nedenlerden dolayı bir şeylere odaklanır. </a:t>
            </a:r>
          </a:p>
          <a:p>
            <a:pPr lvl="2"/>
            <a:r>
              <a:rPr lang="tr-TR" dirty="0" smtClean="0"/>
              <a:t>Fenomenoloji bilinç altıyla ilgilenmez, çünkü bilincin bir şeye yönelmesi günlük hayatta gerçekleşir. </a:t>
            </a:r>
          </a:p>
          <a:p>
            <a:pPr lvl="2"/>
            <a:r>
              <a:rPr lang="tr-TR" dirty="0" smtClean="0"/>
              <a:t>Bilinç belirli bir amaç doğrultusunda kendini bir şeylere yönlendirir. </a:t>
            </a:r>
          </a:p>
          <a:p>
            <a:pPr lvl="2"/>
            <a:r>
              <a:rPr lang="tr-TR" dirty="0" smtClean="0"/>
              <a:t>Bilinç kendi kendini anlamak için epistemoloji geliştirmek zorunda bu da fenomenoloji ile mümkündür. </a:t>
            </a:r>
          </a:p>
          <a:p>
            <a:pPr lvl="2"/>
            <a:r>
              <a:rPr lang="tr-TR" dirty="0" smtClean="0"/>
              <a:t>Sezgisel Yöntem</a:t>
            </a:r>
          </a:p>
        </p:txBody>
      </p:sp>
    </p:spTree>
    <p:extLst>
      <p:ext uri="{BB962C8B-B14F-4D97-AF65-F5344CB8AC3E}">
        <p14:creationId xmlns:p14="http://schemas.microsoft.com/office/powerpoint/2010/main" val="408363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Husserl’e</a:t>
            </a:r>
            <a:r>
              <a:rPr lang="tr-TR" dirty="0" smtClean="0"/>
              <a:t> göre </a:t>
            </a:r>
            <a:r>
              <a:rPr lang="tr-TR" dirty="0" err="1" smtClean="0"/>
              <a:t>amprik</a:t>
            </a:r>
            <a:r>
              <a:rPr lang="tr-TR" dirty="0" smtClean="0"/>
              <a:t> yaklaşımların temel sorunu zihni çevreden aldığı uyaranlarla incelemesidir. </a:t>
            </a:r>
          </a:p>
          <a:p>
            <a:r>
              <a:rPr lang="tr-TR" dirty="0" smtClean="0"/>
              <a:t>Bilinç uyarana nasıl tepki vereceği konusunda zaten şekillenmiş durumdadır. </a:t>
            </a:r>
          </a:p>
          <a:p>
            <a:r>
              <a:rPr lang="tr-TR" dirty="0" smtClean="0"/>
              <a:t>Gerçekliğin varlığı ya da yokluğu odak konusu değildir. </a:t>
            </a:r>
          </a:p>
          <a:p>
            <a:r>
              <a:rPr lang="tr-TR" dirty="0" smtClean="0"/>
              <a:t>Gerçekliğin anlamlandırılma biçimleriyle uğraşır.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92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Anlamlandırma biçimi kişiden kişiye göre değişebilir. </a:t>
            </a:r>
          </a:p>
          <a:p>
            <a:r>
              <a:rPr lang="tr-TR" dirty="0" smtClean="0"/>
              <a:t>Bilinç bir şeye yansıdığında geri dönen şey anlamı yaratır. </a:t>
            </a:r>
          </a:p>
          <a:p>
            <a:r>
              <a:rPr lang="tr-TR" dirty="0" smtClean="0"/>
              <a:t>Dolayısıyla bilinç bir şeyi var kılar.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701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Fenomenoloji Nasıl Yapılır?</a:t>
            </a:r>
          </a:p>
          <a:p>
            <a:r>
              <a:rPr lang="tr-TR" dirty="0" smtClean="0"/>
              <a:t>Bilimsel yargının önündeki engel </a:t>
            </a:r>
            <a:r>
              <a:rPr lang="tr-TR" dirty="0" err="1" smtClean="0"/>
              <a:t>epoche</a:t>
            </a:r>
            <a:r>
              <a:rPr lang="tr-TR" dirty="0" smtClean="0"/>
              <a:t>/Natural </a:t>
            </a:r>
            <a:r>
              <a:rPr lang="tr-TR" dirty="0" err="1" smtClean="0"/>
              <a:t>Attitude</a:t>
            </a:r>
            <a:r>
              <a:rPr lang="tr-TR" dirty="0" smtClean="0"/>
              <a:t> (kendini paranteze alma/Doğal tutum) ile engellenebilir. </a:t>
            </a:r>
          </a:p>
          <a:p>
            <a:r>
              <a:rPr lang="tr-TR" dirty="0" smtClean="0"/>
              <a:t>Doğal tutum gündelik hayatta gerçekleşen durumlarla ilgili şüphelenmemeyi gerektirmektedir. </a:t>
            </a:r>
          </a:p>
          <a:p>
            <a:r>
              <a:rPr lang="tr-TR" dirty="0" smtClean="0"/>
              <a:t>Bunlar insanlarda bilişsel kafes yaratır ve sorgulanması gereken durumları sorgulamanın önünü kapatır. </a:t>
            </a:r>
          </a:p>
          <a:p>
            <a:r>
              <a:rPr lang="tr-TR" dirty="0" smtClean="0"/>
              <a:t>Bundan kurtulmak için ise gündelik hayatla ilgili tüm ön yargıları ortadan kaldırmak gerekmektedir.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2301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 yargısız bir bilince sahip olmak için kendini paranteze almak gerekmektedir. </a:t>
            </a:r>
          </a:p>
          <a:p>
            <a:r>
              <a:rPr lang="tr-TR" dirty="0" smtClean="0"/>
              <a:t>Neden böyle diye düşünmeye başladığımızda yabancılaşma ve sorgulama başlar. </a:t>
            </a:r>
          </a:p>
          <a:p>
            <a:r>
              <a:rPr lang="tr-TR" dirty="0" smtClean="0"/>
              <a:t>Ön yargısız bir zihinsel çerçeveye ulaşıldığında ise gündelik hayatı sorgulamaya başlarız. </a:t>
            </a:r>
          </a:p>
          <a:p>
            <a:r>
              <a:rPr lang="tr-TR" dirty="0" err="1" smtClean="0"/>
              <a:t>Bracketing</a:t>
            </a:r>
            <a:r>
              <a:rPr lang="tr-TR" dirty="0" smtClean="0"/>
              <a:t>- Geçmiş bilgileri parantez içine alma, konuya </a:t>
            </a:r>
            <a:r>
              <a:rPr lang="tr-TR" dirty="0" err="1" smtClean="0"/>
              <a:t>hç</a:t>
            </a:r>
            <a:r>
              <a:rPr lang="tr-TR" dirty="0" smtClean="0"/>
              <a:t> bilmiyormuş gibi yaklaşma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34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</TotalTime>
  <Words>410</Words>
  <Application>Microsoft Macintosh PowerPoint</Application>
  <PresentationFormat>Geniş Ekran</PresentationFormat>
  <Paragraphs>40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Century Gothic</vt:lpstr>
      <vt:lpstr>Wingdings 3</vt:lpstr>
      <vt:lpstr>Arial</vt:lpstr>
      <vt:lpstr>İyon Toplantı Odası</vt:lpstr>
      <vt:lpstr>Fenomenoloji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Fenomenoloji</dc:title>
  <dc:creator>Bd2_bb2</dc:creator>
  <cp:lastModifiedBy>Ayşe Soner</cp:lastModifiedBy>
  <cp:revision>4</cp:revision>
  <dcterms:created xsi:type="dcterms:W3CDTF">2017-11-16T12:46:33Z</dcterms:created>
  <dcterms:modified xsi:type="dcterms:W3CDTF">2018-02-16T11:15:11Z</dcterms:modified>
</cp:coreProperties>
</file>