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3" r:id="rId3"/>
    <p:sldId id="275" r:id="rId4"/>
    <p:sldId id="274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1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0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7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2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4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2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5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9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unusu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21941"/>
              </p:ext>
            </p:extLst>
          </p:nvPr>
        </p:nvGraphicFramePr>
        <p:xfrm>
          <a:off x="33243" y="126353"/>
          <a:ext cx="8964488" cy="67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Sunu" r:id="rId3" imgW="4570530" imgH="3427618" progId="PowerPoint.Show.12">
                  <p:embed/>
                </p:oleObj>
              </mc:Choice>
              <mc:Fallback>
                <p:oleObj name="Sunu" r:id="rId3" imgW="4570530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43" y="126353"/>
                        <a:ext cx="8964488" cy="67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9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5" cy="504056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AY. m. 12, 13, 17,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19, 20, 26, 28, 35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48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4721 sayılı Türk Medenî Kanunu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6098 sayılı Türk Borçlar Kanunu 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6102 sayılı Türk Ticaret Kanunu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6502 sayılı Tüketicinin Korunması Hakkında Kanun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2918 sayılı Karayolları Trafik Kanunu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3095 sayılı Kanunî Faiz ve Temerrüt Faizi Hakkında Kanun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Milletlerarası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 Satışına İlişkin Sözleşmeler Hakkında Birleşmiş Milletler Antlaşması’nı (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CISG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Mevzuat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1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>
            <a:normAutofit/>
          </a:bodyPr>
          <a:lstStyle/>
          <a:p>
            <a:pPr algn="just"/>
            <a:r>
              <a:rPr lang="tr-TR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Açık erişimde yer alan slaytlardaki başlıklar ve alt ayrımlar, </a:t>
            </a:r>
            <a:r>
              <a:rPr lang="tr-TR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EREN Fikret; Borçlar Hukuku Genel Hükümler, 22. Baskı, Ankara 2017</a:t>
            </a:r>
            <a:r>
              <a:rPr lang="tr-TR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adlı </a:t>
            </a:r>
            <a:r>
              <a:rPr lang="tr-TR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eserden bazen aynen bazen </a:t>
            </a:r>
            <a:r>
              <a:rPr lang="tr-TR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kısaltılarak alınmıştır</a:t>
            </a:r>
            <a:r>
              <a:rPr lang="tr-TR" sz="5400" dirty="0" smtClean="0">
                <a:solidFill>
                  <a:schemeClr val="tx1"/>
                </a:solidFill>
              </a:rPr>
              <a:t>. </a:t>
            </a:r>
            <a:endParaRPr lang="tr-T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0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5" y="620688"/>
            <a:ext cx="8352928" cy="5760639"/>
          </a:xfrm>
        </p:spPr>
        <p:txBody>
          <a:bodyPr>
            <a:normAutofit/>
          </a:bodyPr>
          <a:lstStyle/>
          <a:p>
            <a:pPr algn="just"/>
            <a:r>
              <a:rPr lang="tr-TR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Açık erişimdeki slaytlarda özet veya metinlerine </a:t>
            </a:r>
            <a:r>
              <a:rPr lang="tr-TR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yer verilen </a:t>
            </a:r>
            <a:r>
              <a:rPr lang="tr-TR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kararların tamamı</a:t>
            </a:r>
            <a:r>
              <a:rPr lang="tr-TR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Kazancı İçtihat Bilgi Bankası’ndan alınmıştır</a:t>
            </a:r>
            <a:r>
              <a:rPr lang="tr-TR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tr-TR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289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118</Words>
  <Application>Microsoft Office PowerPoint</Application>
  <PresentationFormat>Ekran Gösterisi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Dalga Biçimi</vt:lpstr>
      <vt:lpstr>Sunu</vt:lpstr>
      <vt:lpstr>PowerPoint Sunusu</vt:lpstr>
      <vt:lpstr>Mevzuat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Veysel Başpınar</cp:lastModifiedBy>
  <cp:revision>18</cp:revision>
  <dcterms:created xsi:type="dcterms:W3CDTF">2018-02-28T12:37:07Z</dcterms:created>
  <dcterms:modified xsi:type="dcterms:W3CDTF">2018-03-03T16:00:28Z</dcterms:modified>
</cp:coreProperties>
</file>