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277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5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339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81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08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00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98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471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44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26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03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05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VETERINARY FORENSIC MEDICINE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EKREM ÇAĞATAY ÇOLAKOĞLU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UNİVERSITY VETERINARY FACULTY INTERNAL MEDICINE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447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0"/>
            <a:ext cx="9945029" cy="7112454"/>
          </a:xfrm>
        </p:spPr>
      </p:pic>
    </p:spTree>
    <p:extLst>
      <p:ext uri="{BB962C8B-B14F-4D97-AF65-F5344CB8AC3E}">
        <p14:creationId xmlns:p14="http://schemas.microsoft.com/office/powerpoint/2010/main" val="3927476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034"/>
            <a:ext cx="12076492" cy="6370522"/>
          </a:xfrm>
        </p:spPr>
      </p:pic>
    </p:spTree>
    <p:extLst>
      <p:ext uri="{BB962C8B-B14F-4D97-AF65-F5344CB8AC3E}">
        <p14:creationId xmlns:p14="http://schemas.microsoft.com/office/powerpoint/2010/main" val="1731759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104" y="0"/>
            <a:ext cx="7275584" cy="6755900"/>
          </a:xfrm>
        </p:spPr>
      </p:pic>
    </p:spTree>
    <p:extLst>
      <p:ext uri="{BB962C8B-B14F-4D97-AF65-F5344CB8AC3E}">
        <p14:creationId xmlns:p14="http://schemas.microsoft.com/office/powerpoint/2010/main" val="564524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14</Words>
  <Application>Microsoft Office PowerPoint</Application>
  <PresentationFormat>Geniş ekran</PresentationFormat>
  <Paragraphs>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Teması</vt:lpstr>
      <vt:lpstr>VETERINARY FORENSIC MEDICINE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Ekrem Çolakoğlu</dc:creator>
  <cp:lastModifiedBy>EKREM</cp:lastModifiedBy>
  <cp:revision>4</cp:revision>
  <dcterms:created xsi:type="dcterms:W3CDTF">2019-02-20T18:41:04Z</dcterms:created>
  <dcterms:modified xsi:type="dcterms:W3CDTF">2019-10-04T19:41:57Z</dcterms:modified>
</cp:coreProperties>
</file>