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E80FC-1A80-403A-9DB2-1D2498309905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218E6-C692-4346-8D3E-8D40551D1C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3470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E80FC-1A80-403A-9DB2-1D2498309905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218E6-C692-4346-8D3E-8D40551D1C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4299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E80FC-1A80-403A-9DB2-1D2498309905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218E6-C692-4346-8D3E-8D40551D1C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39755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E80FC-1A80-403A-9DB2-1D2498309905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218E6-C692-4346-8D3E-8D40551D1C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9407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E80FC-1A80-403A-9DB2-1D2498309905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218E6-C692-4346-8D3E-8D40551D1C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9570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E80FC-1A80-403A-9DB2-1D2498309905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218E6-C692-4346-8D3E-8D40551D1C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72677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E80FC-1A80-403A-9DB2-1D2498309905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218E6-C692-4346-8D3E-8D40551D1C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06258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E80FC-1A80-403A-9DB2-1D2498309905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218E6-C692-4346-8D3E-8D40551D1C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17146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E80FC-1A80-403A-9DB2-1D2498309905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218E6-C692-4346-8D3E-8D40551D1C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90095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E80FC-1A80-403A-9DB2-1D2498309905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218E6-C692-4346-8D3E-8D40551D1C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5246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E80FC-1A80-403A-9DB2-1D2498309905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218E6-C692-4346-8D3E-8D40551D1C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1909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4E80FC-1A80-403A-9DB2-1D2498309905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3218E6-C692-4346-8D3E-8D40551D1C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444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 smtClean="0"/>
              <a:t>BACAK MASAJI</a:t>
            </a:r>
            <a:endParaRPr lang="tr-TR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72695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Genel </a:t>
            </a:r>
            <a:r>
              <a:rPr lang="tr-TR" b="1" dirty="0" err="1" smtClean="0"/>
              <a:t>Stroking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Bacak masajını bitirirken başlangıçta olduğu gibi diz üstüne kadar 3 kez genel </a:t>
            </a:r>
            <a:r>
              <a:rPr lang="tr-TR" dirty="0" err="1" smtClean="0"/>
              <a:t>stroking</a:t>
            </a:r>
            <a:r>
              <a:rPr lang="tr-TR" dirty="0" smtClean="0"/>
              <a:t> yapılır.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901807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Kaynakça 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Masaj Teknikleri ( </a:t>
            </a:r>
            <a:r>
              <a:rPr lang="tr-TR" dirty="0" err="1" smtClean="0"/>
              <a:t>Edit</a:t>
            </a:r>
            <a:r>
              <a:rPr lang="tr-TR" dirty="0" smtClean="0"/>
              <a:t>. Prof. Dr. İnci YÜKSEL)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17367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Hastanın Hazırlanması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Diz üstünden itibaren tüm alt </a:t>
            </a:r>
            <a:r>
              <a:rPr lang="tr-TR" dirty="0" err="1" smtClean="0"/>
              <a:t>ekstremitedeki</a:t>
            </a:r>
            <a:r>
              <a:rPr lang="tr-TR" dirty="0" smtClean="0"/>
              <a:t> giysiler çıkartılmalıdır.</a:t>
            </a:r>
          </a:p>
          <a:p>
            <a:endParaRPr lang="tr-TR" dirty="0"/>
          </a:p>
          <a:p>
            <a:endParaRPr lang="tr-TR" dirty="0" smtClean="0"/>
          </a:p>
          <a:p>
            <a:r>
              <a:rPr lang="tr-TR" dirty="0" smtClean="0"/>
              <a:t>Uylukta dolaşımı engelleyecek sıklıkta herhangi bir giysi olmamalıdır.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017439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Hastanın Pozisyonu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Hasta tedavi masasına sırtüstü yatırılır. Bacak altına ince bir yastık uzunlamasına yerleştirilir.</a:t>
            </a:r>
          </a:p>
          <a:p>
            <a:endParaRPr lang="tr-TR" dirty="0"/>
          </a:p>
          <a:p>
            <a:r>
              <a:rPr lang="tr-TR" dirty="0" smtClean="0"/>
              <a:t>Yastığı yerleştirirken </a:t>
            </a:r>
            <a:r>
              <a:rPr lang="tr-TR" dirty="0" err="1" smtClean="0"/>
              <a:t>ekstremite</a:t>
            </a:r>
            <a:r>
              <a:rPr lang="tr-TR" dirty="0" smtClean="0"/>
              <a:t> </a:t>
            </a:r>
            <a:r>
              <a:rPr lang="tr-TR" dirty="0" err="1" smtClean="0"/>
              <a:t>distalinin</a:t>
            </a:r>
            <a:r>
              <a:rPr lang="tr-TR" dirty="0" smtClean="0"/>
              <a:t> </a:t>
            </a:r>
            <a:r>
              <a:rPr lang="tr-TR" dirty="0" err="1" smtClean="0"/>
              <a:t>proksimal</a:t>
            </a:r>
            <a:r>
              <a:rPr lang="tr-TR" dirty="0" smtClean="0"/>
              <a:t> kısma oranla daima daha yüksekte olmasına dikkat edilmelidir.</a:t>
            </a:r>
          </a:p>
          <a:p>
            <a:endParaRPr lang="tr-TR" dirty="0"/>
          </a:p>
          <a:p>
            <a:r>
              <a:rPr lang="tr-TR" dirty="0" smtClean="0"/>
              <a:t>Baş altına da yastık yerleştirilir. Hastanın üzeri sadece bacak bölgesi açıkta kalacak şekilde çarşaf ile örtülür.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110705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Terapistin Pozisyonu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Terapist de hastaya yüzü dönük şekilde yatağın sağ ya da sol tarafında ayakta durur.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680222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Uygulama 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3 kez ayak </a:t>
            </a:r>
            <a:r>
              <a:rPr lang="tr-TR" dirty="0" err="1" smtClean="0"/>
              <a:t>distalinden</a:t>
            </a:r>
            <a:r>
              <a:rPr lang="tr-TR" dirty="0" smtClean="0"/>
              <a:t> diz üstüne kadar genel </a:t>
            </a:r>
            <a:r>
              <a:rPr lang="tr-TR" dirty="0" err="1" smtClean="0"/>
              <a:t>stroking</a:t>
            </a:r>
            <a:r>
              <a:rPr lang="tr-TR" dirty="0" smtClean="0"/>
              <a:t> uygulanır.</a:t>
            </a:r>
          </a:p>
          <a:p>
            <a:endParaRPr lang="tr-TR" dirty="0"/>
          </a:p>
          <a:p>
            <a:r>
              <a:rPr lang="tr-TR" dirty="0" smtClean="0"/>
              <a:t>Ayak </a:t>
            </a:r>
            <a:r>
              <a:rPr lang="tr-TR" dirty="0" err="1" smtClean="0"/>
              <a:t>distalinde</a:t>
            </a:r>
            <a:r>
              <a:rPr lang="tr-TR" dirty="0" smtClean="0"/>
              <a:t> bir el iç taraftan alta diğer el dış taraftan üste yerleştirilir.</a:t>
            </a:r>
          </a:p>
          <a:p>
            <a:endParaRPr lang="tr-TR" dirty="0"/>
          </a:p>
          <a:p>
            <a:r>
              <a:rPr lang="tr-TR" dirty="0" smtClean="0"/>
              <a:t>Diz hizasında alttaki el üste üstteki el de alta doğru yer değiştirerek </a:t>
            </a:r>
            <a:r>
              <a:rPr lang="tr-TR" dirty="0" err="1" smtClean="0"/>
              <a:t>yüzeyel</a:t>
            </a:r>
            <a:r>
              <a:rPr lang="tr-TR" dirty="0" smtClean="0"/>
              <a:t> </a:t>
            </a:r>
            <a:r>
              <a:rPr lang="tr-TR" dirty="0" err="1" smtClean="0"/>
              <a:t>stroking</a:t>
            </a:r>
            <a:r>
              <a:rPr lang="tr-TR" dirty="0" smtClean="0"/>
              <a:t> ile başlangıç noktasına dönülür.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976065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 smtClean="0"/>
              <a:t>M.Tibialis</a:t>
            </a:r>
            <a:r>
              <a:rPr lang="tr-TR" b="1" dirty="0" smtClean="0"/>
              <a:t> </a:t>
            </a:r>
            <a:r>
              <a:rPr lang="tr-TR" b="1" dirty="0" err="1" smtClean="0"/>
              <a:t>Anterior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Bir el ayak bileğini alttan destekler. Diğer elin dört parmağı ile kasın </a:t>
            </a:r>
            <a:r>
              <a:rPr lang="tr-TR" dirty="0" err="1" smtClean="0"/>
              <a:t>tendonu</a:t>
            </a:r>
            <a:r>
              <a:rPr lang="tr-TR" dirty="0" smtClean="0"/>
              <a:t> ve ardından da gövdesi boyunca yukarıya doğru derin </a:t>
            </a:r>
            <a:r>
              <a:rPr lang="tr-TR" dirty="0" err="1" smtClean="0"/>
              <a:t>stroking</a:t>
            </a:r>
            <a:r>
              <a:rPr lang="tr-TR" dirty="0" smtClean="0"/>
              <a:t> yapılır.(3 kez)</a:t>
            </a:r>
          </a:p>
          <a:p>
            <a:endParaRPr lang="tr-TR" dirty="0"/>
          </a:p>
          <a:p>
            <a:r>
              <a:rPr lang="tr-TR" dirty="0" smtClean="0"/>
              <a:t>Aynı bölgede </a:t>
            </a:r>
            <a:r>
              <a:rPr lang="tr-TR" dirty="0" err="1" smtClean="0"/>
              <a:t>tendon</a:t>
            </a:r>
            <a:r>
              <a:rPr lang="tr-TR" dirty="0" smtClean="0"/>
              <a:t> </a:t>
            </a:r>
            <a:r>
              <a:rPr lang="tr-TR" dirty="0" err="1" smtClean="0"/>
              <a:t>stroking</a:t>
            </a:r>
            <a:r>
              <a:rPr lang="tr-TR" dirty="0" smtClean="0"/>
              <a:t> ile geçildikten sonra kas gövdesi boyunca 3 kez </a:t>
            </a:r>
            <a:r>
              <a:rPr lang="tr-TR" dirty="0" err="1" smtClean="0"/>
              <a:t>kneading</a:t>
            </a:r>
            <a:r>
              <a:rPr lang="tr-TR" dirty="0" smtClean="0"/>
              <a:t> yapılır.</a:t>
            </a:r>
          </a:p>
          <a:p>
            <a:endParaRPr lang="tr-TR" dirty="0"/>
          </a:p>
          <a:p>
            <a:r>
              <a:rPr lang="tr-TR" dirty="0" smtClean="0"/>
              <a:t>Kasın masajını bitirirken tekrardan 3 kez </a:t>
            </a:r>
            <a:r>
              <a:rPr lang="tr-TR" dirty="0" err="1" smtClean="0"/>
              <a:t>stroking</a:t>
            </a:r>
            <a:r>
              <a:rPr lang="tr-TR" dirty="0" smtClean="0"/>
              <a:t> yapılır.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183684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 smtClean="0"/>
              <a:t>M.Peronealis</a:t>
            </a:r>
            <a:r>
              <a:rPr lang="tr-TR" b="1" dirty="0" smtClean="0"/>
              <a:t> </a:t>
            </a:r>
            <a:r>
              <a:rPr lang="tr-TR" b="1" dirty="0" err="1" smtClean="0"/>
              <a:t>Longus</a:t>
            </a:r>
            <a:r>
              <a:rPr lang="tr-TR" b="1" dirty="0" smtClean="0"/>
              <a:t> ve </a:t>
            </a:r>
            <a:r>
              <a:rPr lang="tr-TR" b="1" dirty="0" err="1" smtClean="0"/>
              <a:t>Brevis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Bir el ayak bileği altından destekler. Diğer el ile ayak </a:t>
            </a:r>
            <a:r>
              <a:rPr lang="tr-TR" dirty="0" err="1" smtClean="0"/>
              <a:t>lateralinden</a:t>
            </a:r>
            <a:r>
              <a:rPr lang="tr-TR" dirty="0" smtClean="0"/>
              <a:t> başlayıp kasın önce </a:t>
            </a:r>
            <a:r>
              <a:rPr lang="tr-TR" dirty="0" err="1" smtClean="0"/>
              <a:t>tendonu</a:t>
            </a:r>
            <a:r>
              <a:rPr lang="tr-TR" dirty="0" smtClean="0"/>
              <a:t> ardından da gövdesi boyunca 3 kez </a:t>
            </a:r>
            <a:r>
              <a:rPr lang="tr-TR" dirty="0" err="1" smtClean="0"/>
              <a:t>stroking</a:t>
            </a:r>
            <a:r>
              <a:rPr lang="tr-TR" dirty="0" smtClean="0"/>
              <a:t> yapılır.</a:t>
            </a:r>
          </a:p>
          <a:p>
            <a:endParaRPr lang="tr-TR" dirty="0"/>
          </a:p>
          <a:p>
            <a:r>
              <a:rPr lang="tr-TR" dirty="0" smtClean="0"/>
              <a:t>Ardından yine </a:t>
            </a:r>
            <a:r>
              <a:rPr lang="tr-TR" dirty="0" err="1" smtClean="0"/>
              <a:t>tendon</a:t>
            </a:r>
            <a:r>
              <a:rPr lang="tr-TR" dirty="0" smtClean="0"/>
              <a:t> üzerinde </a:t>
            </a:r>
            <a:r>
              <a:rPr lang="tr-TR" dirty="0" err="1" smtClean="0"/>
              <a:t>stroking</a:t>
            </a:r>
            <a:r>
              <a:rPr lang="tr-TR" dirty="0" smtClean="0"/>
              <a:t> ile geldikten sonra kas gövdesi boyunca dört parmakla başparmak yönünde 3 kez </a:t>
            </a:r>
            <a:r>
              <a:rPr lang="tr-TR" dirty="0" err="1" smtClean="0"/>
              <a:t>kneading</a:t>
            </a:r>
            <a:r>
              <a:rPr lang="tr-TR" dirty="0" smtClean="0"/>
              <a:t> yapılır.</a:t>
            </a:r>
          </a:p>
          <a:p>
            <a:endParaRPr lang="tr-TR" dirty="0"/>
          </a:p>
          <a:p>
            <a:r>
              <a:rPr lang="tr-TR" dirty="0" smtClean="0"/>
              <a:t>Kasın masajını bitirirken tekrardan 3 kez </a:t>
            </a:r>
            <a:r>
              <a:rPr lang="tr-TR" dirty="0" err="1" smtClean="0"/>
              <a:t>stroking</a:t>
            </a:r>
            <a:r>
              <a:rPr lang="tr-TR" dirty="0" smtClean="0"/>
              <a:t> yapılır.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009376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 smtClean="0"/>
              <a:t>M.Gastroknemius-M.Soleus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Bir el ayak bileğinden destekler. Diğer el C şeklinde tutularak topuktan itibaren önce </a:t>
            </a:r>
            <a:r>
              <a:rPr lang="tr-TR" dirty="0" err="1" smtClean="0"/>
              <a:t>aşil</a:t>
            </a:r>
            <a:r>
              <a:rPr lang="tr-TR" dirty="0" smtClean="0"/>
              <a:t> üzerinden ardından da kas gövdesi boyunca 3 kez </a:t>
            </a:r>
            <a:r>
              <a:rPr lang="tr-TR" dirty="0" err="1" smtClean="0"/>
              <a:t>stroking</a:t>
            </a:r>
            <a:r>
              <a:rPr lang="tr-TR" dirty="0" smtClean="0"/>
              <a:t> yapılır.</a:t>
            </a:r>
          </a:p>
          <a:p>
            <a:endParaRPr lang="tr-TR" dirty="0"/>
          </a:p>
          <a:p>
            <a:r>
              <a:rPr lang="tr-TR" dirty="0" err="1" smtClean="0"/>
              <a:t>Aşil</a:t>
            </a:r>
            <a:r>
              <a:rPr lang="tr-TR" dirty="0" smtClean="0"/>
              <a:t> </a:t>
            </a:r>
            <a:r>
              <a:rPr lang="tr-TR" dirty="0" err="1" smtClean="0"/>
              <a:t>tendonu</a:t>
            </a:r>
            <a:r>
              <a:rPr lang="tr-TR" dirty="0" smtClean="0"/>
              <a:t> üzerinden </a:t>
            </a:r>
            <a:r>
              <a:rPr lang="tr-TR" dirty="0" err="1" smtClean="0"/>
              <a:t>stroking</a:t>
            </a:r>
            <a:r>
              <a:rPr lang="tr-TR" dirty="0" smtClean="0"/>
              <a:t> ile geçildikten sonra kas gövdesi boyunca 3 kez başparmak yönünde </a:t>
            </a:r>
            <a:r>
              <a:rPr lang="tr-TR" dirty="0" err="1" smtClean="0"/>
              <a:t>kneading</a:t>
            </a:r>
            <a:r>
              <a:rPr lang="tr-TR" dirty="0" smtClean="0"/>
              <a:t> yapılır ve </a:t>
            </a:r>
            <a:r>
              <a:rPr lang="tr-TR" dirty="0" err="1" smtClean="0"/>
              <a:t>yüzyel</a:t>
            </a:r>
            <a:r>
              <a:rPr lang="tr-TR" dirty="0" smtClean="0"/>
              <a:t> </a:t>
            </a:r>
            <a:r>
              <a:rPr lang="tr-TR" dirty="0" err="1" smtClean="0"/>
              <a:t>stroking</a:t>
            </a:r>
            <a:r>
              <a:rPr lang="tr-TR" dirty="0" smtClean="0"/>
              <a:t> ile dönülür.</a:t>
            </a:r>
          </a:p>
          <a:p>
            <a:endParaRPr lang="tr-TR" dirty="0"/>
          </a:p>
          <a:p>
            <a:r>
              <a:rPr lang="tr-TR" dirty="0" smtClean="0"/>
              <a:t>Kasın masajını bitirirken tekrardan 3 kez </a:t>
            </a:r>
            <a:r>
              <a:rPr lang="tr-TR" dirty="0" err="1" smtClean="0"/>
              <a:t>stroking</a:t>
            </a:r>
            <a:r>
              <a:rPr lang="tr-TR" dirty="0" smtClean="0"/>
              <a:t> yapılır.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836607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Tek el ile </a:t>
            </a:r>
            <a:r>
              <a:rPr lang="tr-TR" dirty="0" err="1" smtClean="0"/>
              <a:t>m.gastroknemius’u</a:t>
            </a:r>
            <a:r>
              <a:rPr lang="tr-TR" dirty="0" smtClean="0"/>
              <a:t> kavramak zor olursa </a:t>
            </a:r>
            <a:r>
              <a:rPr lang="tr-TR" dirty="0" err="1" smtClean="0"/>
              <a:t>hamstring’lerde</a:t>
            </a:r>
            <a:r>
              <a:rPr lang="tr-TR" dirty="0" smtClean="0"/>
              <a:t> olduğu gibi kas iç ve dış parça olmak üzere iki kısımda alınabilir.</a:t>
            </a:r>
          </a:p>
          <a:p>
            <a:endParaRPr lang="tr-TR" dirty="0"/>
          </a:p>
          <a:p>
            <a:endParaRPr lang="tr-TR" dirty="0" smtClean="0"/>
          </a:p>
          <a:p>
            <a:r>
              <a:rPr lang="tr-TR" dirty="0" smtClean="0"/>
              <a:t>Bu durumda sağ alt </a:t>
            </a:r>
            <a:r>
              <a:rPr lang="tr-TR" dirty="0" err="1" smtClean="0"/>
              <a:t>ekstremitede</a:t>
            </a:r>
            <a:r>
              <a:rPr lang="tr-TR" dirty="0" smtClean="0"/>
              <a:t> iç kısım sağ, dış kısım da sol elle alınmalıdır.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916094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369</Words>
  <Application>Microsoft Office PowerPoint</Application>
  <PresentationFormat>Geniş ekran</PresentationFormat>
  <Paragraphs>48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Teması</vt:lpstr>
      <vt:lpstr>BACAK MASAJI</vt:lpstr>
      <vt:lpstr>Hastanın Hazırlanması</vt:lpstr>
      <vt:lpstr>Hastanın Pozisyonu</vt:lpstr>
      <vt:lpstr>Terapistin Pozisyonu</vt:lpstr>
      <vt:lpstr>Uygulama </vt:lpstr>
      <vt:lpstr>M.Tibialis Anterior</vt:lpstr>
      <vt:lpstr>M.Peronealis Longus ve Brevis</vt:lpstr>
      <vt:lpstr>M.Gastroknemius-M.Soleus</vt:lpstr>
      <vt:lpstr>PowerPoint Sunusu</vt:lpstr>
      <vt:lpstr>Genel Stroking</vt:lpstr>
      <vt:lpstr>Kaynakça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BACAK MASAJI</dc:title>
  <dc:creator>Windows Kullanıcısı</dc:creator>
  <cp:lastModifiedBy>Windows Kullanıcısı</cp:lastModifiedBy>
  <cp:revision>5</cp:revision>
  <dcterms:created xsi:type="dcterms:W3CDTF">2020-05-03T10:40:51Z</dcterms:created>
  <dcterms:modified xsi:type="dcterms:W3CDTF">2020-05-03T11:31:58Z</dcterms:modified>
</cp:coreProperties>
</file>