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0FC-1A80-403A-9DB2-1D249830990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8E6-C692-4346-8D3E-8D40551D1C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47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0FC-1A80-403A-9DB2-1D249830990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8E6-C692-4346-8D3E-8D40551D1C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29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0FC-1A80-403A-9DB2-1D249830990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8E6-C692-4346-8D3E-8D40551D1C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97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0FC-1A80-403A-9DB2-1D249830990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8E6-C692-4346-8D3E-8D40551D1C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40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0FC-1A80-403A-9DB2-1D249830990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8E6-C692-4346-8D3E-8D40551D1C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957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0FC-1A80-403A-9DB2-1D249830990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8E6-C692-4346-8D3E-8D40551D1C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26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0FC-1A80-403A-9DB2-1D249830990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8E6-C692-4346-8D3E-8D40551D1C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62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0FC-1A80-403A-9DB2-1D249830990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8E6-C692-4346-8D3E-8D40551D1C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71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0FC-1A80-403A-9DB2-1D249830990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8E6-C692-4346-8D3E-8D40551D1C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09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0FC-1A80-403A-9DB2-1D249830990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8E6-C692-4346-8D3E-8D40551D1C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24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0FC-1A80-403A-9DB2-1D249830990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8E6-C692-4346-8D3E-8D40551D1C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90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80FC-1A80-403A-9DB2-1D249830990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218E6-C692-4346-8D3E-8D40551D1C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4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BACAK MASAJI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26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Genel </a:t>
            </a:r>
            <a:r>
              <a:rPr lang="tr-TR" b="1" dirty="0" err="1" smtClean="0"/>
              <a:t>Stroking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Bacak masajını bitirirken başlangıçta olduğu gibi diz üstüne kadar 3 kez genel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0180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Teknikleri ( </a:t>
            </a:r>
            <a:r>
              <a:rPr lang="tr-TR" dirty="0" err="1" smtClean="0"/>
              <a:t>Edit</a:t>
            </a:r>
            <a:r>
              <a:rPr lang="tr-TR" dirty="0" smtClean="0"/>
              <a:t>. Prof. Dr. İnci YÜKSEL)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73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Hazırlanması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Diz üstünden itibaren tüm alt </a:t>
            </a:r>
            <a:r>
              <a:rPr lang="tr-TR" dirty="0" err="1" smtClean="0"/>
              <a:t>ekstremitedeki</a:t>
            </a:r>
            <a:r>
              <a:rPr lang="tr-TR" dirty="0" smtClean="0"/>
              <a:t> giysiler çıkartılmalıdır.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Uylukta dolaşımı engelleyecek sıklıkta herhangi bir giysi olmamalıdır.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174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tedavi masasına sırtüstü yatırılır. Bacak altına ince bir yastık uzunlamasına yerleştirilir.</a:t>
            </a:r>
          </a:p>
          <a:p>
            <a:endParaRPr lang="tr-TR" dirty="0"/>
          </a:p>
          <a:p>
            <a:r>
              <a:rPr lang="tr-TR" dirty="0" smtClean="0"/>
              <a:t>Yastığı yerleştirirken </a:t>
            </a:r>
            <a:r>
              <a:rPr lang="tr-TR" dirty="0" err="1" smtClean="0"/>
              <a:t>ekstremite</a:t>
            </a:r>
            <a:r>
              <a:rPr lang="tr-TR" dirty="0" smtClean="0"/>
              <a:t> </a:t>
            </a:r>
            <a:r>
              <a:rPr lang="tr-TR" dirty="0" err="1" smtClean="0"/>
              <a:t>distalinin</a:t>
            </a:r>
            <a:r>
              <a:rPr lang="tr-TR" dirty="0" smtClean="0"/>
              <a:t> </a:t>
            </a:r>
            <a:r>
              <a:rPr lang="tr-TR" dirty="0" err="1" smtClean="0"/>
              <a:t>proksimal</a:t>
            </a:r>
            <a:r>
              <a:rPr lang="tr-TR" dirty="0" smtClean="0"/>
              <a:t> kısma oranla daima daha yüksekte olmasına dikkat edilmelidir.</a:t>
            </a:r>
          </a:p>
          <a:p>
            <a:endParaRPr lang="tr-TR" dirty="0"/>
          </a:p>
          <a:p>
            <a:r>
              <a:rPr lang="tr-TR" dirty="0" smtClean="0"/>
              <a:t>Baş altına da yastık yerleştirilir. Hastanın üzeri sadece bacak bölgesi açıkta kalacak şekilde çarşaf ile örtülür.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107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Terapistin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Terapist de hastaya yüzü dönük şekilde yatağın sağ ya da sol tarafında ayakta durur.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802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Uygulama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kez ayak </a:t>
            </a:r>
            <a:r>
              <a:rPr lang="tr-TR" dirty="0" err="1" smtClean="0"/>
              <a:t>distalinden</a:t>
            </a:r>
            <a:r>
              <a:rPr lang="tr-TR" dirty="0" smtClean="0"/>
              <a:t> diz üstüne kadar genel </a:t>
            </a:r>
            <a:r>
              <a:rPr lang="tr-TR" dirty="0" err="1" smtClean="0"/>
              <a:t>stroking</a:t>
            </a:r>
            <a:r>
              <a:rPr lang="tr-TR" dirty="0" smtClean="0"/>
              <a:t> uygulanır.</a:t>
            </a:r>
          </a:p>
          <a:p>
            <a:endParaRPr lang="tr-TR" dirty="0"/>
          </a:p>
          <a:p>
            <a:r>
              <a:rPr lang="tr-TR" dirty="0" smtClean="0"/>
              <a:t>Ayak </a:t>
            </a:r>
            <a:r>
              <a:rPr lang="tr-TR" dirty="0" err="1" smtClean="0"/>
              <a:t>distalinde</a:t>
            </a:r>
            <a:r>
              <a:rPr lang="tr-TR" dirty="0" smtClean="0"/>
              <a:t> bir el iç taraftan alta diğer el dış taraftan üste yerleştirilir.</a:t>
            </a:r>
          </a:p>
          <a:p>
            <a:endParaRPr lang="tr-TR" dirty="0"/>
          </a:p>
          <a:p>
            <a:r>
              <a:rPr lang="tr-TR" dirty="0" smtClean="0"/>
              <a:t>Diz hizasında alttaki el üste üstteki el de alta doğru yer değiştirerek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stroking</a:t>
            </a:r>
            <a:r>
              <a:rPr lang="tr-TR" dirty="0" smtClean="0"/>
              <a:t> ile başlangıç noktasına dönülür.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760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M.Tibialis</a:t>
            </a:r>
            <a:r>
              <a:rPr lang="tr-TR" b="1" dirty="0" smtClean="0"/>
              <a:t> </a:t>
            </a:r>
            <a:r>
              <a:rPr lang="tr-TR" b="1" dirty="0" err="1" smtClean="0"/>
              <a:t>Anterior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ayak bileğini alttan destekler. Diğer elin dört parmağı ile kasın </a:t>
            </a:r>
            <a:r>
              <a:rPr lang="tr-TR" dirty="0" err="1" smtClean="0"/>
              <a:t>tendonu</a:t>
            </a:r>
            <a:r>
              <a:rPr lang="tr-TR" dirty="0" smtClean="0"/>
              <a:t> ve ardından da gövdesi boyunca yukarıya doğru derin </a:t>
            </a:r>
            <a:r>
              <a:rPr lang="tr-TR" dirty="0" err="1" smtClean="0"/>
              <a:t>stroking</a:t>
            </a:r>
            <a:r>
              <a:rPr lang="tr-TR" dirty="0" smtClean="0"/>
              <a:t> yapılır.(3 kez)</a:t>
            </a:r>
          </a:p>
          <a:p>
            <a:endParaRPr lang="tr-TR" dirty="0"/>
          </a:p>
          <a:p>
            <a:r>
              <a:rPr lang="tr-TR" dirty="0" smtClean="0"/>
              <a:t>Aynı bölgede </a:t>
            </a:r>
            <a:r>
              <a:rPr lang="tr-TR" dirty="0" err="1" smtClean="0"/>
              <a:t>tendon</a:t>
            </a:r>
            <a:r>
              <a:rPr lang="tr-TR" dirty="0" smtClean="0"/>
              <a:t> </a:t>
            </a:r>
            <a:r>
              <a:rPr lang="tr-TR" dirty="0" err="1" smtClean="0"/>
              <a:t>stroking</a:t>
            </a:r>
            <a:r>
              <a:rPr lang="tr-TR" dirty="0" smtClean="0"/>
              <a:t> ile geçildikten sonra kas gövdesi boyunca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Kasın masajını bitirirken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836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M.Peronealis</a:t>
            </a:r>
            <a:r>
              <a:rPr lang="tr-TR" b="1" dirty="0" smtClean="0"/>
              <a:t> </a:t>
            </a:r>
            <a:r>
              <a:rPr lang="tr-TR" b="1" dirty="0" err="1" smtClean="0"/>
              <a:t>Longus</a:t>
            </a:r>
            <a:r>
              <a:rPr lang="tr-TR" b="1" dirty="0" smtClean="0"/>
              <a:t> ve </a:t>
            </a:r>
            <a:r>
              <a:rPr lang="tr-TR" b="1" dirty="0" err="1" smtClean="0"/>
              <a:t>Brevis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ayak bileği altından destekler. Diğer el ile ayak </a:t>
            </a:r>
            <a:r>
              <a:rPr lang="tr-TR" dirty="0" err="1" smtClean="0"/>
              <a:t>lateralinden</a:t>
            </a:r>
            <a:r>
              <a:rPr lang="tr-TR" dirty="0" smtClean="0"/>
              <a:t> başlayıp kasın önce </a:t>
            </a:r>
            <a:r>
              <a:rPr lang="tr-TR" dirty="0" err="1" smtClean="0"/>
              <a:t>tendonu</a:t>
            </a:r>
            <a:r>
              <a:rPr lang="tr-TR" dirty="0" smtClean="0"/>
              <a:t> ardından da gövdesi boyunca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Ardından yine </a:t>
            </a:r>
            <a:r>
              <a:rPr lang="tr-TR" dirty="0" err="1" smtClean="0"/>
              <a:t>tendon</a:t>
            </a:r>
            <a:r>
              <a:rPr lang="tr-TR" dirty="0" smtClean="0"/>
              <a:t> üzerinde </a:t>
            </a:r>
            <a:r>
              <a:rPr lang="tr-TR" dirty="0" err="1" smtClean="0"/>
              <a:t>stroking</a:t>
            </a:r>
            <a:r>
              <a:rPr lang="tr-TR" dirty="0" smtClean="0"/>
              <a:t> ile geldikten sonra kas gövdesi boyunca dört parmakla başparmak yönünde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Kasın masajını bitirirken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093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M.Gastroknemius-M.Soleus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ayak bileğinden destekler. Diğer el C şeklinde tutularak topuktan itibaren önce </a:t>
            </a:r>
            <a:r>
              <a:rPr lang="tr-TR" dirty="0" err="1" smtClean="0"/>
              <a:t>aşil</a:t>
            </a:r>
            <a:r>
              <a:rPr lang="tr-TR" dirty="0" smtClean="0"/>
              <a:t> üzerinden ardından da kas gövdesi boyunca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err="1" smtClean="0"/>
              <a:t>Aşil</a:t>
            </a:r>
            <a:r>
              <a:rPr lang="tr-TR" dirty="0" smtClean="0"/>
              <a:t> </a:t>
            </a:r>
            <a:r>
              <a:rPr lang="tr-TR" dirty="0" err="1" smtClean="0"/>
              <a:t>tendonu</a:t>
            </a:r>
            <a:r>
              <a:rPr lang="tr-TR" dirty="0" smtClean="0"/>
              <a:t> üzerinden </a:t>
            </a:r>
            <a:r>
              <a:rPr lang="tr-TR" dirty="0" err="1" smtClean="0"/>
              <a:t>stroking</a:t>
            </a:r>
            <a:r>
              <a:rPr lang="tr-TR" dirty="0" smtClean="0"/>
              <a:t> ile geçildikten sonra kas gövdesi boyunca 3 kez başparmak yönünde </a:t>
            </a:r>
            <a:r>
              <a:rPr lang="tr-TR" dirty="0" err="1" smtClean="0"/>
              <a:t>kneading</a:t>
            </a:r>
            <a:r>
              <a:rPr lang="tr-TR" dirty="0" smtClean="0"/>
              <a:t> yapılır ve </a:t>
            </a:r>
            <a:r>
              <a:rPr lang="tr-TR" dirty="0" err="1" smtClean="0"/>
              <a:t>yüzyel</a:t>
            </a:r>
            <a:r>
              <a:rPr lang="tr-TR" dirty="0" smtClean="0"/>
              <a:t> </a:t>
            </a:r>
            <a:r>
              <a:rPr lang="tr-TR" dirty="0" err="1" smtClean="0"/>
              <a:t>stroking</a:t>
            </a:r>
            <a:r>
              <a:rPr lang="tr-TR" dirty="0" smtClean="0"/>
              <a:t> ile dönülür.</a:t>
            </a:r>
          </a:p>
          <a:p>
            <a:endParaRPr lang="tr-TR" dirty="0"/>
          </a:p>
          <a:p>
            <a:r>
              <a:rPr lang="tr-TR" dirty="0" smtClean="0"/>
              <a:t>Kasın masajını bitirirken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3660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Tek el ile </a:t>
            </a:r>
            <a:r>
              <a:rPr lang="tr-TR" dirty="0" err="1" smtClean="0"/>
              <a:t>m.gastroknemius’u</a:t>
            </a:r>
            <a:r>
              <a:rPr lang="tr-TR" dirty="0" smtClean="0"/>
              <a:t> kavramak zor olursa </a:t>
            </a:r>
            <a:r>
              <a:rPr lang="tr-TR" dirty="0" err="1" smtClean="0"/>
              <a:t>hamstring’lerde</a:t>
            </a:r>
            <a:r>
              <a:rPr lang="tr-TR" dirty="0" smtClean="0"/>
              <a:t> olduğu gibi kas iç ve dış parça olmak üzere iki kısımda alınabilir.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Bu durumda sağ alt </a:t>
            </a:r>
            <a:r>
              <a:rPr lang="tr-TR" dirty="0" err="1" smtClean="0"/>
              <a:t>ekstremitede</a:t>
            </a:r>
            <a:r>
              <a:rPr lang="tr-TR" dirty="0" smtClean="0"/>
              <a:t> iç kısım sağ, dış kısım da sol elle alınmalıdır.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1609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369</Words>
  <Application>Microsoft Office PowerPoint</Application>
  <PresentationFormat>Geniş ekran</PresentationFormat>
  <Paragraphs>48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BACAK MASAJI</vt:lpstr>
      <vt:lpstr>Hastanın Hazırlanması</vt:lpstr>
      <vt:lpstr>Hastanın Pozisyonu</vt:lpstr>
      <vt:lpstr>Terapistin Pozisyonu</vt:lpstr>
      <vt:lpstr>Uygulama </vt:lpstr>
      <vt:lpstr>M.Tibialis Anterior</vt:lpstr>
      <vt:lpstr>M.Peronealis Longus ve Brevis</vt:lpstr>
      <vt:lpstr>M.Gastroknemius-M.Soleus</vt:lpstr>
      <vt:lpstr>PowerPoint Sunusu</vt:lpstr>
      <vt:lpstr>Genel Stroking</vt:lpstr>
      <vt:lpstr>Kaynakça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BACAK MASAJI</dc:title>
  <dc:creator>Windows Kullanıcısı</dc:creator>
  <cp:lastModifiedBy>Windows Kullanıcısı</cp:lastModifiedBy>
  <cp:revision>5</cp:revision>
  <dcterms:created xsi:type="dcterms:W3CDTF">2020-05-03T10:40:51Z</dcterms:created>
  <dcterms:modified xsi:type="dcterms:W3CDTF">2020-05-03T11:31:58Z</dcterms:modified>
</cp:coreProperties>
</file>