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7" r:id="rId2"/>
    <p:sldId id="258" r:id="rId3"/>
    <p:sldId id="259" r:id="rId4"/>
    <p:sldId id="260" r:id="rId5"/>
    <p:sldId id="266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381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622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9792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9539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3961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660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1948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1322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9315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488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047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78420-1C94-4B09-8A05-C6D89B6CB6FE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6C937DD-F798-4997-94FD-6CCC8ED77B2E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05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8AEA6F-9320-47B6-AAFB-0340B23BC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378" y="685799"/>
            <a:ext cx="9551964" cy="2743201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4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E26A2BA-3F64-40C6-870A-95F88901F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868615"/>
            <a:ext cx="9256541" cy="192258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000" b="1" dirty="0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Hafta: </a:t>
            </a:r>
          </a:p>
          <a:p>
            <a:pPr>
              <a:lnSpc>
                <a:spcPct val="90000"/>
              </a:lnSpc>
            </a:pPr>
            <a:r>
              <a:rPr lang="tr-TR" sz="2000" b="1" dirty="0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Bölgesel ve yerel politik kimliklerin olgunlaşmaya başlaması</a:t>
            </a:r>
          </a:p>
          <a:p>
            <a:pPr>
              <a:lnSpc>
                <a:spcPct val="90000"/>
              </a:lnSpc>
            </a:pPr>
            <a:endParaRPr lang="tr-TR" sz="2000" b="1" dirty="0">
              <a:solidFill>
                <a:schemeClr val="tx1">
                  <a:alpha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980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dünyası, siyasal dönüşümler bakımından eşzamanlı gelişmelere elbette tanıklık etmez. Bu bakımdan arkeolojik veriler, epigrafik ve edebi kayıtlar yol gösterici olur.</a:t>
            </a:r>
          </a:p>
        </p:txBody>
      </p:sp>
    </p:spTree>
    <p:extLst>
      <p:ext uri="{BB962C8B-B14F-4D97-AF65-F5344CB8AC3E}">
        <p14:creationId xmlns:p14="http://schemas.microsoft.com/office/powerpoint/2010/main" val="3514738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bakımdan önemle ele alınması gerek kavramlar,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ethnos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belirir. Bu iki kavram, günümüz terminolojisi ile devlet ve devlet üstü siyasi oluşumlara işaret eder.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dar bir çerçevede yetkin idari merkeze işaret ederken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ethnos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’un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ifadesi daha geniştir.</a:t>
            </a:r>
          </a:p>
        </p:txBody>
      </p:sp>
    </p:spTree>
    <p:extLst>
      <p:ext uri="{BB962C8B-B14F-4D97-AF65-F5344CB8AC3E}">
        <p14:creationId xmlns:p14="http://schemas.microsoft.com/office/powerpoint/2010/main" val="1035678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Hellas’ın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kuzey ve orta kesimleri ile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Peloponnesos’un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özellikle bazı bölgelerindeki halklar, siyasi yapıları asgari düzeydeki köylerde yaşarlardı. Efsanevi bir kişinin soyunu merkez alan sözlü miras ile beslenen ve dış politikada birleşen bu toplumlar «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ethnos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terimi ile karşılanırdı.</a:t>
            </a:r>
          </a:p>
        </p:txBody>
      </p:sp>
    </p:spTree>
    <p:extLst>
      <p:ext uri="{BB962C8B-B14F-4D97-AF65-F5344CB8AC3E}">
        <p14:creationId xmlns:p14="http://schemas.microsoft.com/office/powerpoint/2010/main" val="1109778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Ethnos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modern dillerde «kavim devleti» olarak karşılık bulur. Diğer taraftan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kome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oikos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genos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phratry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phyle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kavramları ise, daha küçük siyasi ya da toplumsal oluşumlara işaret eder. Öyle ki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polis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’lerin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çıkışında bu politik grupların rollerine değinilir.</a:t>
            </a:r>
          </a:p>
        </p:txBody>
      </p:sp>
    </p:spTree>
    <p:extLst>
      <p:ext uri="{BB962C8B-B14F-4D97-AF65-F5344CB8AC3E}">
        <p14:creationId xmlns:p14="http://schemas.microsoft.com/office/powerpoint/2010/main" val="1175342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Antik yazılı kaynaklarda kullanılan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ethnikon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’lar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toplumsal oluşumların aynı zamanda siyasi niteliklerine ya da potansiyellerine de işaret etmektedir.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Ethnikon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’lar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bölgesel ya da yerel olsun siyasi kimliklerin tanımlanması aşamasında kullanılmıştır.</a:t>
            </a:r>
          </a:p>
        </p:txBody>
      </p:sp>
    </p:spTree>
    <p:extLst>
      <p:ext uri="{BB962C8B-B14F-4D97-AF65-F5344CB8AC3E}">
        <p14:creationId xmlns:p14="http://schemas.microsoft.com/office/powerpoint/2010/main" val="1336940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Eskiçağ’da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siyasi kimliklerin tanımlanması aşamasında geniş politik oluşumların sunduğu veriler önem arz etmektedir. Örneğin kült merkezleri olsa da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Panhellenik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merkezlere ait belgeler,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amphiktyonia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oluşumlarının bünyelerine ya da askeri ittifaklara ilişkin belgeler önem arz etmektedir.</a:t>
            </a:r>
          </a:p>
        </p:txBody>
      </p:sp>
    </p:spTree>
    <p:extLst>
      <p:ext uri="{BB962C8B-B14F-4D97-AF65-F5344CB8AC3E}">
        <p14:creationId xmlns:p14="http://schemas.microsoft.com/office/powerpoint/2010/main" val="186219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Bölgesel ve politik kimliklerin olgunlaşmasının irdelenmesi aşamasında konu, aynı zamanda mitolojik boyutu ile ele alınmalıdır. Öyle ki sayısız mitolojik kayıtta izlendiği gibi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toplumları, egemen olduğu siyasi coğrafya üzerindeki hak iddiasını güçlendirmek için mitolojiye başvurmuştur.</a:t>
            </a:r>
          </a:p>
        </p:txBody>
      </p:sp>
    </p:spTree>
    <p:extLst>
      <p:ext uri="{BB962C8B-B14F-4D97-AF65-F5344CB8AC3E}">
        <p14:creationId xmlns:p14="http://schemas.microsoft.com/office/powerpoint/2010/main" val="562470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AD064-E029-491B-93E4-01DC7A96C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TAR0362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ESKİÇAĞ’DA DEVLET VE TOPLUM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5C10F-0BDA-47F7-86D7-AFF240083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çalışmalar, henüz erken Arkaik Çağ’da bölgesel ya da yerel kimliklerin büyük oranda kaynaklara yansıdığını ve farklı siyasal oluşumlar güç kazanmaya başlarken devletler arası </a:t>
            </a:r>
            <a:r>
              <a:rPr lang="tr-TR" sz="3200">
                <a:latin typeface="Times New Roman" panose="02020603050405020304" pitchFamily="18" charset="0"/>
                <a:cs typeface="Times New Roman" panose="02020603050405020304" pitchFamily="18" charset="0"/>
              </a:rPr>
              <a:t>ilişkilerin çok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boyutlu olarak sürdürüldüğünü göstermiştir.</a:t>
            </a:r>
          </a:p>
        </p:txBody>
      </p:sp>
    </p:spTree>
    <p:extLst>
      <p:ext uri="{BB962C8B-B14F-4D97-AF65-F5344CB8AC3E}">
        <p14:creationId xmlns:p14="http://schemas.microsoft.com/office/powerpoint/2010/main" val="425013869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53</TotalTime>
  <Words>365</Words>
  <Application>Microsoft Office PowerPoint</Application>
  <PresentationFormat>Geniş ekran</PresentationFormat>
  <Paragraphs>19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Times New Roman</vt:lpstr>
      <vt:lpstr>Galeri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  <vt:lpstr>TAR0362  ESKİÇAĞ’DA DEVLET VE TOPLUM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TAR0362  ESKİÇAĞ’DA DEVLET VE TOPLUM</dc:title>
  <dc:creator>lenovo</dc:creator>
  <cp:lastModifiedBy>lenovo</cp:lastModifiedBy>
  <cp:revision>20</cp:revision>
  <dcterms:created xsi:type="dcterms:W3CDTF">2020-05-07T20:52:22Z</dcterms:created>
  <dcterms:modified xsi:type="dcterms:W3CDTF">2020-05-11T22:17:29Z</dcterms:modified>
</cp:coreProperties>
</file>