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6" r:id="rId2"/>
  </p:sldMasterIdLst>
  <p:notesMasterIdLst>
    <p:notesMasterId r:id="rId10"/>
  </p:notesMasterIdLst>
  <p:sldIdLst>
    <p:sldId id="272" r:id="rId3"/>
    <p:sldId id="293" r:id="rId4"/>
    <p:sldId id="294" r:id="rId5"/>
    <p:sldId id="295" r:id="rId6"/>
    <p:sldId id="296" r:id="rId7"/>
    <p:sldId id="297" r:id="rId8"/>
    <p:sldId id="298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6FCCEE-9BB5-4BF6-8B8F-9FEEC12B9D3A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3BE651-6353-4A56-BE42-805E118CBE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315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E35371C-3A7C-4A93-B349-E244EE0DC34B}" type="datetimeFigureOut">
              <a:rPr lang="tr-TR" smtClean="0"/>
              <a:pPr/>
              <a:t>13.02.2018</a:t>
            </a:fld>
            <a:endParaRPr lang="tr-TR" dirty="0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 dirty="0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75E31C-68E9-4997-9EE6-C3C6A616E3C6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1416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35371C-3A7C-4A93-B349-E244EE0DC34B}" type="datetimeFigureOut">
              <a:rPr lang="tr-TR" smtClean="0">
                <a:solidFill>
                  <a:prstClr val="black"/>
                </a:solidFill>
              </a:rPr>
              <a:pPr/>
              <a:t>13.02.2018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75E31C-68E9-4997-9EE6-C3C6A616E3C6}" type="slidenum">
              <a:rPr lang="tr-TR" smtClean="0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64493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35371C-3A7C-4A93-B349-E244EE0DC34B}" type="datetimeFigureOut">
              <a:rPr lang="tr-TR" smtClean="0">
                <a:solidFill>
                  <a:prstClr val="white"/>
                </a:solidFill>
              </a:rPr>
              <a:pPr/>
              <a:t>13.02.2018</a:t>
            </a:fld>
            <a:endParaRPr lang="tr-TR" dirty="0">
              <a:solidFill>
                <a:prstClr val="white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 dirty="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75E31C-68E9-4997-9EE6-C3C6A616E3C6}" type="slidenum">
              <a:rPr lang="tr-TR" smtClean="0">
                <a:solidFill>
                  <a:prstClr val="white"/>
                </a:solidFill>
              </a:rPr>
              <a:pPr/>
              <a:t>‹#›</a:t>
            </a:fld>
            <a:endParaRPr lang="tr-TR" dirty="0">
              <a:solidFill>
                <a:prstClr val="white"/>
              </a:solidFill>
            </a:endParaRPr>
          </a:p>
        </p:txBody>
      </p:sp>
      <p:sp>
        <p:nvSpPr>
          <p:cNvPr id="7" name="6 Köşeli Çift Ayraç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7 Köşeli Çift Ayraç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9452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35371C-3A7C-4A93-B349-E244EE0DC34B}" type="datetimeFigureOut">
              <a:rPr lang="tr-TR" smtClean="0">
                <a:solidFill>
                  <a:prstClr val="white"/>
                </a:solidFill>
              </a:rPr>
              <a:pPr/>
              <a:t>13.02.2018</a:t>
            </a:fld>
            <a:endParaRPr lang="tr-TR" dirty="0">
              <a:solidFill>
                <a:prstClr val="white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 dirty="0">
              <a:solidFill>
                <a:prstClr val="white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75E31C-68E9-4997-9EE6-C3C6A616E3C6}" type="slidenum">
              <a:rPr lang="tr-TR" smtClean="0">
                <a:solidFill>
                  <a:prstClr val="white"/>
                </a:solidFill>
              </a:rPr>
              <a:pPr/>
              <a:t>‹#›</a:t>
            </a:fld>
            <a:endParaRPr lang="tr-TR" dirty="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909563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35371C-3A7C-4A93-B349-E244EE0DC34B}" type="datetimeFigureOut">
              <a:rPr lang="tr-TR" smtClean="0">
                <a:solidFill>
                  <a:prstClr val="black"/>
                </a:solidFill>
              </a:rPr>
              <a:pPr/>
              <a:t>13.02.2018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75E31C-68E9-4997-9EE6-C3C6A616E3C6}" type="slidenum">
              <a:rPr lang="tr-TR" smtClean="0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2826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35371C-3A7C-4A93-B349-E244EE0DC34B}" type="datetimeFigureOut">
              <a:rPr lang="tr-TR" smtClean="0">
                <a:solidFill>
                  <a:prstClr val="white"/>
                </a:solidFill>
              </a:rPr>
              <a:pPr/>
              <a:t>13.02.2018</a:t>
            </a:fld>
            <a:endParaRPr lang="tr-TR" dirty="0">
              <a:solidFill>
                <a:prstClr val="white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 dirty="0">
              <a:solidFill>
                <a:prstClr val="white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75E31C-68E9-4997-9EE6-C3C6A616E3C6}" type="slidenum">
              <a:rPr lang="tr-TR" smtClean="0">
                <a:solidFill>
                  <a:prstClr val="white"/>
                </a:solidFill>
              </a:rPr>
              <a:pPr/>
              <a:t>‹#›</a:t>
            </a:fld>
            <a:endParaRPr lang="tr-TR" dirty="0">
              <a:solidFill>
                <a:prstClr val="white"/>
              </a:solidFill>
            </a:endParaRPr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154881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35371C-3A7C-4A93-B349-E244EE0DC34B}" type="datetimeFigureOut">
              <a:rPr lang="tr-TR" smtClean="0">
                <a:solidFill>
                  <a:prstClr val="black"/>
                </a:solidFill>
              </a:rPr>
              <a:pPr/>
              <a:t>13.02.2018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75E31C-68E9-4997-9EE6-C3C6A616E3C6}" type="slidenum">
              <a:rPr lang="tr-TR" smtClean="0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2979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E35371C-3A7C-4A93-B349-E244EE0DC34B}" type="datetimeFigureOut">
              <a:rPr lang="tr-TR" smtClean="0">
                <a:solidFill>
                  <a:prstClr val="black"/>
                </a:solidFill>
              </a:rPr>
              <a:pPr/>
              <a:t>13.02.2018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75E31C-68E9-4997-9EE6-C3C6A616E3C6}" type="slidenum">
              <a:rPr lang="tr-TR" smtClean="0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5961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dirty="0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E35371C-3A7C-4A93-B349-E244EE0DC34B}" type="datetimeFigureOut">
              <a:rPr lang="tr-TR" smtClean="0">
                <a:solidFill>
                  <a:prstClr val="white"/>
                </a:solidFill>
              </a:rPr>
              <a:pPr/>
              <a:t>13.02.2018</a:t>
            </a:fld>
            <a:endParaRPr lang="tr-TR" dirty="0">
              <a:solidFill>
                <a:prstClr val="white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 dirty="0">
              <a:solidFill>
                <a:prstClr val="white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75E31C-68E9-4997-9EE6-C3C6A616E3C6}" type="slidenum">
              <a:rPr lang="tr-TR" smtClean="0">
                <a:solidFill>
                  <a:prstClr val="white"/>
                </a:solidFill>
              </a:rPr>
              <a:pPr/>
              <a:t>‹#›</a:t>
            </a:fld>
            <a:endParaRPr lang="tr-TR" dirty="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11" name="10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12 Köşeli Çift Ayraç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5054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35371C-3A7C-4A93-B349-E244EE0DC34B}" type="datetimeFigureOut">
              <a:rPr lang="tr-TR" smtClean="0">
                <a:solidFill>
                  <a:prstClr val="black"/>
                </a:solidFill>
              </a:rPr>
              <a:pPr/>
              <a:t>13.02.2018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75E31C-68E9-4997-9EE6-C3C6A616E3C6}" type="slidenum">
              <a:rPr lang="tr-TR" smtClean="0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8293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35371C-3A7C-4A93-B349-E244EE0DC34B}" type="datetimeFigureOut">
              <a:rPr lang="tr-TR" smtClean="0">
                <a:solidFill>
                  <a:prstClr val="black"/>
                </a:solidFill>
              </a:rPr>
              <a:pPr/>
              <a:t>13.02.2018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75E31C-68E9-4997-9EE6-C3C6A616E3C6}" type="slidenum">
              <a:rPr lang="tr-TR" smtClean="0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558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7D60BF5-26D4-4C65-ABBC-42EA997BD1CC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D5AB3940-1C43-4C5D-B5E0-74B4D13D177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15" name="14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E35371C-3A7C-4A93-B349-E244EE0DC34B}" type="datetimeFigureOut">
              <a:rPr lang="tr-TR" smtClean="0">
                <a:solidFill>
                  <a:prstClr val="black"/>
                </a:solidFill>
              </a:rPr>
              <a:pPr/>
              <a:t>13.02.2018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475E31C-68E9-4997-9EE6-C3C6A616E3C6}" type="slidenum">
              <a:rPr lang="tr-TR" smtClean="0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083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7" y="476672"/>
            <a:ext cx="7632848" cy="5904656"/>
          </a:xfrm>
        </p:spPr>
      </p:pic>
    </p:spTree>
    <p:extLst>
      <p:ext uri="{BB962C8B-B14F-4D97-AF65-F5344CB8AC3E}">
        <p14:creationId xmlns:p14="http://schemas.microsoft.com/office/powerpoint/2010/main" val="4058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628800"/>
            <a:ext cx="8229600" cy="216024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sz="2800" b="0" dirty="0" smtClean="0">
                <a:solidFill>
                  <a:schemeClr val="tx1"/>
                </a:solidFill>
                <a:latin typeface="Arial Black" pitchFamily="34" charset="0"/>
              </a:rPr>
              <a:t>ORGANİK TARIM İLE İYİ  TARIM UYGULAMALARI ARASINDAKİ FARKLAR</a:t>
            </a:r>
            <a:endParaRPr lang="tr-TR" sz="2800" b="0" dirty="0">
              <a:solidFill>
                <a:schemeClr val="tx1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72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ülay\Desktop\lisans-tezimin-ksa-sunumu-14-7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0723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6015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tülay\Desktop\lisans-tezimin-ksa-sunumu-16-7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1437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209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tülay\Desktop\lisans-tezimin-ksa-sunumu-18-7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0009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199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tülay\Desktop\lisans-tezimin-ksa-sunumu-15-7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0009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8149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tülay\Desktop\lisans-tezimin-ksa-sunumu-17-7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70723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5986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150</TotalTime>
  <Words>8</Words>
  <Application>Microsoft Office PowerPoint</Application>
  <PresentationFormat>Ekran Gösterisi (4:3)</PresentationFormat>
  <Paragraphs>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7</vt:i4>
      </vt:variant>
    </vt:vector>
  </HeadingPairs>
  <TitlesOfParts>
    <vt:vector size="16" baseType="lpstr">
      <vt:lpstr>Arial Black</vt:lpstr>
      <vt:lpstr>Calibri</vt:lpstr>
      <vt:lpstr>Lucida Sans Unicode</vt:lpstr>
      <vt:lpstr>Rockwell</vt:lpstr>
      <vt:lpstr>Verdana</vt:lpstr>
      <vt:lpstr>Wingdings 2</vt:lpstr>
      <vt:lpstr>Wingdings 3</vt:lpstr>
      <vt:lpstr>Austin</vt:lpstr>
      <vt:lpstr>2_Kalabalık</vt:lpstr>
      <vt:lpstr>PowerPoint Sunusu</vt:lpstr>
      <vt:lpstr>ORGANİK TARIM İLE İYİ  TARIM UYGULAMALARI ARASINDAKİ FARKLAR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ORGANİK TARIMIN TARİHİ</dc:title>
  <dc:creator>melikeincetekin</dc:creator>
  <cp:lastModifiedBy>Dilek</cp:lastModifiedBy>
  <cp:revision>15</cp:revision>
  <dcterms:created xsi:type="dcterms:W3CDTF">2016-11-13T12:42:54Z</dcterms:created>
  <dcterms:modified xsi:type="dcterms:W3CDTF">2018-02-13T09:21:04Z</dcterms:modified>
</cp:coreProperties>
</file>