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5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a:xfrm>
            <a:off x="2396319" y="329308"/>
            <a:ext cx="3086292" cy="309201"/>
          </a:xfrm>
        </p:spPr>
        <p:txBody>
          <a:bodyPr/>
          <a:lstStyle/>
          <a:p>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F302176B-0E47-46AC-8F43-DAB4B8A37D06}" type="slidenum">
              <a:rPr lang="tr-TR" smtClean="0"/>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23456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150779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19021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8758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9173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187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091020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867705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04.04.2019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508324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52113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1437530" y="318641"/>
            <a:ext cx="3251553" cy="320931"/>
          </a:xfrm>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83314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262619828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C394BF7-192D-4F0C-8BD1-B316F5C3CADF}"/>
              </a:ext>
            </a:extLst>
          </p:cNvPr>
          <p:cNvSpPr>
            <a:spLocks noGrp="1"/>
          </p:cNvSpPr>
          <p:nvPr>
            <p:ph type="ctrTitle"/>
          </p:nvPr>
        </p:nvSpPr>
        <p:spPr/>
        <p:txBody>
          <a:bodyPr/>
          <a:lstStyle/>
          <a:p>
            <a:r>
              <a:rPr lang="tr-TR" dirty="0"/>
              <a:t>YARATICI DRAMA</a:t>
            </a:r>
          </a:p>
        </p:txBody>
      </p:sp>
      <p:sp>
        <p:nvSpPr>
          <p:cNvPr id="3" name="Alt Başlık 2">
            <a:extLst>
              <a:ext uri="{FF2B5EF4-FFF2-40B4-BE49-F238E27FC236}">
                <a16:creationId xmlns:a16="http://schemas.microsoft.com/office/drawing/2014/main" id="{94815DA5-CBF0-4F12-93ED-A7126D1F4553}"/>
              </a:ext>
            </a:extLst>
          </p:cNvPr>
          <p:cNvSpPr>
            <a:spLocks noGrp="1"/>
          </p:cNvSpPr>
          <p:nvPr>
            <p:ph type="subTitle" idx="1"/>
          </p:nvPr>
        </p:nvSpPr>
        <p:spPr/>
        <p:txBody>
          <a:bodyPr/>
          <a:lstStyle/>
          <a:p>
            <a:r>
              <a:rPr lang="tr-TR" b="1" dirty="0"/>
              <a:t>Tanışma, İletişim</a:t>
            </a:r>
            <a:endParaRPr lang="tr-TR" dirty="0"/>
          </a:p>
        </p:txBody>
      </p:sp>
    </p:spTree>
    <p:extLst>
      <p:ext uri="{BB962C8B-B14F-4D97-AF65-F5344CB8AC3E}">
        <p14:creationId xmlns:p14="http://schemas.microsoft.com/office/powerpoint/2010/main" val="394490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E222141-9F9F-4953-B582-B6C533632A7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36A3183-E726-4760-833E-EF48431A748E}"/>
              </a:ext>
            </a:extLst>
          </p:cNvPr>
          <p:cNvSpPr>
            <a:spLocks noGrp="1"/>
          </p:cNvSpPr>
          <p:nvPr>
            <p:ph idx="1"/>
          </p:nvPr>
        </p:nvSpPr>
        <p:spPr/>
        <p:txBody>
          <a:bodyPr/>
          <a:lstStyle/>
          <a:p>
            <a:r>
              <a:rPr lang="tr-TR" dirty="0"/>
              <a:t>Katılımcılar, halka olacak şekilde oturur. Herkes kısa cümlelerle kendini tanıtır ve neden yaratıcı </a:t>
            </a:r>
            <a:r>
              <a:rPr lang="tr-TR" dirty="0" err="1"/>
              <a:t>dramayı</a:t>
            </a:r>
            <a:r>
              <a:rPr lang="tr-TR" dirty="0"/>
              <a:t> tercih ettiğini anlatır. </a:t>
            </a:r>
          </a:p>
          <a:p>
            <a:r>
              <a:rPr lang="tr-TR" dirty="0"/>
              <a:t>Katılımcılar, sınıfın içinde rastgele yürür. Mekânı inceler. Bir süre sonra eğitmen grubu dondurur. Eğitmen, rastgele seçtiği katılımcılara mekanla ilgili sorular sorar. Aynı uygulama birkaç kez daha yapılır.</a:t>
            </a:r>
          </a:p>
          <a:p>
            <a:endParaRPr lang="tr-TR" dirty="0"/>
          </a:p>
        </p:txBody>
      </p:sp>
    </p:spTree>
    <p:extLst>
      <p:ext uri="{BB962C8B-B14F-4D97-AF65-F5344CB8AC3E}">
        <p14:creationId xmlns:p14="http://schemas.microsoft.com/office/powerpoint/2010/main" val="1521443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AD27493-B28F-4B32-84BC-63EA36D00A8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1A8D92A-0B74-460A-8992-CFF24F614F99}"/>
              </a:ext>
            </a:extLst>
          </p:cNvPr>
          <p:cNvSpPr>
            <a:spLocks noGrp="1"/>
          </p:cNvSpPr>
          <p:nvPr>
            <p:ph idx="1"/>
          </p:nvPr>
        </p:nvSpPr>
        <p:spPr/>
        <p:txBody>
          <a:bodyPr>
            <a:normAutofit fontScale="92500"/>
          </a:bodyPr>
          <a:lstStyle/>
          <a:p>
            <a:r>
              <a:rPr lang="tr-TR" dirty="0"/>
              <a:t>Daha sonra katılımcılar, sınıfın içinde rastgele yürümeye başlar. Katılımcılar, karşılaştığı kişiyle kendi ismini söyleyerek selamlaşır ve el sıkışır. Aynı işlem devam ederken bu kez kendi belirlediği herhangi bir sözcüğü kullanarak selamlaşırlar. </a:t>
            </a:r>
          </a:p>
          <a:p>
            <a:r>
              <a:rPr lang="tr-TR" dirty="0"/>
              <a:t>Daha sonraki aşamada katılımcılar, işaret parmaklarının ucunu dokundurarak selamlaşır. Bu şekilde bir süre yürümeye devam ettikten sonra aynı şekilde bu kez dirsekleri birbirine dokundurarak selamlaşırlar. Sonraki aşamada diz kapaklarını dokundurarak selamlaşırlar.</a:t>
            </a:r>
          </a:p>
          <a:p>
            <a:endParaRPr lang="tr-TR" dirty="0"/>
          </a:p>
        </p:txBody>
      </p:sp>
    </p:spTree>
    <p:extLst>
      <p:ext uri="{BB962C8B-B14F-4D97-AF65-F5344CB8AC3E}">
        <p14:creationId xmlns:p14="http://schemas.microsoft.com/office/powerpoint/2010/main" val="3870737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AC7CE35-5329-4656-84B1-C4D9026B48B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0B0EB84-B931-45AF-857E-D23A5B2E036D}"/>
              </a:ext>
            </a:extLst>
          </p:cNvPr>
          <p:cNvSpPr>
            <a:spLocks noGrp="1"/>
          </p:cNvSpPr>
          <p:nvPr>
            <p:ph idx="1"/>
          </p:nvPr>
        </p:nvSpPr>
        <p:spPr/>
        <p:txBody>
          <a:bodyPr>
            <a:normAutofit/>
          </a:bodyPr>
          <a:lstStyle/>
          <a:p>
            <a:r>
              <a:rPr lang="tr-TR" dirty="0"/>
              <a:t>Katılımcılar, yürümeye devam eder ve ayaklarının ön ucu ve arka ucunu dokundurarak tokalaşır ve selamlaşırlar.</a:t>
            </a:r>
          </a:p>
          <a:p>
            <a:r>
              <a:rPr lang="tr-TR" dirty="0"/>
              <a:t>Rastgele yürümeye devam ederler ve karşılarına çıkan kişiyle göz teması kurarak ismini söyleyip el sıkışırlar. </a:t>
            </a:r>
          </a:p>
          <a:p>
            <a:r>
              <a:rPr lang="tr-TR" dirty="0"/>
              <a:t>Sonraki aşamada karşılaştıkları kişiyle yine göz teması kurarak karşısındakinin ismini söylemeye başlarlar.</a:t>
            </a:r>
          </a:p>
          <a:p>
            <a:endParaRPr lang="tr-TR" dirty="0"/>
          </a:p>
        </p:txBody>
      </p:sp>
    </p:spTree>
    <p:extLst>
      <p:ext uri="{BB962C8B-B14F-4D97-AF65-F5344CB8AC3E}">
        <p14:creationId xmlns:p14="http://schemas.microsoft.com/office/powerpoint/2010/main" val="2634036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FC456B4-5E2A-44CA-AE4C-2B2B76622EC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A2F81E4-284C-4A73-8039-38471B3579E2}"/>
              </a:ext>
            </a:extLst>
          </p:cNvPr>
          <p:cNvSpPr>
            <a:spLocks noGrp="1"/>
          </p:cNvSpPr>
          <p:nvPr>
            <p:ph idx="1"/>
          </p:nvPr>
        </p:nvSpPr>
        <p:spPr/>
        <p:txBody>
          <a:bodyPr>
            <a:normAutofit fontScale="70000" lnSpcReduction="20000"/>
          </a:bodyPr>
          <a:lstStyle/>
          <a:p>
            <a:pPr lvl="0"/>
            <a:r>
              <a:rPr lang="tr-TR" dirty="0"/>
              <a:t>Sonra halka biçiminde sıralanırlar ve kısa bir tekrar yaparlar. “X </a:t>
            </a:r>
            <a:r>
              <a:rPr lang="tr-TR" dirty="0" err="1"/>
              <a:t>burda</a:t>
            </a:r>
            <a:r>
              <a:rPr lang="tr-TR" dirty="0"/>
              <a:t> Y nerde?”, “Y </a:t>
            </a:r>
            <a:r>
              <a:rPr lang="tr-TR" dirty="0" err="1"/>
              <a:t>burda</a:t>
            </a:r>
            <a:r>
              <a:rPr lang="tr-TR" dirty="0"/>
              <a:t> Z nerde?” gibi her katılımcının ismi tekrarlanana kadar devam edilir.</a:t>
            </a:r>
          </a:p>
          <a:p>
            <a:pPr marL="0" indent="0">
              <a:buNone/>
            </a:pPr>
            <a:endParaRPr lang="tr-TR" dirty="0"/>
          </a:p>
          <a:p>
            <a:pPr lvl="0"/>
            <a:r>
              <a:rPr lang="tr-TR" dirty="0"/>
              <a:t>Tekrar sınıfın içinde rastgele yürümeye başlanır. Bu kez katılımcılar, karşılaştığı kişiye hangi kitabı okuduğunu söyleyerek el sıkışır. Uygulamanın devamında karşılaştığı kişinin okuduğu kitabı söyleyerek selamlaşırlar.</a:t>
            </a:r>
          </a:p>
          <a:p>
            <a:pPr marL="0" lvl="0" indent="0">
              <a:buNone/>
            </a:pPr>
            <a:endParaRPr lang="tr-TR" dirty="0"/>
          </a:p>
          <a:p>
            <a:r>
              <a:rPr lang="tr-TR" dirty="0"/>
              <a:t>Tekrar halka olunur. Bu kez “A kitabını okuyan X nerde?”, “A kitabını okuyan X </a:t>
            </a:r>
            <a:r>
              <a:rPr lang="tr-TR" dirty="0" err="1"/>
              <a:t>burda</a:t>
            </a:r>
            <a:r>
              <a:rPr lang="tr-TR" dirty="0"/>
              <a:t> B kitabını okuyan Y nerde?” gibi tekrarlar yapılır. Katılımcıların hepsi tamamlandıktan sonra yine sınıf içinde rastgele yürümeye başlanır.</a:t>
            </a:r>
          </a:p>
          <a:p>
            <a:pPr lvl="0"/>
            <a:endParaRPr lang="tr-TR" dirty="0"/>
          </a:p>
          <a:p>
            <a:pPr marL="0" indent="0">
              <a:buNone/>
            </a:pPr>
            <a:endParaRPr lang="tr-TR" dirty="0"/>
          </a:p>
          <a:p>
            <a:endParaRPr lang="tr-TR" dirty="0"/>
          </a:p>
        </p:txBody>
      </p:sp>
    </p:spTree>
    <p:extLst>
      <p:ext uri="{BB962C8B-B14F-4D97-AF65-F5344CB8AC3E}">
        <p14:creationId xmlns:p14="http://schemas.microsoft.com/office/powerpoint/2010/main" val="2427024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FCAD7EA-41BA-4069-9502-F38FFEF4A43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AB010DE-95D8-4E82-997D-BC44766C9C8C}"/>
              </a:ext>
            </a:extLst>
          </p:cNvPr>
          <p:cNvSpPr>
            <a:spLocks noGrp="1"/>
          </p:cNvSpPr>
          <p:nvPr>
            <p:ph idx="1"/>
          </p:nvPr>
        </p:nvSpPr>
        <p:spPr/>
        <p:txBody>
          <a:bodyPr>
            <a:normAutofit fontScale="92500" lnSpcReduction="20000"/>
          </a:bodyPr>
          <a:lstStyle/>
          <a:p>
            <a:r>
              <a:rPr lang="tr-TR" dirty="0"/>
              <a:t>Sonraki aşamalarda ise katılımcıların en sevdiği renk, yaşı, en sevdiği yemek, yapmayı en çok sevdiği şeyleri söyler. Burada listelenen her unsur için aynı işlemler aynı uygulama sırasıyla tekrarlanır. Katılımcılar, önce kendisiyle ilgili olanı söyleyerek sonraki aşamada karşısındakiyle ilgili olanı söyleyerek devam eder. Sonra halka şeklinde sıralanıp özellikleri tekrar edecek biçimde “</a:t>
            </a:r>
            <a:r>
              <a:rPr lang="tr-TR" dirty="0" err="1"/>
              <a:t>burda</a:t>
            </a:r>
            <a:r>
              <a:rPr lang="tr-TR" dirty="0"/>
              <a:t>-nerde” oyunu oynanır.</a:t>
            </a:r>
          </a:p>
          <a:p>
            <a:r>
              <a:rPr lang="tr-TR" dirty="0"/>
              <a:t>Herkes birbiri hakkında fikir sahibi olduktan sonra “</a:t>
            </a:r>
            <a:r>
              <a:rPr lang="tr-TR" dirty="0" err="1"/>
              <a:t>burda</a:t>
            </a:r>
            <a:r>
              <a:rPr lang="tr-TR" dirty="0"/>
              <a:t>-nerde” şeklindeki oyunu harmanlayarak oynanır. Örneğin: “A yemeğini seven X </a:t>
            </a:r>
            <a:r>
              <a:rPr lang="tr-TR" dirty="0" err="1"/>
              <a:t>burda</a:t>
            </a:r>
            <a:r>
              <a:rPr lang="tr-TR" dirty="0"/>
              <a:t> B yaşındaki Y nerde?”, “B yaşındaki Y </a:t>
            </a:r>
            <a:r>
              <a:rPr lang="tr-TR" dirty="0" err="1"/>
              <a:t>burda</a:t>
            </a:r>
            <a:r>
              <a:rPr lang="tr-TR" dirty="0"/>
              <a:t> C kitabını okuyan Z nerde?” gibi.</a:t>
            </a:r>
          </a:p>
          <a:p>
            <a:pPr marL="0" indent="0">
              <a:buNone/>
            </a:pPr>
            <a:endParaRPr lang="tr-TR" dirty="0"/>
          </a:p>
          <a:p>
            <a:endParaRPr lang="tr-TR" dirty="0"/>
          </a:p>
          <a:p>
            <a:endParaRPr lang="tr-TR" dirty="0"/>
          </a:p>
        </p:txBody>
      </p:sp>
    </p:spTree>
    <p:extLst>
      <p:ext uri="{BB962C8B-B14F-4D97-AF65-F5344CB8AC3E}">
        <p14:creationId xmlns:p14="http://schemas.microsoft.com/office/powerpoint/2010/main" val="900322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8AF421C-DC50-4E2B-BE51-44D6A16870C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1CF770B-7557-4FCD-A0C2-DBBE4A52E431}"/>
              </a:ext>
            </a:extLst>
          </p:cNvPr>
          <p:cNvSpPr>
            <a:spLocks noGrp="1"/>
          </p:cNvSpPr>
          <p:nvPr>
            <p:ph idx="1"/>
          </p:nvPr>
        </p:nvSpPr>
        <p:spPr/>
        <p:txBody>
          <a:bodyPr>
            <a:normAutofit fontScale="85000" lnSpcReduction="20000"/>
          </a:bodyPr>
          <a:lstStyle/>
          <a:p>
            <a:r>
              <a:rPr lang="tr-TR" dirty="0"/>
              <a:t>Aşure isimli bir oyun oynanır. Katılımcılar halka olacak şekilde konumlanıp yere otururlar. İlk oyuncu “Ben bir aşure yaptım içinde her şey var X yok” der. “X var Y yok”, “Y var Z yok” şeklinde oyun devam eder. Tekrar kısmında ise bir kişiye iki defa tekrar hakkı verilir. “X var Y yok”, “Y var X yok”, “X var Z yok” şeklinde. (Tekrar “X var Y yok” deseydi elenecekti.) Şaşıran, anında cevap veremeyen, düşünen, elenen kişiyi söyleyen ya da dili sürçen katılımcı elenip halkanın dışında bir yere oturur.</a:t>
            </a:r>
          </a:p>
          <a:p>
            <a:r>
              <a:rPr lang="tr-TR" dirty="0"/>
              <a:t>Katılımcılar tekrar halka olur ve kendi isimlerinin baş harfiyle kurulu bir benzetme yaparlar. “Y, yay gibiyim” şeklindeki bu benzetmeye geçmeden evvel, kendisinden önceki tüm katılımcıların isimlerini ve benzetmeyi simgeleyen hareketlerini tekrarlarlar.</a:t>
            </a:r>
          </a:p>
          <a:p>
            <a:endParaRPr lang="tr-TR" dirty="0"/>
          </a:p>
        </p:txBody>
      </p:sp>
    </p:spTree>
    <p:extLst>
      <p:ext uri="{BB962C8B-B14F-4D97-AF65-F5344CB8AC3E}">
        <p14:creationId xmlns:p14="http://schemas.microsoft.com/office/powerpoint/2010/main" val="4100516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439A27C-31AA-43AE-AA71-CBB90EE370F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5E18828-843E-4729-8FAB-7E6E0EBCBD27}"/>
              </a:ext>
            </a:extLst>
          </p:cNvPr>
          <p:cNvSpPr>
            <a:spLocks noGrp="1"/>
          </p:cNvSpPr>
          <p:nvPr>
            <p:ph idx="1"/>
          </p:nvPr>
        </p:nvSpPr>
        <p:spPr/>
        <p:txBody>
          <a:bodyPr/>
          <a:lstStyle/>
          <a:p>
            <a:r>
              <a:rPr lang="tr-TR" dirty="0"/>
              <a:t>Daha sonra katılımcılar rastgele yürürler ve ikişerli gruplar oluştururlar. Eşit sayıda olacak biçimde gruplara ayrılırlar. Kendi isimlerinin geçtiği bir öykü kurgularlar. Eşleriyle paylaşırlar. Eğitmen bu ikili grupları birleştirir ve dörderli gruplar kendi isimlerinin geçtiği öyküleri birleştirerek veya yeniden kurgulayarak yeni bir öykü oluşturur ve bunları sahnede kısaca canlandırırlar.</a:t>
            </a:r>
          </a:p>
          <a:p>
            <a:endParaRPr lang="tr-TR" dirty="0"/>
          </a:p>
        </p:txBody>
      </p:sp>
    </p:spTree>
    <p:extLst>
      <p:ext uri="{BB962C8B-B14F-4D97-AF65-F5344CB8AC3E}">
        <p14:creationId xmlns:p14="http://schemas.microsoft.com/office/powerpoint/2010/main" val="4164528888"/>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0</TotalTime>
  <Words>582</Words>
  <Application>Microsoft Office PowerPoint</Application>
  <PresentationFormat>Ekran Gösterisi (4:3)</PresentationFormat>
  <Paragraphs>21</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Gill Sans MT</vt:lpstr>
      <vt:lpstr>Galeri</vt:lpstr>
      <vt:lpstr>YARATICI DRAMA</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YARATICI DRAMA</dc:title>
  <dc:creator>ERDEM</dc:creator>
  <cp:lastModifiedBy>HASAN</cp:lastModifiedBy>
  <cp:revision>2</cp:revision>
  <dcterms:created xsi:type="dcterms:W3CDTF">2019-04-04T13:13:31Z</dcterms:created>
  <dcterms:modified xsi:type="dcterms:W3CDTF">2019-04-04T13:19:41Z</dcterms:modified>
</cp:coreProperties>
</file>