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108384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1951430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2064042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3377305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94834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361646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1392248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3882477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2118431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3023854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75C088B-42C5-4FBD-BC00-27E5CB1B9868}"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2542825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5C088B-42C5-4FBD-BC00-27E5CB1B9868}"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CE7648-3CD0-4E05-B022-B355373537AA}" type="slidenum">
              <a:rPr lang="tr-TR" smtClean="0"/>
              <a:pPr/>
              <a:t>‹#›</a:t>
            </a:fld>
            <a:endParaRPr lang="tr-TR"/>
          </a:p>
        </p:txBody>
      </p:sp>
    </p:spTree>
    <p:extLst>
      <p:ext uri="{BB962C8B-B14F-4D97-AF65-F5344CB8AC3E}">
        <p14:creationId xmlns:p14="http://schemas.microsoft.com/office/powerpoint/2010/main" xmlns="" val="386707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44450" y="1341304"/>
            <a:ext cx="10556383" cy="2387600"/>
          </a:xfrm>
        </p:spPr>
        <p:txBody>
          <a:bodyPr>
            <a:normAutofit fontScale="90000"/>
          </a:bodyPr>
          <a:lstStyle/>
          <a:p>
            <a:r>
              <a:rPr lang="tr-TR" b="1" dirty="0" smtClean="0"/>
              <a:t>TÜRKİYE BÜYÜK MİLLET MECLİSİ’NİN</a:t>
            </a:r>
            <a:br>
              <a:rPr lang="tr-TR" b="1" dirty="0" smtClean="0"/>
            </a:br>
            <a:r>
              <a:rPr lang="tr-TR" b="1" dirty="0" smtClean="0"/>
              <a:t>ÇALIŞMA DÜZENİ</a:t>
            </a:r>
            <a:endParaRPr lang="tr-TR" dirty="0"/>
          </a:p>
        </p:txBody>
      </p:sp>
    </p:spTree>
    <p:extLst>
      <p:ext uri="{BB962C8B-B14F-4D97-AF65-F5344CB8AC3E}">
        <p14:creationId xmlns:p14="http://schemas.microsoft.com/office/powerpoint/2010/main" xmlns="" val="994641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85363" y="3015557"/>
            <a:ext cx="9144000" cy="2387600"/>
          </a:xfrm>
        </p:spPr>
        <p:txBody>
          <a:bodyPr>
            <a:normAutofit fontScale="90000"/>
          </a:bodyPr>
          <a:lstStyle/>
          <a:p>
            <a:pPr algn="l"/>
            <a:r>
              <a:rPr lang="tr-TR" sz="4000" dirty="0">
                <a:solidFill>
                  <a:prstClr val="black"/>
                </a:solidFill>
              </a:rPr>
              <a:t>I. TBMM İçtüzüğü</a:t>
            </a:r>
            <a:br>
              <a:rPr lang="tr-TR" sz="4000" dirty="0">
                <a:solidFill>
                  <a:prstClr val="black"/>
                </a:solidFill>
              </a:rPr>
            </a:br>
            <a:r>
              <a:rPr lang="tr-TR" sz="4000" dirty="0">
                <a:solidFill>
                  <a:prstClr val="black"/>
                </a:solidFill>
              </a:rPr>
              <a:t>II. Başkanlık Divanı </a:t>
            </a:r>
            <a:br>
              <a:rPr lang="tr-TR" sz="4000" dirty="0">
                <a:solidFill>
                  <a:prstClr val="black"/>
                </a:solidFill>
              </a:rPr>
            </a:br>
            <a:r>
              <a:rPr lang="tr-TR" sz="4000" dirty="0">
                <a:solidFill>
                  <a:prstClr val="black"/>
                </a:solidFill>
              </a:rPr>
              <a:t>III. Siyasi Parti Grupları</a:t>
            </a:r>
            <a:br>
              <a:rPr lang="tr-TR" sz="4000" dirty="0">
                <a:solidFill>
                  <a:prstClr val="black"/>
                </a:solidFill>
              </a:rPr>
            </a:br>
            <a:r>
              <a:rPr lang="tr-TR" sz="4000" dirty="0">
                <a:solidFill>
                  <a:prstClr val="black"/>
                </a:solidFill>
              </a:rPr>
              <a:t>IV. Danışma Kurulu</a:t>
            </a:r>
            <a:br>
              <a:rPr lang="tr-TR" sz="4000" dirty="0">
                <a:solidFill>
                  <a:prstClr val="black"/>
                </a:solidFill>
              </a:rPr>
            </a:br>
            <a:r>
              <a:rPr lang="tr-TR" sz="4000" dirty="0">
                <a:solidFill>
                  <a:prstClr val="black"/>
                </a:solidFill>
              </a:rPr>
              <a:t>V. Komisyonlar</a:t>
            </a:r>
            <a:br>
              <a:rPr lang="tr-TR" sz="4000" dirty="0">
                <a:solidFill>
                  <a:prstClr val="black"/>
                </a:solidFill>
              </a:rPr>
            </a:br>
            <a:r>
              <a:rPr lang="tr-TR" sz="4000" dirty="0">
                <a:solidFill>
                  <a:prstClr val="black"/>
                </a:solidFill>
              </a:rPr>
              <a:t>VI. Meclisin Toplanması ve Tatili</a:t>
            </a:r>
            <a:br>
              <a:rPr lang="tr-TR" sz="4000" dirty="0">
                <a:solidFill>
                  <a:prstClr val="black"/>
                </a:solidFill>
              </a:rPr>
            </a:br>
            <a:r>
              <a:rPr lang="tr-TR" sz="4000" dirty="0">
                <a:solidFill>
                  <a:prstClr val="black"/>
                </a:solidFill>
              </a:rPr>
              <a:t>VII. Toplantı ve Karar Yeter Sayısı</a:t>
            </a:r>
            <a:br>
              <a:rPr lang="tr-TR" sz="4000" dirty="0">
                <a:solidFill>
                  <a:prstClr val="black"/>
                </a:solidFill>
              </a:rPr>
            </a:br>
            <a:r>
              <a:rPr lang="tr-TR" sz="4000" dirty="0">
                <a:solidFill>
                  <a:prstClr val="black"/>
                </a:solidFill>
              </a:rPr>
              <a:t>VIII. Meclis Görüşmeleri</a:t>
            </a:r>
            <a:br>
              <a:rPr lang="tr-TR" sz="4000" dirty="0">
                <a:solidFill>
                  <a:prstClr val="black"/>
                </a:solidFill>
              </a:rPr>
            </a:br>
            <a:r>
              <a:rPr lang="tr-TR" sz="4000" dirty="0">
                <a:solidFill>
                  <a:prstClr val="black"/>
                </a:solidFill>
              </a:rPr>
              <a:t>IX. Mecliste Oylama </a:t>
            </a:r>
            <a:r>
              <a:rPr lang="tr-TR" sz="4000" dirty="0" err="1">
                <a:solidFill>
                  <a:prstClr val="black"/>
                </a:solidFill>
              </a:rPr>
              <a:t>Usûlleri</a:t>
            </a:r>
            <a:endParaRPr lang="tr-TR" dirty="0"/>
          </a:p>
        </p:txBody>
      </p:sp>
    </p:spTree>
    <p:extLst>
      <p:ext uri="{BB962C8B-B14F-4D97-AF65-F5344CB8AC3E}">
        <p14:creationId xmlns:p14="http://schemas.microsoft.com/office/powerpoint/2010/main" xmlns="" val="4096736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u="sng" smtClean="0"/>
              <a:t>TBMM’NİN GÖREV VE YETKİLERİ:</a:t>
            </a:r>
            <a:br>
              <a:rPr lang="tr-TR" b="1" u="sng" smtClean="0"/>
            </a:br>
            <a:endParaRPr lang="tr-TR"/>
          </a:p>
        </p:txBody>
      </p:sp>
      <p:sp>
        <p:nvSpPr>
          <p:cNvPr id="3" name="Content Placeholder 2"/>
          <p:cNvSpPr>
            <a:spLocks noGrp="1"/>
          </p:cNvSpPr>
          <p:nvPr>
            <p:ph idx="1"/>
          </p:nvPr>
        </p:nvSpPr>
        <p:spPr/>
        <p:txBody>
          <a:bodyPr/>
          <a:lstStyle/>
          <a:p>
            <a:pPr>
              <a:buNone/>
            </a:pPr>
            <a:r>
              <a:rPr lang="tr-TR" b="1" u="sng" dirty="0" smtClean="0"/>
              <a:t/>
            </a:r>
            <a:br>
              <a:rPr lang="tr-TR" b="1" u="sng" dirty="0" smtClean="0"/>
            </a:br>
            <a:r>
              <a:rPr lang="tr-TR" dirty="0" smtClean="0"/>
              <a:t>I. Kanun Yapma</a:t>
            </a:r>
          </a:p>
          <a:p>
            <a:pPr>
              <a:buNone/>
            </a:pPr>
            <a:r>
              <a:rPr lang="tr-TR" dirty="0" smtClean="0"/>
              <a:t>	II. Meclis Kararları</a:t>
            </a:r>
            <a:br>
              <a:rPr lang="tr-TR" dirty="0" smtClean="0"/>
            </a:br>
            <a:r>
              <a:rPr lang="tr-TR" dirty="0" smtClean="0"/>
              <a:t>III. Hükümetin Denetlenmesi</a:t>
            </a:r>
            <a:br>
              <a:rPr lang="tr-TR" dirty="0" smtClean="0"/>
            </a:br>
            <a:r>
              <a:rPr lang="tr-TR" dirty="0" smtClean="0"/>
              <a:t>	a. Soru</a:t>
            </a:r>
            <a:br>
              <a:rPr lang="tr-TR" dirty="0" smtClean="0"/>
            </a:br>
            <a:r>
              <a:rPr lang="tr-TR" dirty="0" smtClean="0"/>
              <a:t>	b. Genel Görüşme</a:t>
            </a:r>
            <a:br>
              <a:rPr lang="tr-TR" dirty="0" smtClean="0"/>
            </a:br>
            <a:r>
              <a:rPr lang="tr-TR" dirty="0" smtClean="0"/>
              <a:t>	c. Meclis Araştırması</a:t>
            </a:r>
            <a:br>
              <a:rPr lang="tr-TR" dirty="0" smtClean="0"/>
            </a:br>
            <a:r>
              <a:rPr lang="tr-TR" dirty="0" smtClean="0"/>
              <a:t>	d. Meclis Soruşturması</a:t>
            </a:r>
            <a:br>
              <a:rPr lang="tr-TR" dirty="0" smtClean="0"/>
            </a:br>
            <a:r>
              <a:rPr lang="tr-TR" dirty="0" smtClean="0"/>
              <a:t>	e. Gensoru</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13</Words>
  <Application>Microsoft Office PowerPoint</Application>
  <PresentationFormat>Özel</PresentationFormat>
  <Paragraphs>5</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Office Teması</vt:lpstr>
      <vt:lpstr>TÜRKİYE BÜYÜK MİLLET MECLİSİ’NİN ÇALIŞMA DÜZENİ</vt:lpstr>
      <vt:lpstr>I. TBMM İçtüzüğü II. Başkanlık Divanı  III. Siyasi Parti Grupları IV. Danışma Kurulu V. Komisyonlar VI. Meclisin Toplanması ve Tatili VII. Toplantı ve Karar Yeter Sayısı VIII. Meclis Görüşmeleri IX. Mecliste Oylama Usûlleri</vt:lpstr>
      <vt:lpstr>TBMM’NİN GÖREV VE YETKİLERİ: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BÜYÜK MİLLET MECLİSİ’NİN İÇDÜZENİ</dc:title>
  <dc:creator>Deniz POLAT</dc:creator>
  <cp:lastModifiedBy>Ali Erdem Doğanoğlu</cp:lastModifiedBy>
  <cp:revision>5</cp:revision>
  <dcterms:created xsi:type="dcterms:W3CDTF">2017-11-20T10:57:07Z</dcterms:created>
  <dcterms:modified xsi:type="dcterms:W3CDTF">2017-11-23T12:51:31Z</dcterms:modified>
</cp:coreProperties>
</file>