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7A8CF085-6A3F-4D71-9D8B-F4345F3B2D2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3E8C7F-B0F5-4613-9B43-B88CB8E35EFE}"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A8CF085-6A3F-4D71-9D8B-F4345F3B2D2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3E8C7F-B0F5-4613-9B43-B88CB8E35EF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A8CF085-6A3F-4D71-9D8B-F4345F3B2D2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3E8C7F-B0F5-4613-9B43-B88CB8E35EF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7A8CF085-6A3F-4D71-9D8B-F4345F3B2D2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3E8C7F-B0F5-4613-9B43-B88CB8E35EF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8CF085-6A3F-4D71-9D8B-F4345F3B2D2A}"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3E8C7F-B0F5-4613-9B43-B88CB8E35EFE}"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7A8CF085-6A3F-4D71-9D8B-F4345F3B2D2A}"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83E8C7F-B0F5-4613-9B43-B88CB8E35EF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7A8CF085-6A3F-4D71-9D8B-F4345F3B2D2A}"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83E8C7F-B0F5-4613-9B43-B88CB8E35EF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7A8CF085-6A3F-4D71-9D8B-F4345F3B2D2A}"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83E8C7F-B0F5-4613-9B43-B88CB8E35EF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8CF085-6A3F-4D71-9D8B-F4345F3B2D2A}"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83E8C7F-B0F5-4613-9B43-B88CB8E35EF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CF085-6A3F-4D71-9D8B-F4345F3B2D2A}"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83E8C7F-B0F5-4613-9B43-B88CB8E35EF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A8CF085-6A3F-4D71-9D8B-F4345F3B2D2A}"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83E8C7F-B0F5-4613-9B43-B88CB8E35EFE}"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CF085-6A3F-4D71-9D8B-F4345F3B2D2A}"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3E8C7F-B0F5-4613-9B43-B88CB8E35EFE}"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İŞLETMELERDE SOSYAL GÜVENLİK UYGULAMALARI</a:t>
            </a:r>
            <a:endParaRPr lang="tr-TR" dirty="0"/>
          </a:p>
        </p:txBody>
      </p:sp>
      <p:sp>
        <p:nvSpPr>
          <p:cNvPr id="3" name="Subtitle 2"/>
          <p:cNvSpPr>
            <a:spLocks noGrp="1"/>
          </p:cNvSpPr>
          <p:nvPr>
            <p:ph type="subTitle" idx="1"/>
          </p:nvPr>
        </p:nvSpPr>
        <p:spPr/>
        <p:txBody>
          <a:bodyPr>
            <a:normAutofit fontScale="77500" lnSpcReduction="20000"/>
          </a:bodyPr>
          <a:lstStyle/>
          <a:p>
            <a:pPr marL="514350" indent="-514350">
              <a:buAutoNum type="arabicPeriod"/>
            </a:pPr>
            <a:r>
              <a:rPr lang="tr-TR" dirty="0" smtClean="0"/>
              <a:t>HAFTA</a:t>
            </a:r>
          </a:p>
          <a:p>
            <a:pPr marL="514350" indent="-514350"/>
            <a:r>
              <a:rPr lang="tr-TR" dirty="0" smtClean="0"/>
              <a:t>5510 sayılı Kanuna Göre Sosyal Sigortalarda İşveren İşlemleri-İşyeri, İşyerinin Bildirilmesi, Devri, İntikali ve Nakli İşlemleri.</a:t>
            </a:r>
            <a:br>
              <a:rPr lang="tr-TR"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514350" indent="-514350"/>
            <a:r>
              <a:rPr lang="tr-TR" sz="3200" dirty="0" smtClean="0"/>
              <a:t>HAFTA</a:t>
            </a:r>
            <a:br>
              <a:rPr lang="tr-TR" sz="3200" dirty="0" smtClean="0"/>
            </a:br>
            <a:r>
              <a:rPr lang="tr-TR" sz="3200" dirty="0" smtClean="0"/>
              <a:t>5510 sayılı Kanuna Göre Sosyal Sigortalarda İşveren İşlemleri-İşyeri, İşyerinin Bildirilmesi, Devri, İntikali ve Nakli İşlemleri.</a:t>
            </a:r>
            <a:br>
              <a:rPr lang="tr-TR" sz="3200" dirty="0" smtClean="0"/>
            </a:br>
            <a:r>
              <a:rPr lang="tr-TR" sz="3200" dirty="0" smtClean="0"/>
              <a:t/>
            </a:r>
            <a:br>
              <a:rPr lang="tr-TR" sz="3200" dirty="0" smtClean="0"/>
            </a:br>
            <a:endParaRPr lang="tr-TR" sz="3200" dirty="0"/>
          </a:p>
        </p:txBody>
      </p:sp>
      <p:sp>
        <p:nvSpPr>
          <p:cNvPr id="3" name="Content Placeholder 2"/>
          <p:cNvSpPr>
            <a:spLocks noGrp="1"/>
          </p:cNvSpPr>
          <p:nvPr>
            <p:ph idx="1"/>
          </p:nvPr>
        </p:nvSpPr>
        <p:spPr/>
        <p:txBody>
          <a:bodyPr>
            <a:normAutofit fontScale="92500" lnSpcReduction="10000"/>
          </a:bodyPr>
          <a:lstStyle/>
          <a:p>
            <a:r>
              <a:rPr lang="tr-TR" dirty="0" smtClean="0"/>
              <a:t>MADDE 11- İşyeri, sigortalı sayılanların maddî olan ve olmayan unsurlar ile birlikte işlerini yaptıkları yerlerdir.</a:t>
            </a:r>
          </a:p>
          <a:p>
            <a:r>
              <a:rPr lang="tr-TR" dirty="0" smtClean="0"/>
              <a:t> İşyerinde üretilen mal veya verilen hizmet ile nitelik yönünden bağlılığı bulunan ve aynı yönetim altında örgütlenen işyerine bağlı yerler, dinlenme, çocuk emzirme, yemek, uyku, yıkanma, muayene ve bakım, beden veya meslek eğitimi yerleri, avlu ve büro gibi diğer eklentiler ile araçlar da işyerinden sayılır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tr-TR" dirty="0" smtClean="0"/>
              <a:t>HAFTA</a:t>
            </a:r>
            <a:br>
              <a:rPr lang="tr-TR" dirty="0" smtClean="0"/>
            </a:br>
            <a:r>
              <a:rPr lang="tr-TR" dirty="0" smtClean="0"/>
              <a:t>5510 sayılı Kanuna Göre Sosyal Sigortalarda İşveren İşlemleri-İşyeri, İşyerinin Bildirilmesi, Devri, İntikali ve Nakli İşlemleri.</a:t>
            </a:r>
            <a:br>
              <a:rPr lang="tr-TR" dirty="0" smtClean="0"/>
            </a:br>
            <a:r>
              <a:rPr lang="tr-TR" dirty="0" smtClean="0"/>
              <a:t/>
            </a:r>
            <a:br>
              <a:rPr lang="tr-TR" dirty="0" smtClean="0"/>
            </a:br>
            <a:endParaRPr lang="tr-TR" dirty="0"/>
          </a:p>
        </p:txBody>
      </p:sp>
      <p:sp>
        <p:nvSpPr>
          <p:cNvPr id="3" name="Content Placeholder 2"/>
          <p:cNvSpPr>
            <a:spLocks noGrp="1"/>
          </p:cNvSpPr>
          <p:nvPr>
            <p:ph idx="1"/>
          </p:nvPr>
        </p:nvSpPr>
        <p:spPr/>
        <p:txBody>
          <a:bodyPr/>
          <a:lstStyle/>
          <a:p>
            <a:r>
              <a:rPr lang="tr-TR" dirty="0" smtClean="0"/>
              <a:t>çlar da işyerinden sayılır. İşveren, örneği Kurumca hazırlanacak işyeri bildirgesini en geç sigortalı çalıştırmaya başladığı tarihte, Kuruma vermekle yükümlüdür.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tr-TR" dirty="0" smtClean="0"/>
              <a:t>HAFTA</a:t>
            </a:r>
            <a:br>
              <a:rPr lang="tr-TR" dirty="0" smtClean="0"/>
            </a:br>
            <a:r>
              <a:rPr lang="tr-TR" dirty="0" smtClean="0"/>
              <a:t>5510 sayılı Kanuna Göre Sosyal Sigortalarda İşveren İşlemleri-İşyeri, İşyerinin Bildirilmesi, Devri, İntikali ve Nakli İşlemleri.</a:t>
            </a:r>
            <a:br>
              <a:rPr lang="tr-TR" dirty="0" smtClean="0"/>
            </a:br>
            <a:r>
              <a:rPr lang="tr-TR" dirty="0" smtClean="0"/>
              <a:t/>
            </a:r>
            <a:br>
              <a:rPr lang="tr-TR" dirty="0" smtClean="0"/>
            </a:br>
            <a:endParaRPr lang="tr-TR" dirty="0"/>
          </a:p>
        </p:txBody>
      </p:sp>
      <p:sp>
        <p:nvSpPr>
          <p:cNvPr id="3" name="Content Placeholder 2"/>
          <p:cNvSpPr>
            <a:spLocks noGrp="1"/>
          </p:cNvSpPr>
          <p:nvPr>
            <p:ph idx="1"/>
          </p:nvPr>
        </p:nvSpPr>
        <p:spPr/>
        <p:txBody>
          <a:bodyPr/>
          <a:lstStyle/>
          <a:p>
            <a:r>
              <a:rPr lang="tr-TR" dirty="0" smtClean="0"/>
              <a:t>Şirket kuruluşunun ticaret sicili memurluklarına bildirilmesi halinde yapılan bu bildirim Kuruma yapılmış sayılır ve ilgililerce ayrıca işyeri bildirgesi düzenlenmez. Ticaret sicili memurlukları, kendilerine yapılan bu bildirimi en geç on gün içinde Kuruma bildirmek zorundadır.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tr-TR" dirty="0" smtClean="0"/>
              <a:t>HAFTA</a:t>
            </a:r>
            <a:br>
              <a:rPr lang="tr-TR" dirty="0" smtClean="0"/>
            </a:br>
            <a:r>
              <a:rPr lang="tr-TR" dirty="0" smtClean="0"/>
              <a:t>5510 sayılı Kanuna Göre Sosyal Sigortalarda İşveren İşlemleri-İşyeri, İşyerinin Bildirilmesi, Devri, İntikali ve Nakli İşlemleri.</a:t>
            </a:r>
            <a:br>
              <a:rPr lang="tr-TR" dirty="0" smtClean="0"/>
            </a:br>
            <a:r>
              <a:rPr lang="tr-TR" dirty="0" smtClean="0"/>
              <a:t/>
            </a:r>
            <a:br>
              <a:rPr lang="tr-TR" dirty="0" smtClean="0"/>
            </a:br>
            <a:endParaRPr lang="tr-TR" dirty="0"/>
          </a:p>
        </p:txBody>
      </p:sp>
      <p:sp>
        <p:nvSpPr>
          <p:cNvPr id="3" name="Content Placeholder 2"/>
          <p:cNvSpPr>
            <a:spLocks noGrp="1"/>
          </p:cNvSpPr>
          <p:nvPr>
            <p:ph idx="1"/>
          </p:nvPr>
        </p:nvSpPr>
        <p:spPr/>
        <p:txBody>
          <a:bodyPr/>
          <a:lstStyle/>
          <a:p>
            <a:r>
              <a:rPr lang="tr-TR" dirty="0" smtClean="0"/>
              <a:t>Türk Ticaret Kanunu hükümlerine tâbi şirketlerin nevilerinin değişmesi, birleşmesi veya diğer bir şirkete katılması durumunda, bu hususların ticaret siciline tesciline ilişkin ilân tarihini; adi şirketlerde şirkete yeni ortak alınması durumunda ise en geç yeni ortağın alındığı tarihi takip eden on gün içinde, işyeri bildirgesi ile Kuruma bildirilmek zorundadır.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tr-TR" dirty="0" smtClean="0"/>
              <a:t>HAFTA</a:t>
            </a:r>
            <a:br>
              <a:rPr lang="tr-TR" dirty="0" smtClean="0"/>
            </a:br>
            <a:r>
              <a:rPr lang="tr-TR" dirty="0" smtClean="0"/>
              <a:t>5510 sayılı Kanuna Göre Sosyal Sigortalarda İşveren İşlemleri-İşyeri, İşyerinin Bildirilmesi, Devri, İntikali ve Nakli İşlemleri.</a:t>
            </a:r>
            <a:br>
              <a:rPr lang="tr-TR" dirty="0" smtClean="0"/>
            </a:br>
            <a:r>
              <a:rPr lang="tr-TR" dirty="0" smtClean="0"/>
              <a:t/>
            </a:r>
            <a:br>
              <a:rPr lang="tr-TR" dirty="0" smtClean="0"/>
            </a:br>
            <a:endParaRPr lang="tr-TR" dirty="0"/>
          </a:p>
        </p:txBody>
      </p:sp>
      <p:sp>
        <p:nvSpPr>
          <p:cNvPr id="3" name="Content Placeholder 2"/>
          <p:cNvSpPr>
            <a:spLocks noGrp="1"/>
          </p:cNvSpPr>
          <p:nvPr>
            <p:ph idx="1"/>
          </p:nvPr>
        </p:nvSpPr>
        <p:spPr/>
        <p:txBody>
          <a:bodyPr>
            <a:normAutofit/>
          </a:bodyPr>
          <a:lstStyle/>
          <a:p>
            <a:r>
              <a:rPr lang="tr-TR" dirty="0" smtClean="0"/>
              <a:t>İşyerinin faaliyette bulunduğu adresten başka bir ildeki adrese nakledilmesi, sigortalı çalıştırılan bir işin veya işyerinin başka bir işverene devredilmesi veya intikal etmesi halinde,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tr-TR" dirty="0" smtClean="0"/>
              <a:t>HAFTA</a:t>
            </a:r>
            <a:br>
              <a:rPr lang="tr-TR" dirty="0" smtClean="0"/>
            </a:br>
            <a:r>
              <a:rPr lang="tr-TR" dirty="0" smtClean="0"/>
              <a:t>5510 sayılı Kanuna Göre Sosyal Sigortalarda İşveren İşlemleri-İşyeri, İşyerinin Bildirilmesi, Devri, İntikali ve Nakli İşlemleri.</a:t>
            </a:r>
            <a:br>
              <a:rPr lang="tr-TR" dirty="0" smtClean="0"/>
            </a:br>
            <a:r>
              <a:rPr lang="tr-TR" dirty="0" smtClean="0"/>
              <a:t/>
            </a:r>
            <a:br>
              <a:rPr lang="tr-TR" dirty="0" smtClean="0"/>
            </a:br>
            <a:endParaRPr lang="tr-TR" dirty="0"/>
          </a:p>
        </p:txBody>
      </p:sp>
      <p:sp>
        <p:nvSpPr>
          <p:cNvPr id="3" name="Content Placeholder 2"/>
          <p:cNvSpPr>
            <a:spLocks noGrp="1"/>
          </p:cNvSpPr>
          <p:nvPr>
            <p:ph idx="1"/>
          </p:nvPr>
        </p:nvSpPr>
        <p:spPr/>
        <p:txBody>
          <a:bodyPr/>
          <a:lstStyle/>
          <a:p>
            <a:r>
              <a:rPr lang="tr-TR" dirty="0" smtClean="0"/>
              <a:t>işyerinin nakledildiği, yeni işverenin işi veya işyerini devraldığı tarihi takip eden on gün içinde, işyerinin miras yoluyla intikali halinde ise mirasçıları, ölüm tarihinden itibaren en geç üç ay içinde, işyeri bildirgesini Kuruma vermekle yükümlüdür.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tr-TR" dirty="0" smtClean="0"/>
              <a:t>HAFTA</a:t>
            </a:r>
            <a:br>
              <a:rPr lang="tr-TR" dirty="0" smtClean="0"/>
            </a:br>
            <a:r>
              <a:rPr lang="tr-TR" dirty="0" smtClean="0"/>
              <a:t>5510 sayılı Kanuna Göre Sosyal Sigortalarda İşveren İşlemleri-İşyeri, İşyerinin Bildirilmesi, Devri, İntikali ve Nakli İşlemleri.</a:t>
            </a:r>
            <a:br>
              <a:rPr lang="tr-TR" dirty="0" smtClean="0"/>
            </a:br>
            <a:r>
              <a:rPr lang="tr-TR" dirty="0" smtClean="0"/>
              <a:t/>
            </a:r>
            <a:br>
              <a:rPr lang="tr-TR" dirty="0" smtClean="0"/>
            </a:br>
            <a:endParaRPr lang="tr-TR" dirty="0"/>
          </a:p>
        </p:txBody>
      </p:sp>
      <p:sp>
        <p:nvSpPr>
          <p:cNvPr id="3" name="Content Placeholder 2"/>
          <p:cNvSpPr>
            <a:spLocks noGrp="1"/>
          </p:cNvSpPr>
          <p:nvPr>
            <p:ph idx="1"/>
          </p:nvPr>
        </p:nvSpPr>
        <p:spPr/>
        <p:txBody>
          <a:bodyPr/>
          <a:lstStyle/>
          <a:p>
            <a:r>
              <a:rPr lang="tr-TR" dirty="0" smtClean="0"/>
              <a:t>İşyerinin aynı il sınırları içinde Kurumun diğer bir ünitesinin görev alanına giren başka bir adrese nakledilmesi halinde, adres değişikliğinin yazı ile bildirilmesi yeterlidir. Bu işlerde çalışan sigortalıların, sigorta hak ve yükümlülükleri devam eder.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14350" indent="-514350"/>
            <a:r>
              <a:rPr lang="tr-TR" dirty="0" smtClean="0"/>
              <a:t>HAFTA</a:t>
            </a:r>
            <a:br>
              <a:rPr lang="tr-TR" dirty="0" smtClean="0"/>
            </a:br>
            <a:r>
              <a:rPr lang="tr-TR" dirty="0" smtClean="0"/>
              <a:t>5510 sayılı Kanuna Göre Sosyal Sigortalarda İşveren İşlemleri-İşyeri, İşyerinin Bildirilmesi, Devri, İntikali ve Nakli İşlemleri.</a:t>
            </a:r>
            <a:br>
              <a:rPr lang="tr-TR" dirty="0" smtClean="0"/>
            </a:br>
            <a:r>
              <a:rPr lang="tr-TR" dirty="0" smtClean="0"/>
              <a:t/>
            </a:r>
            <a:br>
              <a:rPr lang="tr-TR" dirty="0" smtClean="0"/>
            </a:b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Valilikler, belediyeler ve ruhsat vermeye yetkili diğer kamu ve özel hukuk tüzel kişileri, yapı ruhsatı ve diğer tüm ruhsat veya ruhsat niteliği taşıyan işlemlerine ilişkin bilgi ve belgeler ile varsa bunların verilmesine esas olan istihdama ilişkin bilgileri, verildiği tarihten itibaren bir ay içinde Kuruma bildirmekle yükümlüdürler. (Ek cümle: 15/2/2018-7099/18 md.) </a:t>
            </a:r>
          </a:p>
          <a:p>
            <a:r>
              <a:rPr lang="tr-TR" dirty="0" smtClean="0"/>
              <a:t>Bu bildirimlerden hangilerinin işyerinin bildirilmesi yerine geçeceği Kurumca belirlenir, belirlenenlerle ilgili ayrıca işyeri bildirgesi düzenlenmez.</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390</Words>
  <Application>Microsoft Office PowerPoint</Application>
  <PresentationFormat>On-screen Show (4:3)</PresentationFormat>
  <Paragraphs>21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İŞLETMELERDE SOSYAL GÜVENLİK UYGULAMALARI</vt:lpstr>
      <vt:lpstr>HAFTA 5510 sayılı Kanuna Göre Sosyal Sigortalarda İşveren İşlemleri-İşyeri, İşyerinin Bildirilmesi, Devri, İntikali ve Nakli İşlemleri.  </vt:lpstr>
      <vt:lpstr>HAFTA 5510 sayılı Kanuna Göre Sosyal Sigortalarda İşveren İşlemleri-İşyeri, İşyerinin Bildirilmesi, Devri, İntikali ve Nakli İşlemleri.  </vt:lpstr>
      <vt:lpstr>HAFTA 5510 sayılı Kanuna Göre Sosyal Sigortalarda İşveren İşlemleri-İşyeri, İşyerinin Bildirilmesi, Devri, İntikali ve Nakli İşlemleri.  </vt:lpstr>
      <vt:lpstr>HAFTA 5510 sayılı Kanuna Göre Sosyal Sigortalarda İşveren İşlemleri-İşyeri, İşyerinin Bildirilmesi, Devri, İntikali ve Nakli İşlemleri.  </vt:lpstr>
      <vt:lpstr>HAFTA 5510 sayılı Kanuna Göre Sosyal Sigortalarda İşveren İşlemleri-İşyeri, İşyerinin Bildirilmesi, Devri, İntikali ve Nakli İşlemleri.  </vt:lpstr>
      <vt:lpstr>HAFTA 5510 sayılı Kanuna Göre Sosyal Sigortalarda İşveren İşlemleri-İşyeri, İşyerinin Bildirilmesi, Devri, İntikali ve Nakli İşlemleri.  </vt:lpstr>
      <vt:lpstr>HAFTA 5510 sayılı Kanuna Göre Sosyal Sigortalarda İşveren İşlemleri-İşyeri, İşyerinin Bildirilmesi, Devri, İntikali ve Nakli İşlemleri.  </vt:lpstr>
      <vt:lpstr>HAFTA 5510 sayılı Kanuna Göre Sosyal Sigortalarda İşveren İşlemleri-İşyeri, İşyerinin Bildirilmesi, Devri, İntikali ve Nakli İşlemleri.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İŞLETMELERDE SOSYAL GÜVENLİK UYGULAMALARI</dc:title>
  <dc:creator>Tuğba&amp;Cihan</dc:creator>
  <cp:lastModifiedBy>Tuğba&amp;Cihan</cp:lastModifiedBy>
  <cp:revision>2</cp:revision>
  <dcterms:created xsi:type="dcterms:W3CDTF">2020-05-08T08:59:27Z</dcterms:created>
  <dcterms:modified xsi:type="dcterms:W3CDTF">2020-05-08T09:06:13Z</dcterms:modified>
</cp:coreProperties>
</file>