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14" r:id="rId7"/>
    <p:sldMasterId id="2147483715" r:id="rId8"/>
    <p:sldMasterId id="2147483716" r:id="rId9"/>
    <p:sldMasterId id="2147483717" r:id="rId10"/>
    <p:sldMasterId id="2147483718" r:id="rId11"/>
    <p:sldMasterId id="2147483719" r:id="rId12"/>
    <p:sldMasterId id="2147483720" r:id="rId13"/>
    <p:sldMasterId id="2147483721" r:id="rId14"/>
    <p:sldMasterId id="2147483722" r:id="rId15"/>
    <p:sldMasterId id="2147483723" r:id="rId16"/>
    <p:sldMasterId id="2147483724" r:id="rId17"/>
    <p:sldMasterId id="2147483725" r:id="rId18"/>
  </p:sldMasterIdLst>
  <p:notesMasterIdLst>
    <p:notesMasterId r:id="rId37"/>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Lst>
  <p:sldSz cx="10080625" cy="7559675"/>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6" d="100"/>
          <a:sy n="106" d="100"/>
        </p:scale>
        <p:origin x="14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viewProps" Target="viewProps.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PlaceHolder 1"/>
          <p:cNvSpPr>
            <a:spLocks noGrp="1"/>
          </p:cNvSpPr>
          <p:nvPr>
            <p:ph type="body"/>
          </p:nvPr>
        </p:nvSpPr>
        <p:spPr>
          <a:xfrm>
            <a:off x="756000" y="5078520"/>
            <a:ext cx="6047640" cy="4811040"/>
          </a:xfrm>
          <a:prstGeom prst="rect">
            <a:avLst/>
          </a:prstGeom>
        </p:spPr>
        <p:txBody>
          <a:bodyPr lIns="0" tIns="0" rIns="0" bIns="0"/>
          <a:lstStyle/>
          <a:p>
            <a:r>
              <a:rPr lang="tr-TR" sz="2000" spc="-1">
                <a:latin typeface="Arial"/>
              </a:rPr>
              <a:t>Click to edit the notes format</a:t>
            </a:r>
            <a:endParaRPr/>
          </a:p>
        </p:txBody>
      </p:sp>
      <p:sp>
        <p:nvSpPr>
          <p:cNvPr id="186" name="PlaceHolder 2"/>
          <p:cNvSpPr>
            <a:spLocks noGrp="1"/>
          </p:cNvSpPr>
          <p:nvPr>
            <p:ph type="hdr"/>
          </p:nvPr>
        </p:nvSpPr>
        <p:spPr>
          <a:xfrm>
            <a:off x="0" y="0"/>
            <a:ext cx="3280680" cy="534240"/>
          </a:xfrm>
          <a:prstGeom prst="rect">
            <a:avLst/>
          </a:prstGeom>
        </p:spPr>
        <p:txBody>
          <a:bodyPr lIns="0" tIns="0" rIns="0" bIns="0"/>
          <a:lstStyle/>
          <a:p>
            <a:r>
              <a:rPr lang="tr-TR" sz="1400" spc="-1">
                <a:latin typeface="Times New Roman"/>
              </a:rPr>
              <a:t>&lt;header&gt;</a:t>
            </a:r>
            <a:endParaRPr/>
          </a:p>
        </p:txBody>
      </p:sp>
      <p:sp>
        <p:nvSpPr>
          <p:cNvPr id="187" name="PlaceHolder 3"/>
          <p:cNvSpPr>
            <a:spLocks noGrp="1"/>
          </p:cNvSpPr>
          <p:nvPr>
            <p:ph type="dt"/>
          </p:nvPr>
        </p:nvSpPr>
        <p:spPr>
          <a:xfrm>
            <a:off x="4278960" y="0"/>
            <a:ext cx="3280680" cy="534240"/>
          </a:xfrm>
          <a:prstGeom prst="rect">
            <a:avLst/>
          </a:prstGeom>
        </p:spPr>
        <p:txBody>
          <a:bodyPr lIns="0" tIns="0" rIns="0" bIns="0"/>
          <a:lstStyle/>
          <a:p>
            <a:pPr algn="r"/>
            <a:r>
              <a:rPr lang="tr-TR" sz="1400" spc="-1">
                <a:latin typeface="Times New Roman"/>
              </a:rPr>
              <a:t>&lt;date/time&gt;</a:t>
            </a:r>
            <a:endParaRPr/>
          </a:p>
        </p:txBody>
      </p:sp>
      <p:sp>
        <p:nvSpPr>
          <p:cNvPr id="188" name="PlaceHolder 4"/>
          <p:cNvSpPr>
            <a:spLocks noGrp="1"/>
          </p:cNvSpPr>
          <p:nvPr>
            <p:ph type="ftr"/>
          </p:nvPr>
        </p:nvSpPr>
        <p:spPr>
          <a:xfrm>
            <a:off x="0" y="10157400"/>
            <a:ext cx="3280680" cy="534240"/>
          </a:xfrm>
          <a:prstGeom prst="rect">
            <a:avLst/>
          </a:prstGeom>
        </p:spPr>
        <p:txBody>
          <a:bodyPr lIns="0" tIns="0" rIns="0" bIns="0" anchor="b"/>
          <a:lstStyle/>
          <a:p>
            <a:r>
              <a:rPr lang="tr-TR" sz="1400" spc="-1">
                <a:latin typeface="Times New Roman"/>
              </a:rPr>
              <a:t>&lt;footer&gt;</a:t>
            </a:r>
            <a:endParaRPr/>
          </a:p>
        </p:txBody>
      </p:sp>
      <p:sp>
        <p:nvSpPr>
          <p:cNvPr id="189" name="PlaceHolder 5"/>
          <p:cNvSpPr>
            <a:spLocks noGrp="1"/>
          </p:cNvSpPr>
          <p:nvPr>
            <p:ph type="sldNum"/>
          </p:nvPr>
        </p:nvSpPr>
        <p:spPr>
          <a:xfrm>
            <a:off x="4278960" y="10157400"/>
            <a:ext cx="3280680" cy="534240"/>
          </a:xfrm>
          <a:prstGeom prst="rect">
            <a:avLst/>
          </a:prstGeom>
        </p:spPr>
        <p:txBody>
          <a:bodyPr lIns="0" tIns="0" rIns="0" bIns="0" anchor="b"/>
          <a:lstStyle/>
          <a:p>
            <a:pPr algn="r"/>
            <a:fld id="{FBFBFD45-3312-4553-A34C-54A1E055ADA0}" type="slidenum">
              <a:rPr lang="tr-TR" sz="1400" spc="-1">
                <a:latin typeface="Times New Roman"/>
              </a:rP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1007640" y="5078520"/>
            <a:ext cx="5543640" cy="481104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E5C72D-001B-48E9-BC17-5035B494A376}"/>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89F6114-3466-4559-8CA8-65829A3EF323}"/>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571DE13-544C-44EF-9014-0606FDA4DFD8}"/>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1DD76BDB-59A1-430C-9E18-B7B03AA669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B64B36E-1B9B-4050-8475-6AF458D22219}"/>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83397A-425B-4D76-8365-FF80A247CC08}"/>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00F8517-5F5E-4B26-8835-23CE92EEA2CB}"/>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B74776-1E42-4BAB-AB67-0A77F135C65D}"/>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E0FEF25D-E579-4DF9-B263-D62C12525EB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232B86-8CFB-43BC-8F9E-7DB8994E8DDC}"/>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65BC78-E2D8-41CE-8344-66E8FBDDC57B}"/>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0697E9C-5B75-4FFD-A973-00A7918FA86E}"/>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F6421FA-2459-4710-ACCF-54F39340E336}"/>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7D7D7A2E-3146-4508-BDC8-B0FF98F8A83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E2ED9A5-6B0A-42E6-BA1B-2935C76B5D8D}"/>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BA9CBA-B682-4397-B2DE-8CACBE033398}"/>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EB46EA3-130A-4D72-A004-BB30B6152632}"/>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A715AC-6CCF-47E4-866D-733D7B8BA2A0}"/>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43C4BF1E-FB52-4BAC-979F-0D3A577E1C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D261996-2A19-479E-BE5F-77D90E753F7C}"/>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0"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2"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45"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B31075-AF44-4398-AEAC-539D58D3BBF1}"/>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556E009-54BD-4B30-A627-772AA8AF48EE}"/>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16A620C-7CE9-4D61-9257-FBA49099536D}"/>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C4A31F94-FEC3-4F45-9C9D-A4D78AC368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87AADD-5775-4A6D-BA6E-57CEC54A1C8B}"/>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0"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51"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3"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5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5"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7"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9"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62"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65"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66"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67"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70"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71" name="Resim 70"/>
          <p:cNvPicPr/>
          <p:nvPr/>
        </p:nvPicPr>
        <p:blipFill>
          <a:blip r:embed="rId2"/>
          <a:stretch/>
        </p:blipFill>
        <p:spPr>
          <a:xfrm>
            <a:off x="2292480" y="1768680"/>
            <a:ext cx="5494680" cy="4384080"/>
          </a:xfrm>
          <a:prstGeom prst="rect">
            <a:avLst/>
          </a:prstGeom>
          <a:ln>
            <a:noFill/>
          </a:ln>
        </p:spPr>
      </p:pic>
      <p:pic>
        <p:nvPicPr>
          <p:cNvPr id="72" name="Resim 71"/>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6"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8"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80"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81"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ECAF0D-1C8D-41F5-A56A-9AED1E730E22}"/>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A43149C-D6B7-412B-A225-C4053874BBB6}"/>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31DD2B2-05CE-43EC-A383-32B111889007}"/>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72E24B52-FD88-4B1D-AB3D-06270269F4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9282DAE-5E02-423D-A0B4-F309BF87CAEC}"/>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8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86"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87"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89"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9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1"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9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9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5"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97"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98"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0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0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02"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03"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05"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06"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07" name="Resim 106"/>
          <p:cNvPicPr/>
          <p:nvPr/>
        </p:nvPicPr>
        <p:blipFill>
          <a:blip r:embed="rId2"/>
          <a:stretch/>
        </p:blipFill>
        <p:spPr>
          <a:xfrm>
            <a:off x="2292480" y="1768680"/>
            <a:ext cx="5494680" cy="4384080"/>
          </a:xfrm>
          <a:prstGeom prst="rect">
            <a:avLst/>
          </a:prstGeom>
          <a:ln>
            <a:noFill/>
          </a:ln>
        </p:spPr>
      </p:pic>
      <p:pic>
        <p:nvPicPr>
          <p:cNvPr id="108" name="Resim 107"/>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6"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28B445-A57E-47C7-9751-ECE08007A629}"/>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25B0880-8048-499E-8A8F-889F69104A23}"/>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167706-6AF5-4923-895D-AE400AFB5713}"/>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659AEA75-8D96-47BF-8DA1-61C482862D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F17CAB3-7176-4755-8988-F07B32AFD7D4}"/>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8"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21"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26"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27"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9"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3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1"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3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5"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37"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138"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4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42"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43"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45"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46"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47" name="Resim 146"/>
          <p:cNvPicPr/>
          <p:nvPr/>
        </p:nvPicPr>
        <p:blipFill>
          <a:blip r:embed="rId2"/>
          <a:stretch/>
        </p:blipFill>
        <p:spPr>
          <a:xfrm>
            <a:off x="2292480" y="1768680"/>
            <a:ext cx="5494680" cy="4384080"/>
          </a:xfrm>
          <a:prstGeom prst="rect">
            <a:avLst/>
          </a:prstGeom>
          <a:ln>
            <a:noFill/>
          </a:ln>
        </p:spPr>
      </p:pic>
      <p:pic>
        <p:nvPicPr>
          <p:cNvPr id="148" name="Resim 147"/>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813B69-898A-471A-9962-1532891E8882}"/>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31F268-8313-4F78-A99D-079D138C567D}"/>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75CFC85-7C83-4EA0-B71B-61E775DC5ED6}"/>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1A03C5CA-5D95-4FA8-8A75-C1C95E689F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C3DFE7F-EFD8-4A7D-A27C-7B48895C2E65}"/>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52"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54"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56"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57"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9"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61"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62"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63"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65"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66"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67"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6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7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71"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73"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174"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137E04-D46B-46E7-A9DB-58E9115F84AF}"/>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DE8CE79-A24C-45E2-8F89-191517C32CE9}"/>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3390DE-8490-44F3-984E-1DC18F440312}"/>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4F8057D1-DFBD-40BB-A3ED-3CE2D818841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299774-6494-4ECD-8B20-55F90FB2C37B}"/>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76"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7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78"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79"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81"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82"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83" name="Resim 182"/>
          <p:cNvPicPr/>
          <p:nvPr/>
        </p:nvPicPr>
        <p:blipFill>
          <a:blip r:embed="rId2"/>
          <a:stretch/>
        </p:blipFill>
        <p:spPr>
          <a:xfrm>
            <a:off x="2292480" y="1768680"/>
            <a:ext cx="5494680" cy="4384080"/>
          </a:xfrm>
          <a:prstGeom prst="rect">
            <a:avLst/>
          </a:prstGeom>
          <a:ln>
            <a:noFill/>
          </a:ln>
        </p:spPr>
      </p:pic>
      <p:pic>
        <p:nvPicPr>
          <p:cNvPr id="184" name="Resim 183"/>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C843A3-5039-4AC9-AB48-9800E1D06BCA}"/>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2BED4AE-8EFA-45D6-8CC3-E7E1BECE607C}"/>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5BA657D-B5BB-477B-A6AA-2F508D01EFF6}"/>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50F2A0D4-0763-4B21-9CFB-845703DC97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6DC1415-B123-401F-A085-E40672BEE773}"/>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0B752B-4C0E-4A21-8831-4D152402321A}"/>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655BC2-C023-4438-B234-FB0B74942BF4}"/>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C59ADE-E580-44B4-A098-E542C5B33A18}"/>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D64236E4-724E-48DD-B8DE-B238824240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E524490-9C6E-43AF-999F-8EFFD6670CEA}"/>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DC0E5AB-51A4-4FF3-9452-7AA48BA05B93}"/>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4C0C8C1-26CA-40A0-9856-B370EE235AEE}"/>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0D4833-7AEB-46F8-99F2-FD834996CD9C}"/>
              </a:ext>
            </a:extLst>
          </p:cNvPr>
          <p:cNvSpPr>
            <a:spLocks noGrp="1"/>
          </p:cNvSpPr>
          <p:nvPr>
            <p:ph type="dt" sz="half" idx="10"/>
          </p:nvPr>
        </p:nvSpPr>
        <p:spPr/>
        <p:txBody>
          <a:body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1551C26D-4987-4DCF-BF03-7311E03B73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AA55A3-ADB7-4A99-A166-0374D70DC72C}"/>
              </a:ext>
            </a:extLst>
          </p:cNvPr>
          <p:cNvSpPr>
            <a:spLocks noGrp="1"/>
          </p:cNvSpPr>
          <p:nvPr>
            <p:ph type="sldNum" sz="quarter" idx="12"/>
          </p:nvPr>
        </p:nvSpPr>
        <p:spPr/>
        <p:txBody>
          <a:bodyPr/>
          <a:lstStyle/>
          <a:p>
            <a:fld id="{20A9E0A8-3684-4FA2-9697-B07731B50BC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4DD553E-CB94-49E4-ACA8-4B8107A75CA0}"/>
              </a:ext>
            </a:extLst>
          </p:cNvPr>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3EFAAE6-4E2C-4BF6-8F6B-D3B5F0957D13}"/>
              </a:ext>
            </a:extLst>
          </p:cNvPr>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0E0ABD-9ED5-4B58-96B5-D7DB6EF22E43}"/>
              </a:ext>
            </a:extLst>
          </p:cNvPr>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D56EDC4C-15AF-4946-9C76-0EAB46E10B6F}" type="datetimeFigureOut">
              <a:rPr lang="tr-TR" smtClean="0"/>
              <a:t>14.11.2019</a:t>
            </a:fld>
            <a:endParaRPr lang="tr-TR"/>
          </a:p>
        </p:txBody>
      </p:sp>
      <p:sp>
        <p:nvSpPr>
          <p:cNvPr id="5" name="Alt Bilgi Yer Tutucusu 4">
            <a:extLst>
              <a:ext uri="{FF2B5EF4-FFF2-40B4-BE49-F238E27FC236}">
                <a16:creationId xmlns:a16="http://schemas.microsoft.com/office/drawing/2014/main" id="{F605B0EB-A9F0-4602-93C1-653925E1F041}"/>
              </a:ext>
            </a:extLst>
          </p:cNvPr>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60B9988-782F-4147-80FA-B4C4FF2B0657}"/>
              </a:ext>
            </a:extLst>
          </p:cNvPr>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20A9E0A8-3684-4FA2-9697-B07731B50BC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2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8"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Wingdings" charset="2"/>
              <a:buChar char=""/>
            </a:pPr>
            <a:r>
              <a:rPr lang="tr-TR" sz="3200" spc="-1">
                <a:latin typeface="Arial"/>
              </a:rPr>
              <a:t>Click to edit the outline text format</a:t>
            </a:r>
            <a:endParaRPr/>
          </a:p>
          <a:p>
            <a:pPr marL="864000" lvl="1" indent="-324000">
              <a:buClr>
                <a:srgbClr val="FFFFFF"/>
              </a:buClr>
              <a:buSzPct val="75000"/>
              <a:buFont typeface="Symbol" charset="2"/>
              <a:buChar char=""/>
            </a:pPr>
            <a:r>
              <a:rPr lang="tr-TR" sz="2800" spc="-1">
                <a:latin typeface="Arial"/>
              </a:rPr>
              <a:t>Second Outline Level</a:t>
            </a:r>
            <a:endParaRPr/>
          </a:p>
          <a:p>
            <a:pPr marL="1296000" lvl="2" indent="-288000">
              <a:buClr>
                <a:srgbClr val="FFFFFF"/>
              </a:buClr>
              <a:buSzPct val="45000"/>
              <a:buFont typeface="Wingdings" charset="2"/>
              <a:buChar char=""/>
            </a:pPr>
            <a:r>
              <a:rPr lang="tr-TR" sz="2400" spc="-1">
                <a:latin typeface="Arial"/>
              </a:rPr>
              <a:t>Third Outline Level</a:t>
            </a:r>
            <a:endParaRPr/>
          </a:p>
          <a:p>
            <a:pPr marL="1728000" lvl="3" indent="-216000">
              <a:buClr>
                <a:srgbClr val="FFFFFF"/>
              </a:buClr>
              <a:buSzPct val="75000"/>
              <a:buFont typeface="Symbol" charset="2"/>
              <a:buChar char=""/>
            </a:pPr>
            <a:r>
              <a:rPr lang="tr-TR" sz="2000" spc="-1">
                <a:latin typeface="Arial"/>
              </a:rPr>
              <a:t>Fourth Outline Level</a:t>
            </a:r>
            <a:endParaRPr/>
          </a:p>
          <a:p>
            <a:pPr marL="2160000" lvl="4" indent="-216000">
              <a:buClr>
                <a:srgbClr val="FFFFFF"/>
              </a:buClr>
              <a:buSzPct val="45000"/>
              <a:buFont typeface="Wingdings" charset="2"/>
              <a:buChar char=""/>
            </a:pPr>
            <a:r>
              <a:rPr lang="tr-TR" sz="2000" spc="-1">
                <a:latin typeface="Arial"/>
              </a:rPr>
              <a:t>Fifth Outline Level</a:t>
            </a:r>
            <a:endParaRPr/>
          </a:p>
          <a:p>
            <a:pPr marL="2592000" lvl="5" indent="-216000">
              <a:buClr>
                <a:srgbClr val="FFFFFF"/>
              </a:buClr>
              <a:buSzPct val="45000"/>
              <a:buFont typeface="Wingdings" charset="2"/>
              <a:buChar char=""/>
            </a:pPr>
            <a:r>
              <a:rPr lang="tr-TR" sz="2000" spc="-1">
                <a:latin typeface="Arial"/>
              </a:rPr>
              <a:t>Sixth Outline Level</a:t>
            </a:r>
            <a:endParaRPr/>
          </a:p>
          <a:p>
            <a:pPr marL="3024000" lvl="6" indent="-216000">
              <a:buClr>
                <a:srgbClr val="FFFFFF"/>
              </a:buClr>
              <a:buSzPct val="45000"/>
              <a:buFont typeface="Wingdings" charset="2"/>
              <a:buChar char=""/>
            </a:pPr>
            <a:r>
              <a:rPr lang="tr-TR"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74" name="PlaceHolder 2"/>
          <p:cNvSpPr>
            <a:spLocks noGrp="1"/>
          </p:cNvSpPr>
          <p:nvPr>
            <p:ph type="body"/>
          </p:nvPr>
        </p:nvSpPr>
        <p:spPr>
          <a:xfrm>
            <a:off x="504000" y="1769040"/>
            <a:ext cx="9071280" cy="4384080"/>
          </a:xfrm>
          <a:prstGeom prst="rect">
            <a:avLst/>
          </a:prstGeom>
        </p:spPr>
        <p:txBody>
          <a:bodyPr lIns="0" tIns="0" rIns="0" bIns="0"/>
          <a:lstStyle/>
          <a:p>
            <a:pPr marL="432000" indent="-324000">
              <a:buClr>
                <a:srgbClr val="FFFFFF"/>
              </a:buClr>
              <a:buSzPct val="45000"/>
              <a:buFont typeface="Wingdings" charset="2"/>
              <a:buChar char=""/>
            </a:pPr>
            <a:r>
              <a:rPr lang="tr-TR" sz="1800" spc="-1">
                <a:latin typeface="Arial"/>
              </a:rPr>
              <a:t>Click to edit the outline text format</a:t>
            </a:r>
            <a:endParaRPr/>
          </a:p>
          <a:p>
            <a:pPr marL="864000" lvl="1" indent="-324000">
              <a:buClr>
                <a:srgbClr val="FFFFFF"/>
              </a:buClr>
              <a:buSzPct val="75000"/>
              <a:buFont typeface="Symbol" charset="2"/>
              <a:buChar char=""/>
            </a:pPr>
            <a:r>
              <a:rPr lang="tr-TR" sz="1800" spc="-1">
                <a:latin typeface="Arial"/>
              </a:rPr>
              <a:t>Second Outline Level</a:t>
            </a:r>
            <a:endParaRPr/>
          </a:p>
          <a:p>
            <a:pPr marL="1296000" lvl="2" indent="-288000">
              <a:buClr>
                <a:srgbClr val="FFFFFF"/>
              </a:buClr>
              <a:buSzPct val="45000"/>
              <a:buFont typeface="Wingdings" charset="2"/>
              <a:buChar char=""/>
            </a:pPr>
            <a:r>
              <a:rPr lang="tr-TR" sz="1800" spc="-1">
                <a:latin typeface="Arial"/>
              </a:rPr>
              <a:t>Third Outline Level</a:t>
            </a:r>
            <a:endParaRPr/>
          </a:p>
          <a:p>
            <a:pPr marL="1728000" lvl="3" indent="-216000">
              <a:buClr>
                <a:srgbClr val="FFFFFF"/>
              </a:buClr>
              <a:buSzPct val="75000"/>
              <a:buFont typeface="Symbol" charset="2"/>
              <a:buChar char=""/>
            </a:pPr>
            <a:r>
              <a:rPr lang="tr-TR" sz="1800" spc="-1">
                <a:latin typeface="Arial"/>
              </a:rPr>
              <a:t>Fourth Outline Level</a:t>
            </a:r>
            <a:endParaRPr/>
          </a:p>
          <a:p>
            <a:pPr marL="2160000" lvl="4" indent="-216000">
              <a:buClr>
                <a:srgbClr val="FFFFFF"/>
              </a:buClr>
              <a:buSzPct val="45000"/>
              <a:buFont typeface="Wingdings" charset="2"/>
              <a:buChar char=""/>
            </a:pPr>
            <a:r>
              <a:rPr lang="tr-TR" sz="1800" spc="-1">
                <a:latin typeface="Arial"/>
              </a:rPr>
              <a:t>Fifth Outline Level</a:t>
            </a:r>
            <a:endParaRPr/>
          </a:p>
          <a:p>
            <a:pPr marL="2592000" lvl="5" indent="-216000">
              <a:buClr>
                <a:srgbClr val="FFFFFF"/>
              </a:buClr>
              <a:buSzPct val="45000"/>
              <a:buFont typeface="Wingdings" charset="2"/>
              <a:buChar char=""/>
            </a:pPr>
            <a:r>
              <a:rPr lang="tr-TR" sz="1800" spc="-1">
                <a:latin typeface="Arial"/>
              </a:rPr>
              <a:t>Sixth Outline Level</a:t>
            </a:r>
            <a:endParaRPr/>
          </a:p>
          <a:p>
            <a:pPr marL="3024000" lvl="6" indent="-216000">
              <a:buClr>
                <a:srgbClr val="FFFFFF"/>
              </a:buClr>
              <a:buSzPct val="45000"/>
              <a:buFont typeface="Wingdings" charset="2"/>
              <a:buChar char=""/>
            </a:pPr>
            <a:r>
              <a:rPr lang="tr-TR" sz="18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 name="Line 1"/>
          <p:cNvSpPr/>
          <p:nvPr/>
        </p:nvSpPr>
        <p:spPr>
          <a:xfrm>
            <a:off x="503640" y="7003440"/>
            <a:ext cx="9072000" cy="0"/>
          </a:xfrm>
          <a:prstGeom prst="line">
            <a:avLst/>
          </a:prstGeom>
          <a:ln w="9360" cap="rnd">
            <a:solidFill>
              <a:srgbClr val="EA157A"/>
            </a:solidFill>
            <a:custDash>
              <a:ds d="500000" sp="400000"/>
            </a:custDash>
            <a:miter/>
          </a:ln>
        </p:spPr>
        <p:style>
          <a:lnRef idx="0">
            <a:scrgbClr r="0" g="0" b="0"/>
          </a:lnRef>
          <a:fillRef idx="0">
            <a:scrgbClr r="0" g="0" b="0"/>
          </a:fillRef>
          <a:effectRef idx="0">
            <a:scrgbClr r="0" g="0" b="0"/>
          </a:effectRef>
          <a:fontRef idx="minor"/>
        </p:style>
      </p:sp>
      <p:sp>
        <p:nvSpPr>
          <p:cNvPr id="110" name="Line 2"/>
          <p:cNvSpPr/>
          <p:nvPr/>
        </p:nvSpPr>
        <p:spPr>
          <a:xfrm>
            <a:off x="503640" y="1259640"/>
            <a:ext cx="9072000" cy="0"/>
          </a:xfrm>
          <a:prstGeom prst="line">
            <a:avLst/>
          </a:prstGeom>
          <a:ln w="9360" cap="rnd">
            <a:solidFill>
              <a:srgbClr val="EA157A"/>
            </a:solidFill>
            <a:custDash>
              <a:ds d="500000" sp="400000"/>
            </a:custDash>
            <a:miter/>
          </a:ln>
        </p:spPr>
        <p:style>
          <a:lnRef idx="0">
            <a:scrgbClr r="0" g="0" b="0"/>
          </a:lnRef>
          <a:fillRef idx="0">
            <a:scrgbClr r="0" g="0" b="0"/>
          </a:fillRef>
          <a:effectRef idx="0">
            <a:scrgbClr r="0" g="0" b="0"/>
          </a:effectRef>
          <a:fontRef idx="minor"/>
        </p:style>
      </p:sp>
      <p:sp>
        <p:nvSpPr>
          <p:cNvPr id="111" name="CustomShape 3"/>
          <p:cNvSpPr/>
          <p:nvPr/>
        </p:nvSpPr>
        <p:spPr>
          <a:xfrm rot="5400000">
            <a:off x="461520" y="7129080"/>
            <a:ext cx="209520" cy="132480"/>
          </a:xfrm>
          <a:custGeom>
            <a:avLst/>
            <a:gdLst/>
            <a:ahLst/>
            <a:cxnLst/>
            <a:rect l="l" t="t" r="r" b="b"/>
            <a:pathLst>
              <a:path w="371" h="585">
                <a:moveTo>
                  <a:pt x="370" y="292"/>
                </a:moveTo>
                <a:lnTo>
                  <a:pt x="0" y="584"/>
                </a:lnTo>
                <a:lnTo>
                  <a:pt x="0" y="0"/>
                </a:lnTo>
                <a:lnTo>
                  <a:pt x="370" y="292"/>
                </a:lnTo>
              </a:path>
            </a:pathLst>
          </a:custGeom>
          <a:solidFill>
            <a:srgbClr val="EA157A"/>
          </a:solidFill>
          <a:ln>
            <a:noFill/>
          </a:ln>
        </p:spPr>
        <p:style>
          <a:lnRef idx="0">
            <a:scrgbClr r="0" g="0" b="0"/>
          </a:lnRef>
          <a:fillRef idx="0">
            <a:scrgbClr r="0" g="0" b="0"/>
          </a:fillRef>
          <a:effectRef idx="0">
            <a:scrgbClr r="0" g="0" b="0"/>
          </a:effectRef>
          <a:fontRef idx="minor"/>
        </p:style>
      </p:sp>
      <p:sp>
        <p:nvSpPr>
          <p:cNvPr id="112" name="CustomShape 4"/>
          <p:cNvSpPr/>
          <p:nvPr/>
        </p:nvSpPr>
        <p:spPr>
          <a:xfrm rot="5400000">
            <a:off x="461520" y="7129080"/>
            <a:ext cx="209520" cy="132480"/>
          </a:xfrm>
          <a:custGeom>
            <a:avLst/>
            <a:gdLst/>
            <a:ahLst/>
            <a:cxnLst/>
            <a:rect l="l" t="t" r="r" b="b"/>
            <a:pathLst>
              <a:path w="371" h="585">
                <a:moveTo>
                  <a:pt x="370" y="292"/>
                </a:moveTo>
                <a:lnTo>
                  <a:pt x="0" y="584"/>
                </a:lnTo>
                <a:lnTo>
                  <a:pt x="0" y="0"/>
                </a:lnTo>
                <a:lnTo>
                  <a:pt x="370" y="292"/>
                </a:lnTo>
              </a:path>
            </a:pathLst>
          </a:custGeom>
          <a:solidFill>
            <a:srgbClr val="EA157A"/>
          </a:solidFill>
          <a:ln>
            <a:noFill/>
          </a:ln>
        </p:spPr>
        <p:style>
          <a:lnRef idx="0">
            <a:scrgbClr r="0" g="0" b="0"/>
          </a:lnRef>
          <a:fillRef idx="0">
            <a:scrgbClr r="0" g="0" b="0"/>
          </a:fillRef>
          <a:effectRef idx="0">
            <a:scrgbClr r="0" g="0" b="0"/>
          </a:effectRef>
          <a:fontRef idx="minor"/>
        </p:style>
      </p:sp>
      <p:sp>
        <p:nvSpPr>
          <p:cNvPr id="113" name="PlaceHolder 5"/>
          <p:cNvSpPr>
            <a:spLocks noGrp="1"/>
          </p:cNvSpPr>
          <p:nvPr>
            <p:ph type="title"/>
          </p:nvPr>
        </p:nvSpPr>
        <p:spPr>
          <a:xfrm>
            <a:off x="504000" y="301320"/>
            <a:ext cx="9072000" cy="1261800"/>
          </a:xfrm>
          <a:prstGeom prst="rect">
            <a:avLst/>
          </a:prstGeom>
        </p:spPr>
        <p:txBody>
          <a:bodyPr lIns="0" tIns="0" rIns="0" bIns="0" anchor="ctr"/>
          <a:lstStyle/>
          <a:p>
            <a:pPr algn="ctr"/>
            <a:r>
              <a:rPr lang="tr-TR" sz="4400" spc="-1">
                <a:latin typeface="Arial"/>
              </a:rPr>
              <a:t>Click to edit the title text format</a:t>
            </a:r>
            <a:endParaRPr/>
          </a:p>
        </p:txBody>
      </p:sp>
      <p:sp>
        <p:nvSpPr>
          <p:cNvPr id="114" name="PlaceHolder 6"/>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Wingdings" charset="2"/>
              <a:buChar char=""/>
            </a:pPr>
            <a:r>
              <a:rPr lang="tr-TR" sz="3200" spc="-1">
                <a:latin typeface="Arial"/>
              </a:rPr>
              <a:t>Click to edit the outline text format</a:t>
            </a:r>
            <a:endParaRPr/>
          </a:p>
          <a:p>
            <a:pPr marL="864000" lvl="1" indent="-324000">
              <a:buClr>
                <a:srgbClr val="FFFFFF"/>
              </a:buClr>
              <a:buSzPct val="75000"/>
              <a:buFont typeface="Symbol" charset="2"/>
              <a:buChar char=""/>
            </a:pPr>
            <a:r>
              <a:rPr lang="tr-TR" sz="2800" spc="-1">
                <a:latin typeface="Arial"/>
              </a:rPr>
              <a:t>Second Outline Level</a:t>
            </a:r>
            <a:endParaRPr/>
          </a:p>
          <a:p>
            <a:pPr marL="1296000" lvl="2" indent="-288000">
              <a:buClr>
                <a:srgbClr val="FFFFFF"/>
              </a:buClr>
              <a:buSzPct val="45000"/>
              <a:buFont typeface="Wingdings" charset="2"/>
              <a:buChar char=""/>
            </a:pPr>
            <a:r>
              <a:rPr lang="tr-TR" sz="2400" spc="-1">
                <a:latin typeface="Arial"/>
              </a:rPr>
              <a:t>Third Outline Level</a:t>
            </a:r>
            <a:endParaRPr/>
          </a:p>
          <a:p>
            <a:pPr marL="1728000" lvl="3" indent="-216000">
              <a:buClr>
                <a:srgbClr val="FFFFFF"/>
              </a:buClr>
              <a:buSzPct val="75000"/>
              <a:buFont typeface="Symbol" charset="2"/>
              <a:buChar char=""/>
            </a:pPr>
            <a:r>
              <a:rPr lang="tr-TR" sz="2000" spc="-1">
                <a:latin typeface="Arial"/>
              </a:rPr>
              <a:t>Fourth Outline Level</a:t>
            </a:r>
            <a:endParaRPr/>
          </a:p>
          <a:p>
            <a:pPr marL="2160000" lvl="4" indent="-216000">
              <a:buClr>
                <a:srgbClr val="FFFFFF"/>
              </a:buClr>
              <a:buSzPct val="45000"/>
              <a:buFont typeface="Wingdings" charset="2"/>
              <a:buChar char=""/>
            </a:pPr>
            <a:r>
              <a:rPr lang="tr-TR" sz="2000" spc="-1">
                <a:latin typeface="Arial"/>
              </a:rPr>
              <a:t>Fifth Outline Level</a:t>
            </a:r>
            <a:endParaRPr/>
          </a:p>
          <a:p>
            <a:pPr marL="2592000" lvl="5" indent="-216000">
              <a:buClr>
                <a:srgbClr val="FFFFFF"/>
              </a:buClr>
              <a:buSzPct val="45000"/>
              <a:buFont typeface="Wingdings" charset="2"/>
              <a:buChar char=""/>
            </a:pPr>
            <a:r>
              <a:rPr lang="tr-TR" sz="2000" spc="-1">
                <a:latin typeface="Arial"/>
              </a:rPr>
              <a:t>Sixth Outline Level</a:t>
            </a:r>
            <a:endParaRPr/>
          </a:p>
          <a:p>
            <a:pPr marL="3024000" lvl="6" indent="-216000">
              <a:buClr>
                <a:srgbClr val="FFFFFF"/>
              </a:buClr>
              <a:buSzPct val="45000"/>
              <a:buFont typeface="Wingdings" charset="2"/>
              <a:buChar char=""/>
            </a:pPr>
            <a:r>
              <a:rPr lang="tr-TR"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tr-TR" sz="4400" spc="-1">
                <a:latin typeface="Arial"/>
              </a:rPr>
              <a:t>Click to edit the title text format</a:t>
            </a:r>
            <a:endParaRPr/>
          </a:p>
        </p:txBody>
      </p:sp>
      <p:sp>
        <p:nvSpPr>
          <p:cNvPr id="150"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Wingdings" charset="2"/>
              <a:buChar char=""/>
            </a:pPr>
            <a:r>
              <a:rPr lang="tr-TR" sz="3200" spc="-1">
                <a:latin typeface="Arial"/>
              </a:rPr>
              <a:t>Click to edit the outline text format</a:t>
            </a:r>
            <a:endParaRPr/>
          </a:p>
          <a:p>
            <a:pPr marL="864000" lvl="1" indent="-324000">
              <a:buClr>
                <a:srgbClr val="FFFFFF"/>
              </a:buClr>
              <a:buSzPct val="75000"/>
              <a:buFont typeface="Symbol" charset="2"/>
              <a:buChar char=""/>
            </a:pPr>
            <a:r>
              <a:rPr lang="tr-TR" sz="2800" spc="-1">
                <a:latin typeface="Arial"/>
              </a:rPr>
              <a:t>Second Outline Level</a:t>
            </a:r>
            <a:endParaRPr/>
          </a:p>
          <a:p>
            <a:pPr marL="1296000" lvl="2" indent="-288000">
              <a:buClr>
                <a:srgbClr val="FFFFFF"/>
              </a:buClr>
              <a:buSzPct val="45000"/>
              <a:buFont typeface="Wingdings" charset="2"/>
              <a:buChar char=""/>
            </a:pPr>
            <a:r>
              <a:rPr lang="tr-TR" sz="2400" spc="-1">
                <a:latin typeface="Arial"/>
              </a:rPr>
              <a:t>Third Outline Level</a:t>
            </a:r>
            <a:endParaRPr/>
          </a:p>
          <a:p>
            <a:pPr marL="1728000" lvl="3" indent="-216000">
              <a:buClr>
                <a:srgbClr val="FFFFFF"/>
              </a:buClr>
              <a:buSzPct val="75000"/>
              <a:buFont typeface="Symbol" charset="2"/>
              <a:buChar char=""/>
            </a:pPr>
            <a:r>
              <a:rPr lang="tr-TR" sz="2000" spc="-1">
                <a:latin typeface="Arial"/>
              </a:rPr>
              <a:t>Fourth Outline Level</a:t>
            </a:r>
            <a:endParaRPr/>
          </a:p>
          <a:p>
            <a:pPr marL="2160000" lvl="4" indent="-216000">
              <a:buClr>
                <a:srgbClr val="FFFFFF"/>
              </a:buClr>
              <a:buSzPct val="45000"/>
              <a:buFont typeface="Wingdings" charset="2"/>
              <a:buChar char=""/>
            </a:pPr>
            <a:r>
              <a:rPr lang="tr-TR" sz="2000" spc="-1">
                <a:latin typeface="Arial"/>
              </a:rPr>
              <a:t>Fifth Outline Level</a:t>
            </a:r>
            <a:endParaRPr/>
          </a:p>
          <a:p>
            <a:pPr marL="2592000" lvl="5" indent="-216000">
              <a:buClr>
                <a:srgbClr val="FFFFFF"/>
              </a:buClr>
              <a:buSzPct val="45000"/>
              <a:buFont typeface="Wingdings" charset="2"/>
              <a:buChar char=""/>
            </a:pPr>
            <a:r>
              <a:rPr lang="tr-TR" sz="2000" spc="-1">
                <a:latin typeface="Arial"/>
              </a:rPr>
              <a:t>Sixth Outline Level</a:t>
            </a:r>
            <a:endParaRPr/>
          </a:p>
          <a:p>
            <a:pPr marL="3024000" lvl="6" indent="-216000">
              <a:buClr>
                <a:srgbClr val="FFFFFF"/>
              </a:buClr>
              <a:buSzPct val="45000"/>
              <a:buFont typeface="Wingdings" charset="2"/>
              <a:buChar char=""/>
            </a:pPr>
            <a:r>
              <a:rPr lang="tr-TR"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tr-TR" sz="4400" strike="noStrike" spc="-1">
                <a:uFill>
                  <a:solidFill>
                    <a:srgbClr val="FFFFFF"/>
                  </a:solidFill>
                </a:uFill>
                <a:latin typeface="Arial"/>
              </a:rPr>
              <a:t>Küresel Aynalar</a:t>
            </a:r>
            <a:endParaRPr/>
          </a:p>
        </p:txBody>
      </p:sp>
      <p:sp>
        <p:nvSpPr>
          <p:cNvPr id="191" name="CustomShape 2"/>
          <p:cNvSpPr/>
          <p:nvPr/>
        </p:nvSpPr>
        <p:spPr>
          <a:xfrm>
            <a:off x="504000" y="1769040"/>
            <a:ext cx="9071280" cy="4384080"/>
          </a:xfrm>
          <a:prstGeom prst="rect">
            <a:avLst/>
          </a:prstGeom>
          <a:noFill/>
          <a:ln>
            <a:noFill/>
          </a:ln>
        </p:spPr>
        <p:style>
          <a:lnRef idx="0">
            <a:scrgbClr r="0" g="0" b="0"/>
          </a:lnRef>
          <a:fillRef idx="0">
            <a:scrgbClr r="0" g="0" b="0"/>
          </a:fillRef>
          <a:effectRef idx="0">
            <a:scrgbClr r="0" g="0" b="0"/>
          </a:effectRef>
          <a:fontRef idx="minor"/>
        </p:style>
      </p:sp>
      <p:pic>
        <p:nvPicPr>
          <p:cNvPr id="192" name="Resim 191"/>
          <p:cNvPicPr/>
          <p:nvPr/>
        </p:nvPicPr>
        <p:blipFill>
          <a:blip r:embed="rId2"/>
          <a:stretch/>
        </p:blipFill>
        <p:spPr>
          <a:xfrm>
            <a:off x="360000" y="2649960"/>
            <a:ext cx="9720720" cy="3511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Çizimle Görüntünün Yeri</a:t>
            </a:r>
            <a:endParaRPr/>
          </a:p>
        </p:txBody>
      </p:sp>
      <p:sp>
        <p:nvSpPr>
          <p:cNvPr id="220" name="TextShape 2"/>
          <p:cNvSpPr txBox="1"/>
          <p:nvPr/>
        </p:nvSpPr>
        <p:spPr>
          <a:xfrm>
            <a:off x="504000" y="1769040"/>
            <a:ext cx="9071280" cy="4384080"/>
          </a:xfrm>
          <a:prstGeom prst="rect">
            <a:avLst/>
          </a:prstGeom>
          <a:noFill/>
          <a:ln>
            <a:noFill/>
          </a:ln>
        </p:spPr>
        <p:txBody>
          <a:bodyPr lIns="0" tIns="0" rIns="0" bIns="0"/>
          <a:lstStyle/>
          <a:p>
            <a:endParaRPr/>
          </a:p>
        </p:txBody>
      </p:sp>
      <p:pic>
        <p:nvPicPr>
          <p:cNvPr id="221" name="Resim 220"/>
          <p:cNvPicPr/>
          <p:nvPr/>
        </p:nvPicPr>
        <p:blipFill>
          <a:blip r:embed="rId2"/>
          <a:stretch/>
        </p:blipFill>
        <p:spPr>
          <a:xfrm>
            <a:off x="1296000" y="1584000"/>
            <a:ext cx="7200000" cy="5400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Hesapla Bulma</a:t>
            </a:r>
            <a:endParaRPr/>
          </a:p>
        </p:txBody>
      </p:sp>
      <p:sp>
        <p:nvSpPr>
          <p:cNvPr id="223" name="TextShape 2"/>
          <p:cNvSpPr txBox="1"/>
          <p:nvPr/>
        </p:nvSpPr>
        <p:spPr>
          <a:xfrm>
            <a:off x="504000" y="1769040"/>
            <a:ext cx="9071280" cy="4384080"/>
          </a:xfrm>
          <a:prstGeom prst="rect">
            <a:avLst/>
          </a:prstGeom>
          <a:noFill/>
          <a:ln>
            <a:noFill/>
          </a:ln>
        </p:spPr>
        <p:txBody>
          <a:bodyPr lIns="0" tIns="0" rIns="0" bIns="0"/>
          <a:lstStyle/>
          <a:p>
            <a:endParaRPr/>
          </a:p>
        </p:txBody>
      </p:sp>
      <p:pic>
        <p:nvPicPr>
          <p:cNvPr id="224" name="Resim 223"/>
          <p:cNvPicPr/>
          <p:nvPr/>
        </p:nvPicPr>
        <p:blipFill>
          <a:blip r:embed="rId2"/>
          <a:stretch/>
        </p:blipFill>
        <p:spPr>
          <a:xfrm>
            <a:off x="288000" y="1353240"/>
            <a:ext cx="9720000" cy="6062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Formülün Elde Edilişi</a:t>
            </a:r>
            <a:endParaRPr/>
          </a:p>
        </p:txBody>
      </p:sp>
      <p:sp>
        <p:nvSpPr>
          <p:cNvPr id="226" name="TextShape 2"/>
          <p:cNvSpPr txBox="1"/>
          <p:nvPr/>
        </p:nvSpPr>
        <p:spPr>
          <a:xfrm>
            <a:off x="504000" y="5321160"/>
            <a:ext cx="9071280" cy="83196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MCT üçgeni CM'T üçgeni ile benzerdir</a:t>
            </a:r>
            <a:endParaRPr/>
          </a:p>
          <a:p>
            <a:pPr marL="432000" indent="-324000">
              <a:buClr>
                <a:srgbClr val="FFFFFF"/>
              </a:buClr>
              <a:buSzPct val="45000"/>
              <a:buFont typeface="Wingdings" charset="2"/>
              <a:buChar char=""/>
            </a:pPr>
            <a:r>
              <a:rPr lang="tr-TR" sz="3200" spc="-1">
                <a:latin typeface="Arial"/>
              </a:rPr>
              <a:t> </a:t>
            </a:r>
            <a:endParaRPr/>
          </a:p>
          <a:p>
            <a:pPr marL="432000" indent="-324000">
              <a:buClr>
                <a:srgbClr val="FFFFFF"/>
              </a:buClr>
              <a:buSzPct val="45000"/>
              <a:buFont typeface="Wingdings" charset="2"/>
              <a:buChar char=""/>
            </a:pPr>
            <a:r>
              <a:rPr lang="tr-TR" sz="3200" spc="-1">
                <a:latin typeface="Arial"/>
              </a:rPr>
              <a:t>paraksiyel ışınlar için </a:t>
            </a:r>
            <a:endParaRPr/>
          </a:p>
        </p:txBody>
      </p:sp>
      <p:pic>
        <p:nvPicPr>
          <p:cNvPr id="227" name="Resim 226"/>
          <p:cNvPicPr/>
          <p:nvPr/>
        </p:nvPicPr>
        <p:blipFill>
          <a:blip r:embed="rId2"/>
          <a:stretch/>
        </p:blipFill>
        <p:spPr>
          <a:xfrm>
            <a:off x="1319040" y="1512000"/>
            <a:ext cx="7608960" cy="3809160"/>
          </a:xfrm>
          <a:prstGeom prst="rect">
            <a:avLst/>
          </a:prstGeom>
          <a:ln>
            <a:noFill/>
          </a:ln>
        </p:spPr>
      </p:pic>
      <p:pic>
        <p:nvPicPr>
          <p:cNvPr id="228" name="Resim 227"/>
          <p:cNvPicPr/>
          <p:nvPr/>
        </p:nvPicPr>
        <p:blipFill>
          <a:blip r:embed="rId3"/>
          <a:stretch/>
        </p:blipFill>
        <p:spPr>
          <a:xfrm>
            <a:off x="4392000" y="5248440"/>
            <a:ext cx="1542240" cy="799560"/>
          </a:xfrm>
          <a:prstGeom prst="rect">
            <a:avLst/>
          </a:prstGeom>
          <a:ln>
            <a:noFill/>
          </a:ln>
        </p:spPr>
      </p:pic>
      <p:pic>
        <p:nvPicPr>
          <p:cNvPr id="229" name="Resim 228"/>
          <p:cNvPicPr/>
          <p:nvPr/>
        </p:nvPicPr>
        <p:blipFill>
          <a:blip r:embed="rId4"/>
          <a:stretch/>
        </p:blipFill>
        <p:spPr>
          <a:xfrm>
            <a:off x="692280" y="6408000"/>
            <a:ext cx="4275720" cy="513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Formülün Elde Edilişi</a:t>
            </a:r>
            <a:endParaRPr/>
          </a:p>
        </p:txBody>
      </p:sp>
      <p:sp>
        <p:nvSpPr>
          <p:cNvPr id="231" name="TextShape 2"/>
          <p:cNvSpPr txBox="1"/>
          <p:nvPr/>
        </p:nvSpPr>
        <p:spPr>
          <a:xfrm>
            <a:off x="504000" y="3240000"/>
            <a:ext cx="9071280" cy="291312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Bunlar toplanırsa</a:t>
            </a:r>
            <a:endParaRPr/>
          </a:p>
          <a:p>
            <a:pPr marL="432000" indent="-324000">
              <a:buClr>
                <a:srgbClr val="FFFFFF"/>
              </a:buClr>
              <a:buSzPct val="45000"/>
              <a:buFont typeface="Wingdings" charset="2"/>
              <a:buChar char=""/>
            </a:pPr>
            <a:r>
              <a:rPr lang="tr-TR" sz="3200" spc="-1">
                <a:latin typeface="Arial"/>
              </a:rPr>
              <a:t> </a:t>
            </a:r>
            <a:endParaRPr/>
          </a:p>
          <a:p>
            <a:pPr marL="432000" indent="-324000">
              <a:buClr>
                <a:srgbClr val="FFFFFF"/>
              </a:buClr>
              <a:buSzPct val="45000"/>
              <a:buFont typeface="Wingdings" charset="2"/>
              <a:buChar char=""/>
            </a:pPr>
            <a:r>
              <a:rPr lang="tr-TR" sz="3200" spc="-1">
                <a:latin typeface="Arial"/>
              </a:rPr>
              <a:t> </a:t>
            </a:r>
            <a:endParaRPr/>
          </a:p>
          <a:p>
            <a:pPr marL="432000" indent="-324000">
              <a:buClr>
                <a:srgbClr val="FFFFFF"/>
              </a:buClr>
              <a:buSzPct val="45000"/>
              <a:buFont typeface="Wingdings" charset="2"/>
              <a:buChar char=""/>
            </a:pPr>
            <a:r>
              <a:rPr lang="tr-TR" sz="3200" spc="-1">
                <a:latin typeface="Arial"/>
              </a:rPr>
              <a:t>ve denklem düzenlendiğinde</a:t>
            </a:r>
            <a:endParaRPr/>
          </a:p>
        </p:txBody>
      </p:sp>
      <p:pic>
        <p:nvPicPr>
          <p:cNvPr id="232" name="Resim 231"/>
          <p:cNvPicPr/>
          <p:nvPr/>
        </p:nvPicPr>
        <p:blipFill>
          <a:blip r:embed="rId2"/>
          <a:stretch/>
        </p:blipFill>
        <p:spPr>
          <a:xfrm>
            <a:off x="1584000" y="1944000"/>
            <a:ext cx="5123160" cy="1094760"/>
          </a:xfrm>
          <a:prstGeom prst="rect">
            <a:avLst/>
          </a:prstGeom>
          <a:ln>
            <a:noFill/>
          </a:ln>
        </p:spPr>
      </p:pic>
      <p:pic>
        <p:nvPicPr>
          <p:cNvPr id="233" name="Resim 232"/>
          <p:cNvPicPr/>
          <p:nvPr/>
        </p:nvPicPr>
        <p:blipFill>
          <a:blip r:embed="rId3"/>
          <a:stretch/>
        </p:blipFill>
        <p:spPr>
          <a:xfrm>
            <a:off x="1584000" y="3816000"/>
            <a:ext cx="2304360" cy="1009080"/>
          </a:xfrm>
          <a:prstGeom prst="rect">
            <a:avLst/>
          </a:prstGeom>
          <a:ln>
            <a:noFill/>
          </a:ln>
        </p:spPr>
      </p:pic>
      <p:pic>
        <p:nvPicPr>
          <p:cNvPr id="234" name="Resim 233"/>
          <p:cNvPicPr/>
          <p:nvPr/>
        </p:nvPicPr>
        <p:blipFill>
          <a:blip r:embed="rId4"/>
          <a:stretch/>
        </p:blipFill>
        <p:spPr>
          <a:xfrm>
            <a:off x="1527480" y="5904000"/>
            <a:ext cx="1856520" cy="780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335520" y="83880"/>
            <a:ext cx="9743400" cy="157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0720" indent="-450360" algn="ctr">
              <a:lnSpc>
                <a:spcPct val="100000"/>
              </a:lnSpc>
              <a:buClr>
                <a:srgbClr val="FFFFFF"/>
              </a:buClr>
              <a:buSzPct val="45000"/>
              <a:buFont typeface="Wingdings" charset="2"/>
              <a:buChar char=""/>
            </a:pPr>
            <a:r>
              <a:rPr lang="tr-TR" sz="4400" strike="noStrike" spc="-1">
                <a:uFill>
                  <a:solidFill>
                    <a:srgbClr val="FFFFFF"/>
                  </a:solidFill>
                </a:uFill>
                <a:latin typeface="Arial"/>
              </a:rPr>
              <a:t>Farklı uzaklıklarda bazı cisimler</a:t>
            </a:r>
            <a:endParaRPr/>
          </a:p>
        </p:txBody>
      </p:sp>
      <p:sp>
        <p:nvSpPr>
          <p:cNvPr id="236" name="CustomShape 2"/>
          <p:cNvSpPr/>
          <p:nvPr/>
        </p:nvSpPr>
        <p:spPr>
          <a:xfrm>
            <a:off x="0" y="839880"/>
            <a:ext cx="2603880" cy="1181520"/>
          </a:xfrm>
          <a:prstGeom prst="rect">
            <a:avLst/>
          </a:prstGeom>
          <a:noFill/>
          <a:ln>
            <a:noFill/>
          </a:ln>
        </p:spPr>
        <p:style>
          <a:lnRef idx="0">
            <a:scrgbClr r="0" g="0" b="0"/>
          </a:lnRef>
          <a:fillRef idx="0">
            <a:scrgbClr r="0" g="0" b="0"/>
          </a:fillRef>
          <a:effectRef idx="0">
            <a:scrgbClr r="0" g="0" b="0"/>
          </a:effectRef>
          <a:fontRef idx="minor"/>
        </p:style>
      </p:sp>
      <p:pic>
        <p:nvPicPr>
          <p:cNvPr id="237" name="Picture 4"/>
          <p:cNvPicPr/>
          <p:nvPr/>
        </p:nvPicPr>
        <p:blipFill>
          <a:blip r:embed="rId3"/>
          <a:srcRect b="2379"/>
          <a:stretch/>
        </p:blipFill>
        <p:spPr>
          <a:xfrm>
            <a:off x="1684800" y="1008000"/>
            <a:ext cx="7171200" cy="6046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504000" y="301320"/>
            <a:ext cx="9072000" cy="1261800"/>
          </a:xfrm>
          <a:prstGeom prst="rect">
            <a:avLst/>
          </a:prstGeom>
          <a:noFill/>
          <a:ln>
            <a:noFill/>
          </a:ln>
        </p:spPr>
        <p:txBody>
          <a:bodyPr lIns="0" tIns="0" rIns="0" bIns="0" anchor="ctr"/>
          <a:lstStyle/>
          <a:p>
            <a:pPr algn="ctr"/>
            <a:r>
              <a:rPr lang="tr-TR" sz="4400" spc="-1">
                <a:latin typeface="Arial"/>
              </a:rPr>
              <a:t>Örnek-1</a:t>
            </a:r>
            <a:endParaRPr/>
          </a:p>
        </p:txBody>
      </p:sp>
      <p:pic>
        <p:nvPicPr>
          <p:cNvPr id="239" name="Resim 238"/>
          <p:cNvPicPr/>
          <p:nvPr/>
        </p:nvPicPr>
        <p:blipFill>
          <a:blip r:embed="rId2"/>
          <a:stretch/>
        </p:blipFill>
        <p:spPr>
          <a:xfrm>
            <a:off x="2880000" y="1512000"/>
            <a:ext cx="4741200" cy="541188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504000" y="301320"/>
            <a:ext cx="9072000" cy="1261800"/>
          </a:xfrm>
          <a:prstGeom prst="rect">
            <a:avLst/>
          </a:prstGeom>
          <a:noFill/>
          <a:ln>
            <a:noFill/>
          </a:ln>
        </p:spPr>
        <p:txBody>
          <a:bodyPr lIns="0" tIns="0" rIns="0" bIns="0" anchor="ctr"/>
          <a:lstStyle/>
          <a:p>
            <a:pPr algn="ctr"/>
            <a:r>
              <a:rPr lang="tr-TR" sz="4400" spc="-1">
                <a:latin typeface="Arial"/>
              </a:rPr>
              <a:t>Örnek-2</a:t>
            </a:r>
            <a:endParaRPr/>
          </a:p>
        </p:txBody>
      </p:sp>
      <p:pic>
        <p:nvPicPr>
          <p:cNvPr id="241" name="Resim 240"/>
          <p:cNvPicPr/>
          <p:nvPr/>
        </p:nvPicPr>
        <p:blipFill>
          <a:blip r:embed="rId2"/>
          <a:stretch/>
        </p:blipFill>
        <p:spPr>
          <a:xfrm>
            <a:off x="2746800" y="1512000"/>
            <a:ext cx="5101200" cy="582264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504000" y="301320"/>
            <a:ext cx="9072000" cy="1261800"/>
          </a:xfrm>
          <a:prstGeom prst="rect">
            <a:avLst/>
          </a:prstGeom>
          <a:noFill/>
          <a:ln>
            <a:noFill/>
          </a:ln>
        </p:spPr>
        <p:txBody>
          <a:bodyPr lIns="0" tIns="0" rIns="0" bIns="0" anchor="ctr"/>
          <a:lstStyle/>
          <a:p>
            <a:pPr algn="ctr"/>
            <a:r>
              <a:rPr lang="tr-TR" sz="4400" spc="-1">
                <a:latin typeface="Arial"/>
              </a:rPr>
              <a:t>Örnek-3</a:t>
            </a:r>
            <a:endParaRPr/>
          </a:p>
        </p:txBody>
      </p:sp>
      <p:pic>
        <p:nvPicPr>
          <p:cNvPr id="243" name="Resim 242"/>
          <p:cNvPicPr/>
          <p:nvPr/>
        </p:nvPicPr>
        <p:blipFill>
          <a:blip r:embed="rId2"/>
          <a:stretch/>
        </p:blipFill>
        <p:spPr>
          <a:xfrm>
            <a:off x="2818800" y="1644120"/>
            <a:ext cx="4741200" cy="541188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504000" y="301320"/>
            <a:ext cx="9072000" cy="1261800"/>
          </a:xfrm>
          <a:prstGeom prst="rect">
            <a:avLst/>
          </a:prstGeom>
          <a:noFill/>
          <a:ln>
            <a:noFill/>
          </a:ln>
        </p:spPr>
        <p:txBody>
          <a:bodyPr lIns="0" tIns="0" rIns="0" bIns="0" anchor="ctr"/>
          <a:lstStyle/>
          <a:p>
            <a:pPr algn="ctr"/>
            <a:r>
              <a:rPr lang="tr-TR" sz="4400" spc="-1">
                <a:latin typeface="Arial"/>
              </a:rPr>
              <a:t>Örnek-4</a:t>
            </a:r>
            <a:endParaRPr/>
          </a:p>
        </p:txBody>
      </p:sp>
      <p:pic>
        <p:nvPicPr>
          <p:cNvPr id="245" name="Resim 244"/>
          <p:cNvPicPr/>
          <p:nvPr/>
        </p:nvPicPr>
        <p:blipFill>
          <a:blip r:embed="rId2"/>
          <a:stretch/>
        </p:blipFill>
        <p:spPr>
          <a:xfrm>
            <a:off x="1239120" y="1190880"/>
            <a:ext cx="7694640" cy="521856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Küresel Aynalar</a:t>
            </a:r>
            <a:endParaRPr/>
          </a:p>
        </p:txBody>
      </p:sp>
      <p:sp>
        <p:nvSpPr>
          <p:cNvPr id="194"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2000" spc="-1">
                <a:latin typeface="Arial"/>
              </a:rPr>
              <a:t>Bunlar küresel bir yüzeyin belirli bir kısmına karşılık gelen eğrisel aynalardır. Eğer yansıtıcı yüzey olarak kürenin iç kısmı kullanılacaksa buna konkav veya yakın küresel ayna denir. Eğer kürenin dış kısmı yansıtma için kullanılacaksa buna da konveks veya ıraksak küresel ayna denir.</a:t>
            </a:r>
            <a:endParaRPr/>
          </a:p>
        </p:txBody>
      </p:sp>
      <p:pic>
        <p:nvPicPr>
          <p:cNvPr id="195" name="Resim 194"/>
          <p:cNvPicPr/>
          <p:nvPr/>
        </p:nvPicPr>
        <p:blipFill>
          <a:blip r:embed="rId2"/>
          <a:stretch/>
        </p:blipFill>
        <p:spPr>
          <a:xfrm>
            <a:off x="936000" y="3096000"/>
            <a:ext cx="6780960" cy="3864960"/>
          </a:xfrm>
          <a:prstGeom prst="rect">
            <a:avLst/>
          </a:prstGeom>
          <a:ln>
            <a:noFill/>
          </a:ln>
        </p:spPr>
      </p:pic>
      <p:sp>
        <p:nvSpPr>
          <p:cNvPr id="196" name="CustomShape 3"/>
          <p:cNvSpPr/>
          <p:nvPr/>
        </p:nvSpPr>
        <p:spPr>
          <a:xfrm>
            <a:off x="5904000" y="3024000"/>
            <a:ext cx="1872000" cy="86400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Küresel Aynalar</a:t>
            </a:r>
            <a:endParaRPr/>
          </a:p>
        </p:txBody>
      </p:sp>
      <p:sp>
        <p:nvSpPr>
          <p:cNvPr id="198"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Odak Noktası (F): Asal eksene paralel gelen ışınlar yansıdıktan sonra kendisi veya uzantısı bu noktadan geçerler.</a:t>
            </a:r>
            <a:endParaRPr/>
          </a:p>
        </p:txBody>
      </p:sp>
      <p:pic>
        <p:nvPicPr>
          <p:cNvPr id="199" name="Resim 198"/>
          <p:cNvPicPr/>
          <p:nvPr/>
        </p:nvPicPr>
        <p:blipFill>
          <a:blip r:embed="rId2"/>
          <a:stretch/>
        </p:blipFill>
        <p:spPr>
          <a:xfrm>
            <a:off x="360" y="3240000"/>
            <a:ext cx="10080360" cy="3974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Küresel Aynalar</a:t>
            </a:r>
            <a:endParaRPr/>
          </a:p>
        </p:txBody>
      </p:sp>
      <p:sp>
        <p:nvSpPr>
          <p:cNvPr id="201"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C noktası kürenin eğrilik yarıçapıdır ve aynı zamanda gelen ışın için kürenin normal noktasını tanımlar.</a:t>
            </a:r>
            <a:endParaRPr/>
          </a:p>
          <a:p>
            <a:pPr marL="432000" indent="-324000">
              <a:buClr>
                <a:srgbClr val="FFFFFF"/>
              </a:buClr>
              <a:buSzPct val="45000"/>
              <a:buFont typeface="Wingdings" charset="2"/>
              <a:buChar char=""/>
            </a:pPr>
            <a:r>
              <a:rPr lang="tr-TR" sz="3200" spc="-1">
                <a:latin typeface="Arial"/>
              </a:rPr>
              <a:t>aynalarda, f =  R</a:t>
            </a:r>
            <a:endParaRPr/>
          </a:p>
        </p:txBody>
      </p:sp>
      <p:pic>
        <p:nvPicPr>
          <p:cNvPr id="202" name="Resim 201"/>
          <p:cNvPicPr/>
          <p:nvPr/>
        </p:nvPicPr>
        <p:blipFill>
          <a:blip r:embed="rId2"/>
          <a:stretch/>
        </p:blipFill>
        <p:spPr>
          <a:xfrm>
            <a:off x="125640" y="4248000"/>
            <a:ext cx="4770360" cy="2952000"/>
          </a:xfrm>
          <a:prstGeom prst="rect">
            <a:avLst/>
          </a:prstGeom>
          <a:ln>
            <a:noFill/>
          </a:ln>
        </p:spPr>
      </p:pic>
      <p:pic>
        <p:nvPicPr>
          <p:cNvPr id="203" name="Resim 202"/>
          <p:cNvPicPr/>
          <p:nvPr/>
        </p:nvPicPr>
        <p:blipFill>
          <a:blip r:embed="rId3"/>
          <a:srcRect r="6038"/>
          <a:stretch/>
        </p:blipFill>
        <p:spPr>
          <a:xfrm>
            <a:off x="4716000" y="4104000"/>
            <a:ext cx="5039640" cy="3319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Konkav ve Konveks Aynalar </a:t>
            </a:r>
            <a:endParaRPr/>
          </a:p>
        </p:txBody>
      </p:sp>
      <p:sp>
        <p:nvSpPr>
          <p:cNvPr id="205"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2200" spc="-1">
                <a:latin typeface="Arial"/>
              </a:rPr>
              <a:t>İki tip küresel ayna vardır. Konkav ve konveks. Her iki durumda da gelen ışın ayna normali ile </a:t>
            </a:r>
            <a:r>
              <a:rPr lang="tr-TR" sz="2200" spc="-1">
                <a:latin typeface="Symbol"/>
              </a:rPr>
              <a:t>f</a:t>
            </a:r>
            <a:r>
              <a:rPr lang="tr-TR" sz="2200" spc="-1">
                <a:latin typeface="Arial"/>
              </a:rPr>
              <a:t> açısı ile gelir </a:t>
            </a:r>
            <a:r>
              <a:rPr lang="tr-TR" sz="2200" spc="-1">
                <a:latin typeface="Symbol"/>
              </a:rPr>
              <a:t>f</a:t>
            </a:r>
            <a:r>
              <a:rPr lang="tr-TR" sz="2200" spc="-1">
                <a:latin typeface="Arial"/>
              </a:rPr>
              <a:t>' açısıyla yansır. Burada daima </a:t>
            </a:r>
            <a:r>
              <a:rPr lang="tr-TR" sz="2200" spc="-1">
                <a:latin typeface="Symbol"/>
              </a:rPr>
              <a:t>f</a:t>
            </a:r>
            <a:r>
              <a:rPr lang="tr-TR" sz="2200" spc="-1">
                <a:latin typeface="Arial"/>
              </a:rPr>
              <a:t> = </a:t>
            </a:r>
            <a:r>
              <a:rPr lang="tr-TR" sz="2200" spc="-1">
                <a:latin typeface="Symbol"/>
              </a:rPr>
              <a:t>f</a:t>
            </a:r>
            <a:r>
              <a:rPr lang="tr-TR" sz="2200" spc="-1">
                <a:latin typeface="Arial"/>
              </a:rPr>
              <a:t>' dır.</a:t>
            </a:r>
            <a:endParaRPr/>
          </a:p>
        </p:txBody>
      </p:sp>
      <p:pic>
        <p:nvPicPr>
          <p:cNvPr id="206" name="Resim 205"/>
          <p:cNvPicPr/>
          <p:nvPr/>
        </p:nvPicPr>
        <p:blipFill>
          <a:blip r:embed="rId2"/>
          <a:stretch/>
        </p:blipFill>
        <p:spPr>
          <a:xfrm>
            <a:off x="767520" y="2952000"/>
            <a:ext cx="8736480" cy="4336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Konkav ve Konveks Aynalar</a:t>
            </a:r>
            <a:endParaRPr/>
          </a:p>
        </p:txBody>
      </p:sp>
      <p:sp>
        <p:nvSpPr>
          <p:cNvPr id="208"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Çizimle görüntünün yerini bulma.</a:t>
            </a:r>
            <a:endParaRPr/>
          </a:p>
        </p:txBody>
      </p:sp>
      <p:pic>
        <p:nvPicPr>
          <p:cNvPr id="209" name="Resim 208"/>
          <p:cNvPicPr/>
          <p:nvPr/>
        </p:nvPicPr>
        <p:blipFill>
          <a:blip r:embed="rId2"/>
          <a:stretch/>
        </p:blipFill>
        <p:spPr>
          <a:xfrm>
            <a:off x="71640" y="2544120"/>
            <a:ext cx="9899280" cy="3935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Çizimle Görüntünün Yeri</a:t>
            </a:r>
            <a:endParaRPr/>
          </a:p>
        </p:txBody>
      </p:sp>
      <p:sp>
        <p:nvSpPr>
          <p:cNvPr id="211" name="TextShape 2"/>
          <p:cNvSpPr txBox="1"/>
          <p:nvPr/>
        </p:nvSpPr>
        <p:spPr>
          <a:xfrm>
            <a:off x="504000" y="1769040"/>
            <a:ext cx="9071280" cy="4384080"/>
          </a:xfrm>
          <a:prstGeom prst="rect">
            <a:avLst/>
          </a:prstGeom>
          <a:noFill/>
          <a:ln>
            <a:noFill/>
          </a:ln>
        </p:spPr>
        <p:txBody>
          <a:bodyPr lIns="0" tIns="0" rIns="0" bIns="0"/>
          <a:lstStyle/>
          <a:p>
            <a:endParaRPr/>
          </a:p>
        </p:txBody>
      </p:sp>
      <p:pic>
        <p:nvPicPr>
          <p:cNvPr id="212" name="Resim 211"/>
          <p:cNvPicPr/>
          <p:nvPr/>
        </p:nvPicPr>
        <p:blipFill>
          <a:blip r:embed="rId2"/>
          <a:stretch/>
        </p:blipFill>
        <p:spPr>
          <a:xfrm>
            <a:off x="1224000" y="1360440"/>
            <a:ext cx="7200000" cy="5400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Çizimle Görüntünün Yeri</a:t>
            </a:r>
            <a:endParaRPr/>
          </a:p>
        </p:txBody>
      </p:sp>
      <p:sp>
        <p:nvSpPr>
          <p:cNvPr id="214" name="TextShape 2"/>
          <p:cNvSpPr txBox="1"/>
          <p:nvPr/>
        </p:nvSpPr>
        <p:spPr>
          <a:xfrm>
            <a:off x="504000" y="1769040"/>
            <a:ext cx="9071280" cy="4384080"/>
          </a:xfrm>
          <a:prstGeom prst="rect">
            <a:avLst/>
          </a:prstGeom>
          <a:noFill/>
          <a:ln>
            <a:noFill/>
          </a:ln>
        </p:spPr>
        <p:txBody>
          <a:bodyPr lIns="0" tIns="0" rIns="0" bIns="0"/>
          <a:lstStyle/>
          <a:p>
            <a:endParaRPr/>
          </a:p>
        </p:txBody>
      </p:sp>
      <p:pic>
        <p:nvPicPr>
          <p:cNvPr id="215" name="Resim 214"/>
          <p:cNvPicPr/>
          <p:nvPr/>
        </p:nvPicPr>
        <p:blipFill>
          <a:blip r:embed="rId2"/>
          <a:stretch/>
        </p:blipFill>
        <p:spPr>
          <a:xfrm>
            <a:off x="1332000" y="1281240"/>
            <a:ext cx="7200000" cy="5400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Çizimle Görüntünün Yeri</a:t>
            </a:r>
            <a:endParaRPr/>
          </a:p>
        </p:txBody>
      </p:sp>
      <p:sp>
        <p:nvSpPr>
          <p:cNvPr id="217" name="TextShape 2"/>
          <p:cNvSpPr txBox="1"/>
          <p:nvPr/>
        </p:nvSpPr>
        <p:spPr>
          <a:xfrm>
            <a:off x="504000" y="1769040"/>
            <a:ext cx="9071280" cy="4384080"/>
          </a:xfrm>
          <a:prstGeom prst="rect">
            <a:avLst/>
          </a:prstGeom>
          <a:noFill/>
          <a:ln>
            <a:noFill/>
          </a:ln>
        </p:spPr>
        <p:txBody>
          <a:bodyPr lIns="0" tIns="0" rIns="0" bIns="0"/>
          <a:lstStyle/>
          <a:p>
            <a:endParaRPr/>
          </a:p>
        </p:txBody>
      </p:sp>
      <p:pic>
        <p:nvPicPr>
          <p:cNvPr id="218" name="Resim 217"/>
          <p:cNvPicPr/>
          <p:nvPr/>
        </p:nvPicPr>
        <p:blipFill>
          <a:blip r:embed="rId2"/>
          <a:stretch/>
        </p:blipFill>
        <p:spPr>
          <a:xfrm>
            <a:off x="1296000" y="1728000"/>
            <a:ext cx="7200000" cy="5400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186</Words>
  <Application>Microsoft Office PowerPoint</Application>
  <PresentationFormat>Özel</PresentationFormat>
  <Paragraphs>31</Paragraphs>
  <Slides>18</Slides>
  <Notes>1</Notes>
  <HiddenSlides>0</HiddenSlides>
  <MMClips>0</MMClips>
  <ScaleCrop>false</ScaleCrop>
  <HeadingPairs>
    <vt:vector size="6" baseType="variant">
      <vt:variant>
        <vt:lpstr>Kullanılan Yazı Tipleri</vt:lpstr>
      </vt:variant>
      <vt:variant>
        <vt:i4>6</vt:i4>
      </vt:variant>
      <vt:variant>
        <vt:lpstr>Tema</vt:lpstr>
      </vt:variant>
      <vt:variant>
        <vt:i4>18</vt:i4>
      </vt:variant>
      <vt:variant>
        <vt:lpstr>Slayt Başlıkları</vt:lpstr>
      </vt:variant>
      <vt:variant>
        <vt:i4>18</vt:i4>
      </vt:variant>
    </vt:vector>
  </HeadingPairs>
  <TitlesOfParts>
    <vt:vector size="42" baseType="lpstr">
      <vt:lpstr>Arial</vt:lpstr>
      <vt:lpstr>Calibri</vt:lpstr>
      <vt:lpstr>Calibri Light</vt:lpstr>
      <vt:lpstr>Symbol</vt:lpstr>
      <vt:lpstr>Times New Roman</vt:lpstr>
      <vt:lpstr>Wingdings</vt:lpstr>
      <vt:lpstr>Office Teması</vt:lpstr>
      <vt:lpstr>Office Theme</vt:lpstr>
      <vt:lpstr>Office Theme</vt:lpstr>
      <vt:lpstr>Office Theme</vt:lpstr>
      <vt:lpstr>Office Theme</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Mesut</dc:creator>
  <cp:lastModifiedBy>Mesut.Yilmaz</cp:lastModifiedBy>
  <cp:revision>12</cp:revision>
  <dcterms:created xsi:type="dcterms:W3CDTF">2017-11-04T15:02:42Z</dcterms:created>
  <dcterms:modified xsi:type="dcterms:W3CDTF">2019-11-14T10:12:19Z</dcterms:modified>
  <dc:language>en-GB</dc:language>
</cp:coreProperties>
</file>