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p:scale>
          <a:sx n="81" d="100"/>
          <a:sy n="81" d="100"/>
        </p:scale>
        <p:origin x="-96"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21151BE-8059-4716-90BD-7F978C9A81A3}"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E01122-E77B-4122-94C7-4C7084952E15}" type="slidenum">
              <a:rPr lang="tr-TR" smtClean="0"/>
              <a:t>‹#›</a:t>
            </a:fld>
            <a:endParaRPr lang="tr-TR"/>
          </a:p>
        </p:txBody>
      </p:sp>
    </p:spTree>
    <p:extLst>
      <p:ext uri="{BB962C8B-B14F-4D97-AF65-F5344CB8AC3E}">
        <p14:creationId xmlns:p14="http://schemas.microsoft.com/office/powerpoint/2010/main" val="188841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1151BE-8059-4716-90BD-7F978C9A81A3}"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E01122-E77B-4122-94C7-4C7084952E15}" type="slidenum">
              <a:rPr lang="tr-TR" smtClean="0"/>
              <a:t>‹#›</a:t>
            </a:fld>
            <a:endParaRPr lang="tr-TR"/>
          </a:p>
        </p:txBody>
      </p:sp>
    </p:spTree>
    <p:extLst>
      <p:ext uri="{BB962C8B-B14F-4D97-AF65-F5344CB8AC3E}">
        <p14:creationId xmlns:p14="http://schemas.microsoft.com/office/powerpoint/2010/main" val="1992031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1151BE-8059-4716-90BD-7F978C9A81A3}"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E01122-E77B-4122-94C7-4C7084952E15}" type="slidenum">
              <a:rPr lang="tr-TR" smtClean="0"/>
              <a:t>‹#›</a:t>
            </a:fld>
            <a:endParaRPr lang="tr-TR"/>
          </a:p>
        </p:txBody>
      </p:sp>
    </p:spTree>
    <p:extLst>
      <p:ext uri="{BB962C8B-B14F-4D97-AF65-F5344CB8AC3E}">
        <p14:creationId xmlns:p14="http://schemas.microsoft.com/office/powerpoint/2010/main" val="16354006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21151BE-8059-4716-90BD-7F978C9A81A3}"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E01122-E77B-4122-94C7-4C7084952E15}" type="slidenum">
              <a:rPr lang="tr-TR" smtClean="0"/>
              <a:t>‹#›</a:t>
            </a:fld>
            <a:endParaRPr lang="tr-TR"/>
          </a:p>
        </p:txBody>
      </p:sp>
    </p:spTree>
    <p:extLst>
      <p:ext uri="{BB962C8B-B14F-4D97-AF65-F5344CB8AC3E}">
        <p14:creationId xmlns:p14="http://schemas.microsoft.com/office/powerpoint/2010/main" val="635714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21151BE-8059-4716-90BD-7F978C9A81A3}"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7E01122-E77B-4122-94C7-4C7084952E15}" type="slidenum">
              <a:rPr lang="tr-TR" smtClean="0"/>
              <a:t>‹#›</a:t>
            </a:fld>
            <a:endParaRPr lang="tr-TR"/>
          </a:p>
        </p:txBody>
      </p:sp>
    </p:spTree>
    <p:extLst>
      <p:ext uri="{BB962C8B-B14F-4D97-AF65-F5344CB8AC3E}">
        <p14:creationId xmlns:p14="http://schemas.microsoft.com/office/powerpoint/2010/main" val="1346284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21151BE-8059-4716-90BD-7F978C9A81A3}"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E01122-E77B-4122-94C7-4C7084952E15}" type="slidenum">
              <a:rPr lang="tr-TR" smtClean="0"/>
              <a:t>‹#›</a:t>
            </a:fld>
            <a:endParaRPr lang="tr-TR"/>
          </a:p>
        </p:txBody>
      </p:sp>
    </p:spTree>
    <p:extLst>
      <p:ext uri="{BB962C8B-B14F-4D97-AF65-F5344CB8AC3E}">
        <p14:creationId xmlns:p14="http://schemas.microsoft.com/office/powerpoint/2010/main" val="26521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21151BE-8059-4716-90BD-7F978C9A81A3}"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7E01122-E77B-4122-94C7-4C7084952E15}" type="slidenum">
              <a:rPr lang="tr-TR" smtClean="0"/>
              <a:t>‹#›</a:t>
            </a:fld>
            <a:endParaRPr lang="tr-TR"/>
          </a:p>
        </p:txBody>
      </p:sp>
    </p:spTree>
    <p:extLst>
      <p:ext uri="{BB962C8B-B14F-4D97-AF65-F5344CB8AC3E}">
        <p14:creationId xmlns:p14="http://schemas.microsoft.com/office/powerpoint/2010/main" val="97442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21151BE-8059-4716-90BD-7F978C9A81A3}"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7E01122-E77B-4122-94C7-4C7084952E15}" type="slidenum">
              <a:rPr lang="tr-TR" smtClean="0"/>
              <a:t>‹#›</a:t>
            </a:fld>
            <a:endParaRPr lang="tr-TR"/>
          </a:p>
        </p:txBody>
      </p:sp>
    </p:spTree>
    <p:extLst>
      <p:ext uri="{BB962C8B-B14F-4D97-AF65-F5344CB8AC3E}">
        <p14:creationId xmlns:p14="http://schemas.microsoft.com/office/powerpoint/2010/main" val="4000545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1151BE-8059-4716-90BD-7F978C9A81A3}"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7E01122-E77B-4122-94C7-4C7084952E15}" type="slidenum">
              <a:rPr lang="tr-TR" smtClean="0"/>
              <a:t>‹#›</a:t>
            </a:fld>
            <a:endParaRPr lang="tr-TR"/>
          </a:p>
        </p:txBody>
      </p:sp>
    </p:spTree>
    <p:extLst>
      <p:ext uri="{BB962C8B-B14F-4D97-AF65-F5344CB8AC3E}">
        <p14:creationId xmlns:p14="http://schemas.microsoft.com/office/powerpoint/2010/main" val="449006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21151BE-8059-4716-90BD-7F978C9A81A3}"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E01122-E77B-4122-94C7-4C7084952E15}" type="slidenum">
              <a:rPr lang="tr-TR" smtClean="0"/>
              <a:t>‹#›</a:t>
            </a:fld>
            <a:endParaRPr lang="tr-TR"/>
          </a:p>
        </p:txBody>
      </p:sp>
    </p:spTree>
    <p:extLst>
      <p:ext uri="{BB962C8B-B14F-4D97-AF65-F5344CB8AC3E}">
        <p14:creationId xmlns:p14="http://schemas.microsoft.com/office/powerpoint/2010/main" val="1249839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21151BE-8059-4716-90BD-7F978C9A81A3}"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7E01122-E77B-4122-94C7-4C7084952E15}" type="slidenum">
              <a:rPr lang="tr-TR" smtClean="0"/>
              <a:t>‹#›</a:t>
            </a:fld>
            <a:endParaRPr lang="tr-TR"/>
          </a:p>
        </p:txBody>
      </p:sp>
    </p:spTree>
    <p:extLst>
      <p:ext uri="{BB962C8B-B14F-4D97-AF65-F5344CB8AC3E}">
        <p14:creationId xmlns:p14="http://schemas.microsoft.com/office/powerpoint/2010/main" val="3059423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1151BE-8059-4716-90BD-7F978C9A81A3}" type="datetimeFigureOut">
              <a:rPr lang="tr-TR" smtClean="0"/>
              <a:t>24.04.2020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E01122-E77B-4122-94C7-4C7084952E15}" type="slidenum">
              <a:rPr lang="tr-TR" smtClean="0"/>
              <a:t>‹#›</a:t>
            </a:fld>
            <a:endParaRPr lang="tr-TR"/>
          </a:p>
        </p:txBody>
      </p:sp>
    </p:spTree>
    <p:extLst>
      <p:ext uri="{BB962C8B-B14F-4D97-AF65-F5344CB8AC3E}">
        <p14:creationId xmlns:p14="http://schemas.microsoft.com/office/powerpoint/2010/main" val="2297451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Etik (devam)</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851747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i="1" dirty="0"/>
              <a:t>Din </a:t>
            </a:r>
            <a:r>
              <a:rPr lang="tr-TR" b="1" i="1" dirty="0" smtClean="0"/>
              <a:t>Kuralları</a:t>
            </a:r>
          </a:p>
          <a:p>
            <a:r>
              <a:rPr lang="tr-TR" dirty="0" smtClean="0"/>
              <a:t>İnsan davranışlarını şekillendirmek için din kuralları bir temel oluşturmaktadır. Çünkü insanlar mensubu oldukları din kurallarını göz önünde bulundururlar. Din kuralları toplumsal düzeni oluşturmada önemlidir. </a:t>
            </a:r>
            <a:endParaRPr lang="tr-TR" dirty="0"/>
          </a:p>
        </p:txBody>
      </p:sp>
    </p:spTree>
    <p:extLst>
      <p:ext uri="{BB962C8B-B14F-4D97-AF65-F5344CB8AC3E}">
        <p14:creationId xmlns:p14="http://schemas.microsoft.com/office/powerpoint/2010/main" val="222844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i="1" dirty="0"/>
              <a:t>Örf ve </a:t>
            </a:r>
            <a:r>
              <a:rPr lang="tr-TR" b="1" i="1" dirty="0" smtClean="0"/>
              <a:t>Adetler</a:t>
            </a:r>
          </a:p>
          <a:p>
            <a:r>
              <a:rPr lang="tr-TR" dirty="0" smtClean="0"/>
              <a:t>Her toplumun kendine ait gelenek ve görenekleri vardır ve bunlar yazılı olmayan toplumsal normalardır. Her biri toplumdan topluma farklılık gösterebilir. Düğün, ölüm gelenekleri buna örnek olarak verilebilir. Dini törenler, bayramlar yine aynı şekilde her toplumda farklılık gösterebilir. Yaptırımı toplumdan dışlanma şeklinde görülebilir. </a:t>
            </a:r>
            <a:endParaRPr lang="tr-TR" dirty="0"/>
          </a:p>
        </p:txBody>
      </p:sp>
    </p:spTree>
    <p:extLst>
      <p:ext uri="{BB962C8B-B14F-4D97-AF65-F5344CB8AC3E}">
        <p14:creationId xmlns:p14="http://schemas.microsoft.com/office/powerpoint/2010/main" val="783829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Moda, gelip geçici toplumsal beğenilerdir. Kısa süreli olarak toplumu etkilerler. Örf ve adetler kadar bireyler üzerinde yaptırımı ağır değildir. Modanın özelliği gelip geçici olmasıdır. </a:t>
            </a:r>
            <a:endParaRPr lang="tr-TR" dirty="0"/>
          </a:p>
        </p:txBody>
      </p:sp>
    </p:spTree>
    <p:extLst>
      <p:ext uri="{BB962C8B-B14F-4D97-AF65-F5344CB8AC3E}">
        <p14:creationId xmlns:p14="http://schemas.microsoft.com/office/powerpoint/2010/main" val="2805939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Hukuk kuralları, toplumda bireylerden beklenen davranışları bellik kurallar dahilinde düzene sokar. </a:t>
            </a:r>
            <a:r>
              <a:rPr lang="tr-TR" dirty="0"/>
              <a:t>Hukuk kuralları anayasa, temel yasalar, </a:t>
            </a:r>
            <a:r>
              <a:rPr lang="tr-TR" dirty="0" err="1" smtClean="0"/>
              <a:t>kararnameler,tüzükler</a:t>
            </a:r>
            <a:r>
              <a:rPr lang="tr-TR" dirty="0"/>
              <a:t>, genelgeler, yönetmelikler ve mahkeme içtihatlarından </a:t>
            </a:r>
            <a:r>
              <a:rPr lang="tr-TR" dirty="0" smtClean="0"/>
              <a:t>oluşur.</a:t>
            </a:r>
            <a:endParaRPr lang="tr-TR" dirty="0"/>
          </a:p>
        </p:txBody>
      </p:sp>
    </p:spTree>
    <p:extLst>
      <p:ext uri="{BB962C8B-B14F-4D97-AF65-F5344CB8AC3E}">
        <p14:creationId xmlns:p14="http://schemas.microsoft.com/office/powerpoint/2010/main" val="1594767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Ahlak kuralları, iyiyi ve kötüyü ayırt etmede kişinin vicdanının da temel oluşturduğu, uyulması gereken bir dizi kurallardan oluşur. Her toplumun ahlak anlayışı farklılık gösterebilir. Toplumun sosyal anlayışını ifade eder. </a:t>
            </a:r>
            <a:endParaRPr lang="tr-TR" dirty="0"/>
          </a:p>
        </p:txBody>
      </p:sp>
    </p:spTree>
    <p:extLst>
      <p:ext uri="{BB962C8B-B14F-4D97-AF65-F5344CB8AC3E}">
        <p14:creationId xmlns:p14="http://schemas.microsoft.com/office/powerpoint/2010/main" val="2811227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lstStyle/>
          <a:p>
            <a:endParaRPr lang="tr-TR"/>
          </a:p>
        </p:txBody>
      </p:sp>
      <p:sp>
        <p:nvSpPr>
          <p:cNvPr id="3" name="İçerik Yer Tutucusu 2"/>
          <p:cNvSpPr>
            <a:spLocks noGrp="1"/>
          </p:cNvSpPr>
          <p:nvPr>
            <p:ph idx="1"/>
          </p:nvPr>
        </p:nvSpPr>
        <p:spPr/>
        <p:txBody>
          <a:bodyPr/>
          <a:lstStyle/>
          <a:p>
            <a:r>
              <a:rPr lang="tr-TR" dirty="0" smtClean="0"/>
              <a:t>Değer, kişinin bir şeye karşı yüklediği anlam, önemdir. Toplumun genel değerleri önemlidir. Toplumsal değerler birey davranışları üzerinde etkilidir. Ölçülmesi zordur, insan ilişkilerini düzenler. </a:t>
            </a:r>
            <a:endParaRPr lang="tr-TR" dirty="0"/>
          </a:p>
        </p:txBody>
      </p:sp>
    </p:spTree>
    <p:extLst>
      <p:ext uri="{BB962C8B-B14F-4D97-AF65-F5344CB8AC3E}">
        <p14:creationId xmlns:p14="http://schemas.microsoft.com/office/powerpoint/2010/main" val="858637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Demografik yapı, toplumun yaş, cinsiyet, meslek gibi dağılımları hakkında fikir verir. </a:t>
            </a:r>
            <a:endParaRPr lang="tr-TR" dirty="0"/>
          </a:p>
        </p:txBody>
      </p:sp>
    </p:spTree>
    <p:extLst>
      <p:ext uri="{BB962C8B-B14F-4D97-AF65-F5344CB8AC3E}">
        <p14:creationId xmlns:p14="http://schemas.microsoft.com/office/powerpoint/2010/main" val="17830575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TotalTime>
  <Words>223</Words>
  <Application>Microsoft Office PowerPoint</Application>
  <PresentationFormat>Özel</PresentationFormat>
  <Paragraphs>10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Etik (devam)</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deniz</dc:creator>
  <cp:lastModifiedBy>EDA</cp:lastModifiedBy>
  <cp:revision>13</cp:revision>
  <dcterms:created xsi:type="dcterms:W3CDTF">2020-03-11T10:14:03Z</dcterms:created>
  <dcterms:modified xsi:type="dcterms:W3CDTF">2020-04-24T14:18:06Z</dcterms:modified>
</cp:coreProperties>
</file>