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69" d="100"/>
          <a:sy n="69" d="100"/>
        </p:scale>
        <p:origin x="4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4043AC-2BEE-46B3-962F-AA6DF5CF2EC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C8C3A-4B60-4482-9CBA-E5B5B286D1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25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035F9-CB33-4C06-956C-26807319FFE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B614-193D-4505-B87C-91AFCC070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501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035F9-CB33-4C06-956C-26807319FFE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B614-193D-4505-B87C-91AFCC070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7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035F9-CB33-4C06-956C-26807319FFE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B614-193D-4505-B87C-91AFCC070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698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035F9-CB33-4C06-956C-26807319FFE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B614-193D-4505-B87C-91AFCC070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52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035F9-CB33-4C06-956C-26807319FFE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B614-193D-4505-B87C-91AFCC070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649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035F9-CB33-4C06-956C-26807319FFE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B614-193D-4505-B87C-91AFCC070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717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035F9-CB33-4C06-956C-26807319FFE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B614-193D-4505-B87C-91AFCC070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14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035F9-CB33-4C06-956C-26807319FFE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B614-193D-4505-B87C-91AFCC070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598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035F9-CB33-4C06-956C-26807319FFE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B614-193D-4505-B87C-91AFCC070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125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035F9-CB33-4C06-956C-26807319FFE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B614-193D-4505-B87C-91AFCC070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35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035F9-CB33-4C06-956C-26807319FFE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B614-193D-4505-B87C-91AFCC070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97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035F9-CB33-4C06-956C-26807319FFE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BB614-193D-4505-B87C-91AFCC070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017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Barınak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Kaz yetiştiriciliğinde maliyetli ve özel bir barınağa gereksinim yoktur.</a:t>
            </a:r>
          </a:p>
          <a:p>
            <a:r>
              <a:rPr lang="tr-TR" dirty="0" smtClean="0"/>
              <a:t>Kazlar genelde besinin ilk haftasında rahat ve su geçirmez bir barınağa ihtiyaç duyarlar.</a:t>
            </a:r>
          </a:p>
          <a:p>
            <a:r>
              <a:rPr lang="tr-TR" dirty="0" smtClean="0"/>
              <a:t>Bu dönemden sonra hava soğukta olsa kazlar kümes dışını tercih etmektedir.</a:t>
            </a:r>
          </a:p>
          <a:p>
            <a:r>
              <a:rPr lang="tr-TR" dirty="0" smtClean="0"/>
              <a:t>Kümes zemini beton veya ızgara olabilir. </a:t>
            </a:r>
          </a:p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58678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Aydınlatma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Aydınlatma diğer kanatlılarda olduğu gibi, büyüme ve yumurtlama için önemlidir.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041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Birçok ülkede altlıktan kaynaklanan sorunlar nedeniyle taban ızgara olmaktadır. </a:t>
            </a:r>
          </a:p>
          <a:p>
            <a:r>
              <a:rPr lang="tr-TR" dirty="0" smtClean="0"/>
              <a:t>Bunun için ızgaralar 2 cm genişliğinde ve</a:t>
            </a:r>
          </a:p>
          <a:p>
            <a:r>
              <a:rPr lang="tr-TR" dirty="0" smtClean="0"/>
              <a:t>Altlığın kolayca kaldırılması için ızgara altındaki boşluk en az 30 cm olmalıdır. </a:t>
            </a:r>
          </a:p>
          <a:p>
            <a:r>
              <a:rPr lang="tr-TR" dirty="0" smtClean="0"/>
              <a:t>Izgaralar arasında ki mesafede 1-1.5 cm olmalıdır. 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0633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Entansif</a:t>
            </a:r>
            <a:r>
              <a:rPr lang="tr-TR" dirty="0" smtClean="0"/>
              <a:t> sürüde yerleşim yoğunluğu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2076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Sıcaklık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6094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Altlık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901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Folluk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Yumurtlayan kazlar için folluk bulundurulmalıdır.</a:t>
            </a:r>
          </a:p>
          <a:p>
            <a:r>
              <a:rPr lang="tr-TR" dirty="0" smtClean="0"/>
              <a:t>Folluklar loş olan yerlere yerleştirilmelidir.</a:t>
            </a:r>
          </a:p>
          <a:p>
            <a:r>
              <a:rPr lang="tr-TR" dirty="0" smtClean="0"/>
              <a:t>Genelde folluk dışına yumurtlama eğilimleri fazladır.</a:t>
            </a:r>
          </a:p>
          <a:p>
            <a:r>
              <a:rPr lang="tr-TR" dirty="0" smtClean="0"/>
              <a:t>Eğer folluk dışında yumurtladıkları alanlar varsa oralara folluk konularak folluğa yumurtlama teşvik edilebilir. 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6197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 dişi için bir folluk hesaplanmalıdır. </a:t>
            </a:r>
          </a:p>
          <a:p>
            <a:r>
              <a:rPr lang="tr-TR" dirty="0" smtClean="0"/>
              <a:t>Folluk alanı 60X60 veya 50X50 cm boyutlarında olmalıdır.</a:t>
            </a:r>
          </a:p>
          <a:p>
            <a:r>
              <a:rPr lang="tr-TR" dirty="0" smtClean="0"/>
              <a:t>Yükseklik 45 cm</a:t>
            </a:r>
          </a:p>
          <a:p>
            <a:r>
              <a:rPr lang="tr-TR" dirty="0" smtClean="0"/>
              <a:t>Folluklara üst veya ön kısım yapmaya gerek yoktur.</a:t>
            </a:r>
          </a:p>
          <a:p>
            <a:r>
              <a:rPr lang="tr-TR" dirty="0" smtClean="0"/>
              <a:t>Follukların zeminine 10 cm kalınlığında altlık ilave edilmelidir. 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9640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Suluk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Kazlar için su önemlidir. Her zaman taze ve temiz su sağlanmalıdır. </a:t>
            </a:r>
          </a:p>
          <a:p>
            <a:r>
              <a:rPr lang="tr-TR" dirty="0" smtClean="0"/>
              <a:t>Suluklar kazın gagasını daldırabileceği derinlik ve genişlikte olmalıdır. </a:t>
            </a:r>
          </a:p>
          <a:p>
            <a:r>
              <a:rPr lang="tr-TR" dirty="0" smtClean="0"/>
              <a:t>Suluklar ve yemlikler birbirlerinden çok uzakta olmamalıdır.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1749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Yemlik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Kanatlı yetiştiriciliğinde kullanılan yemlikler kaz yetiştiriciliğinde de kullanılabilir.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7503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223</Words>
  <Application>Microsoft Office PowerPoint</Application>
  <PresentationFormat>Geniş ekran</PresentationFormat>
  <Paragraphs>40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Barınak</vt:lpstr>
      <vt:lpstr>PowerPoint Sunusu</vt:lpstr>
      <vt:lpstr>Entansif sürüde yerleşim yoğunluğu</vt:lpstr>
      <vt:lpstr>Sıcaklık</vt:lpstr>
      <vt:lpstr>Altlık</vt:lpstr>
      <vt:lpstr>Folluk </vt:lpstr>
      <vt:lpstr>PowerPoint Sunusu</vt:lpstr>
      <vt:lpstr>Suluk</vt:lpstr>
      <vt:lpstr>Yemlik</vt:lpstr>
      <vt:lpstr>Aydınlatma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Barınak</dc:title>
  <dc:creator>user</dc:creator>
  <cp:lastModifiedBy>user</cp:lastModifiedBy>
  <cp:revision>1</cp:revision>
  <dcterms:created xsi:type="dcterms:W3CDTF">2017-11-15T10:02:02Z</dcterms:created>
  <dcterms:modified xsi:type="dcterms:W3CDTF">2017-11-15T10:02:14Z</dcterms:modified>
</cp:coreProperties>
</file>