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7" r:id="rId2"/>
    <p:sldId id="258" r:id="rId3"/>
    <p:sldId id="259" r:id="rId4"/>
    <p:sldId id="260" r:id="rId5"/>
    <p:sldId id="261" r:id="rId6"/>
    <p:sldId id="262" r:id="rId7"/>
    <p:sldId id="263"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47" autoAdjust="0"/>
    <p:restoredTop sz="94660"/>
  </p:normalViewPr>
  <p:slideViewPr>
    <p:cSldViewPr snapToGrid="0">
      <p:cViewPr varScale="1">
        <p:scale>
          <a:sx n="74" d="100"/>
          <a:sy n="74" d="100"/>
        </p:scale>
        <p:origin x="57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D4B0D1-5A40-4143-8C79-F5BD30120C11}" type="datetimeFigureOut">
              <a:rPr lang="tr-TR" smtClean="0"/>
              <a:t>29.10.2017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DECA28-7DB4-42DB-8148-66C936A0C7D4}" type="slidenum">
              <a:rPr lang="tr-TR" smtClean="0"/>
              <a:t>‹#›</a:t>
            </a:fld>
            <a:endParaRPr lang="tr-TR"/>
          </a:p>
        </p:txBody>
      </p:sp>
    </p:spTree>
    <p:extLst>
      <p:ext uri="{BB962C8B-B14F-4D97-AF65-F5344CB8AC3E}">
        <p14:creationId xmlns:p14="http://schemas.microsoft.com/office/powerpoint/2010/main" val="3485424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Rectangle 6"/>
          <p:cNvSpPr/>
          <p:nvPr/>
        </p:nvSpPr>
        <p:spPr>
          <a:xfrm>
            <a:off x="914400" y="1346948"/>
            <a:ext cx="103632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914400" y="4282764"/>
            <a:ext cx="103632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914400" y="1484779"/>
            <a:ext cx="10363200" cy="274320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9"/>
          <p:cNvGrpSpPr>
            <a:grpSpLocks noChangeAspect="1"/>
          </p:cNvGrpSpPr>
          <p:nvPr/>
        </p:nvGrpSpPr>
        <p:grpSpPr bwMode="auto">
          <a:xfrm>
            <a:off x="9645651" y="4106863"/>
            <a:ext cx="1219200" cy="914400"/>
            <a:chOff x="9685338" y="4460675"/>
            <a:chExt cx="1080904" cy="1080902"/>
          </a:xfrm>
        </p:grpSpPr>
        <p:sp>
          <p:nvSpPr>
            <p:cNvPr id="8" name="Oval 7"/>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9" name="Oval 15"/>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ctrTitle"/>
          </p:nvPr>
        </p:nvSpPr>
        <p:spPr>
          <a:xfrm>
            <a:off x="1051560" y="1432223"/>
            <a:ext cx="10124440" cy="3035808"/>
          </a:xfrm>
        </p:spPr>
        <p:txBody>
          <a:bodyPr>
            <a:noAutofit/>
          </a:bodyPr>
          <a:lstStyle>
            <a:lvl1pPr algn="l">
              <a:lnSpc>
                <a:spcPct val="80000"/>
              </a:lnSpc>
              <a:defRPr sz="6400" b="0" cap="all" baseline="0">
                <a:blipFill dpi="0" rotWithShape="1">
                  <a:blip r:embed="rId3"/>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tr-TR" smtClean="0"/>
              <a:t>Asıl alt başlık stilini düzenlemek için tıklatın</a:t>
            </a:r>
            <a:endParaRPr lang="en-US" dirty="0"/>
          </a:p>
        </p:txBody>
      </p:sp>
      <p:sp>
        <p:nvSpPr>
          <p:cNvPr id="10"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1" name="Footer Placeholder 4"/>
          <p:cNvSpPr>
            <a:spLocks noGrp="1"/>
          </p:cNvSpPr>
          <p:nvPr>
            <p:ph type="ftr" sz="quarter" idx="11"/>
          </p:nvPr>
        </p:nvSpPr>
        <p:spPr>
          <a:xfrm>
            <a:off x="1083734" y="6272214"/>
            <a:ext cx="6326717" cy="365125"/>
          </a:xfrm>
        </p:spPr>
        <p:txBody>
          <a:bodyPr/>
          <a:lstStyle>
            <a:lvl1pPr>
              <a:defRPr/>
            </a:lvl1pPr>
          </a:lstStyle>
          <a:p>
            <a:pPr>
              <a:defRPr/>
            </a:pPr>
            <a:endParaRPr lang="tr-TR" altLang="tr-TR">
              <a:solidFill>
                <a:srgbClr val="D34817">
                  <a:lumMod val="50000"/>
                </a:srgbClr>
              </a:solidFill>
            </a:endParaRPr>
          </a:p>
        </p:txBody>
      </p:sp>
      <p:sp>
        <p:nvSpPr>
          <p:cNvPr id="12" name="Slide Number Placeholder 5"/>
          <p:cNvSpPr>
            <a:spLocks noGrp="1"/>
          </p:cNvSpPr>
          <p:nvPr>
            <p:ph type="sldNum" sz="quarter" idx="12"/>
          </p:nvPr>
        </p:nvSpPr>
        <p:spPr>
          <a:xfrm>
            <a:off x="9658351" y="4227513"/>
            <a:ext cx="1193800" cy="639762"/>
          </a:xfrm>
        </p:spPr>
        <p:txBody>
          <a:bodyPr/>
          <a:lstStyle>
            <a:lvl1pPr>
              <a:defRPr sz="2800"/>
            </a:lvl1pPr>
          </a:lstStyle>
          <a:p>
            <a:fld id="{5766DF68-74E6-4A7C-A84D-F07194EEE85E}" type="slidenum">
              <a:rPr lang="tr-TR" altLang="tr-TR"/>
              <a:pPr/>
              <a:t>‹#›</a:t>
            </a:fld>
            <a:endParaRPr lang="tr-TR" altLang="tr-TR"/>
          </a:p>
        </p:txBody>
      </p:sp>
    </p:spTree>
    <p:extLst>
      <p:ext uri="{BB962C8B-B14F-4D97-AF65-F5344CB8AC3E}">
        <p14:creationId xmlns:p14="http://schemas.microsoft.com/office/powerpoint/2010/main" val="3062887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1FDD1606-9BEE-432B-9551-847370A63A8A}" type="slidenum">
              <a:rPr lang="tr-TR" altLang="tr-TR"/>
              <a:pPr/>
              <a:t>‹#›</a:t>
            </a:fld>
            <a:endParaRPr lang="tr-TR" altLang="tr-TR"/>
          </a:p>
        </p:txBody>
      </p:sp>
    </p:spTree>
    <p:extLst>
      <p:ext uri="{BB962C8B-B14F-4D97-AF65-F5344CB8AC3E}">
        <p14:creationId xmlns:p14="http://schemas.microsoft.com/office/powerpoint/2010/main" val="413024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533400"/>
            <a:ext cx="2552700" cy="5638800"/>
          </a:xfrm>
        </p:spPr>
        <p:txBody>
          <a:bodyPr vert="eaVert"/>
          <a:lstStyle>
            <a:lvl1pPr>
              <a:defRPr b="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1" y="533400"/>
            <a:ext cx="7505700" cy="5638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01EB12BC-99B0-4F32-9960-A697A6A18C10}" type="slidenum">
              <a:rPr lang="tr-TR" altLang="tr-TR"/>
              <a:pPr/>
              <a:t>‹#›</a:t>
            </a:fld>
            <a:endParaRPr lang="tr-TR" altLang="tr-TR"/>
          </a:p>
        </p:txBody>
      </p:sp>
    </p:spTree>
    <p:extLst>
      <p:ext uri="{BB962C8B-B14F-4D97-AF65-F5344CB8AC3E}">
        <p14:creationId xmlns:p14="http://schemas.microsoft.com/office/powerpoint/2010/main" val="23813526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Başlık ve Diyagram veya Kuruluş Grafiği">
    <p:spTree>
      <p:nvGrpSpPr>
        <p:cNvPr id="1" name=""/>
        <p:cNvGrpSpPr/>
        <p:nvPr/>
      </p:nvGrpSpPr>
      <p:grpSpPr>
        <a:xfrm>
          <a:off x="0" y="0"/>
          <a:ext cx="0" cy="0"/>
          <a:chOff x="0" y="0"/>
          <a:chExt cx="0" cy="0"/>
        </a:xfrm>
      </p:grpSpPr>
      <p:sp>
        <p:nvSpPr>
          <p:cNvPr id="2" name="Unvan 1"/>
          <p:cNvSpPr>
            <a:spLocks noGrp="1"/>
          </p:cNvSpPr>
          <p:nvPr>
            <p:ph type="title"/>
          </p:nvPr>
        </p:nvSpPr>
        <p:spPr>
          <a:xfrm>
            <a:off x="609600" y="277814"/>
            <a:ext cx="10972800" cy="1139825"/>
          </a:xfrm>
        </p:spPr>
        <p:txBody>
          <a:bodyPr/>
          <a:lstStyle/>
          <a:p>
            <a:r>
              <a:rPr lang="tr-TR" smtClean="0"/>
              <a:t>Asıl başlık stili için tıklatın</a:t>
            </a:r>
            <a:endParaRPr lang="tr-TR"/>
          </a:p>
        </p:txBody>
      </p:sp>
      <p:sp>
        <p:nvSpPr>
          <p:cNvPr id="3" name="SmartArt Yer Tutucusu 2"/>
          <p:cNvSpPr>
            <a:spLocks noGrp="1"/>
          </p:cNvSpPr>
          <p:nvPr>
            <p:ph type="dgm" idx="1"/>
          </p:nvPr>
        </p:nvSpPr>
        <p:spPr>
          <a:xfrm>
            <a:off x="609600" y="1600201"/>
            <a:ext cx="10972800" cy="4530725"/>
          </a:xfrm>
        </p:spPr>
        <p:txBody>
          <a:bodyPr rtlCol="0">
            <a:normAutofit/>
          </a:bodyPr>
          <a:lstStyle/>
          <a:p>
            <a:pPr lvl="0"/>
            <a:endParaRPr lang="tr-TR" noProof="0" smtClean="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9C111AC4-A859-41ED-9F9B-BD9C808BCF95}" type="slidenum">
              <a:rPr lang="tr-TR" altLang="tr-TR"/>
              <a:pPr/>
              <a:t>‹#›</a:t>
            </a:fld>
            <a:endParaRPr lang="tr-TR" altLang="tr-TR"/>
          </a:p>
        </p:txBody>
      </p:sp>
    </p:spTree>
    <p:extLst>
      <p:ext uri="{BB962C8B-B14F-4D97-AF65-F5344CB8AC3E}">
        <p14:creationId xmlns:p14="http://schemas.microsoft.com/office/powerpoint/2010/main" val="2750354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A99B48C0-DAE8-4576-8630-0325AF82CB13}" type="slidenum">
              <a:rPr lang="tr-TR" altLang="tr-TR"/>
              <a:pPr/>
              <a:t>‹#›</a:t>
            </a:fld>
            <a:endParaRPr lang="tr-TR" altLang="tr-TR"/>
          </a:p>
        </p:txBody>
      </p:sp>
    </p:spTree>
    <p:extLst>
      <p:ext uri="{BB962C8B-B14F-4D97-AF65-F5344CB8AC3E}">
        <p14:creationId xmlns:p14="http://schemas.microsoft.com/office/powerpoint/2010/main" val="1398282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4" name="Rectangle 6"/>
          <p:cNvSpPr/>
          <p:nvPr/>
        </p:nvSpPr>
        <p:spPr>
          <a:xfrm>
            <a:off x="0" y="4917989"/>
            <a:ext cx="12192000" cy="194001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5" name="Group 7"/>
          <p:cNvGrpSpPr>
            <a:grpSpLocks noChangeAspect="1"/>
          </p:cNvGrpSpPr>
          <p:nvPr/>
        </p:nvGrpSpPr>
        <p:grpSpPr bwMode="auto">
          <a:xfrm>
            <a:off x="844551" y="2430463"/>
            <a:ext cx="1219200" cy="914400"/>
            <a:chOff x="9685338" y="4460675"/>
            <a:chExt cx="1080904" cy="1080902"/>
          </a:xfrm>
        </p:grpSpPr>
        <p:sp>
          <p:nvSpPr>
            <p:cNvPr id="6" name="Oval 5"/>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7" name="Oval 13"/>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2167128" y="1225296"/>
            <a:ext cx="9281160" cy="3520440"/>
          </a:xfrm>
        </p:spPr>
        <p:txBody>
          <a:bodyPr/>
          <a:lstStyle>
            <a:lvl1pPr>
              <a:lnSpc>
                <a:spcPct val="80000"/>
              </a:lnSpc>
              <a:defRPr sz="64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3" y="5020056"/>
            <a:ext cx="9052560" cy="1066800"/>
          </a:xfrm>
        </p:spPr>
        <p:txBody>
          <a:bodyPr>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8" name="Date Placeholder 3"/>
          <p:cNvSpPr>
            <a:spLocks noGrp="1"/>
          </p:cNvSpPr>
          <p:nvPr>
            <p:ph type="dt" sz="half" idx="10"/>
          </p:nvPr>
        </p:nvSpPr>
        <p:spPr>
          <a:xfrm>
            <a:off x="8593667" y="6272214"/>
            <a:ext cx="2643717" cy="365125"/>
          </a:xfrm>
        </p:spPr>
        <p:txBody>
          <a:bodyPr/>
          <a:lstStyle>
            <a:lvl1pPr>
              <a:defRPr>
                <a:solidFill>
                  <a:schemeClr val="accent1">
                    <a:lumMod val="50000"/>
                  </a:schemeClr>
                </a:solidFill>
              </a:defRPr>
            </a:lvl1pPr>
          </a:lstStyle>
          <a:p>
            <a:pPr>
              <a:defRPr/>
            </a:pPr>
            <a:endParaRPr lang="tr-TR" altLang="tr-TR">
              <a:solidFill>
                <a:srgbClr val="D34817">
                  <a:lumMod val="50000"/>
                </a:srgbClr>
              </a:solidFill>
            </a:endParaRPr>
          </a:p>
        </p:txBody>
      </p:sp>
      <p:sp>
        <p:nvSpPr>
          <p:cNvPr id="9" name="Footer Placeholder 4"/>
          <p:cNvSpPr>
            <a:spLocks noGrp="1"/>
          </p:cNvSpPr>
          <p:nvPr>
            <p:ph type="ftr" sz="quarter" idx="11"/>
          </p:nvPr>
        </p:nvSpPr>
        <p:spPr>
          <a:xfrm>
            <a:off x="2182285" y="6272214"/>
            <a:ext cx="6326716" cy="365125"/>
          </a:xfrm>
        </p:spPr>
        <p:txBody>
          <a:bodyPr/>
          <a:lstStyle>
            <a:lvl1pPr>
              <a:defRPr>
                <a:solidFill>
                  <a:schemeClr val="accent1">
                    <a:lumMod val="50000"/>
                  </a:schemeClr>
                </a:solidFill>
              </a:defRPr>
            </a:lvl1pPr>
          </a:lstStyle>
          <a:p>
            <a:pPr>
              <a:defRPr/>
            </a:pPr>
            <a:endParaRPr lang="tr-TR" altLang="tr-TR">
              <a:solidFill>
                <a:srgbClr val="D34817">
                  <a:lumMod val="50000"/>
                </a:srgbClr>
              </a:solidFill>
            </a:endParaRPr>
          </a:p>
        </p:txBody>
      </p:sp>
      <p:sp>
        <p:nvSpPr>
          <p:cNvPr id="10" name="Slide Number Placeholder 5"/>
          <p:cNvSpPr>
            <a:spLocks noGrp="1"/>
          </p:cNvSpPr>
          <p:nvPr>
            <p:ph type="sldNum" sz="quarter" idx="12"/>
          </p:nvPr>
        </p:nvSpPr>
        <p:spPr>
          <a:xfrm>
            <a:off x="861485" y="2508251"/>
            <a:ext cx="1187449" cy="720725"/>
          </a:xfrm>
        </p:spPr>
        <p:txBody>
          <a:bodyPr/>
          <a:lstStyle>
            <a:lvl1pPr>
              <a:defRPr sz="2800"/>
            </a:lvl1pPr>
          </a:lstStyle>
          <a:p>
            <a:fld id="{41550279-93A1-41B8-BB02-992637B292E5}" type="slidenum">
              <a:rPr lang="tr-TR" altLang="tr-TR"/>
              <a:pPr/>
              <a:t>‹#›</a:t>
            </a:fld>
            <a:endParaRPr lang="tr-TR" altLang="tr-TR"/>
          </a:p>
        </p:txBody>
      </p:sp>
    </p:spTree>
    <p:extLst>
      <p:ext uri="{BB962C8B-B14F-4D97-AF65-F5344CB8AC3E}">
        <p14:creationId xmlns:p14="http://schemas.microsoft.com/office/powerpoint/2010/main" val="2124755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914400" y="2194560"/>
            <a:ext cx="48768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89624" y="2194560"/>
            <a:ext cx="48768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6"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7" name="Slide Number Placeholder 5"/>
          <p:cNvSpPr>
            <a:spLocks noGrp="1"/>
          </p:cNvSpPr>
          <p:nvPr>
            <p:ph type="sldNum" sz="quarter" idx="12"/>
          </p:nvPr>
        </p:nvSpPr>
        <p:spPr/>
        <p:txBody>
          <a:bodyPr/>
          <a:lstStyle>
            <a:lvl1pPr>
              <a:defRPr/>
            </a:lvl1pPr>
          </a:lstStyle>
          <a:p>
            <a:fld id="{53106AAC-DF41-463D-86EE-656D1D0A389B}" type="slidenum">
              <a:rPr lang="tr-TR" altLang="tr-TR"/>
              <a:pPr/>
              <a:t>‹#›</a:t>
            </a:fld>
            <a:endParaRPr lang="tr-TR" altLang="tr-TR"/>
          </a:p>
        </p:txBody>
      </p:sp>
    </p:spTree>
    <p:extLst>
      <p:ext uri="{BB962C8B-B14F-4D97-AF65-F5344CB8AC3E}">
        <p14:creationId xmlns:p14="http://schemas.microsoft.com/office/powerpoint/2010/main" val="1827998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14400" y="2048256"/>
            <a:ext cx="48768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914400" y="2743200"/>
            <a:ext cx="48768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27724" y="2048256"/>
            <a:ext cx="48768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427724" y="2743200"/>
            <a:ext cx="48768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8"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9" name="Slide Number Placeholder 5"/>
          <p:cNvSpPr>
            <a:spLocks noGrp="1"/>
          </p:cNvSpPr>
          <p:nvPr>
            <p:ph type="sldNum" sz="quarter" idx="12"/>
          </p:nvPr>
        </p:nvSpPr>
        <p:spPr/>
        <p:txBody>
          <a:bodyPr/>
          <a:lstStyle>
            <a:lvl1pPr>
              <a:defRPr/>
            </a:lvl1pPr>
          </a:lstStyle>
          <a:p>
            <a:fld id="{568AAF1C-3988-4095-B657-4269435A5B9B}" type="slidenum">
              <a:rPr lang="tr-TR" altLang="tr-TR"/>
              <a:pPr/>
              <a:t>‹#›</a:t>
            </a:fld>
            <a:endParaRPr lang="tr-TR" altLang="tr-TR"/>
          </a:p>
        </p:txBody>
      </p:sp>
    </p:spTree>
    <p:extLst>
      <p:ext uri="{BB962C8B-B14F-4D97-AF65-F5344CB8AC3E}">
        <p14:creationId xmlns:p14="http://schemas.microsoft.com/office/powerpoint/2010/main" val="4278610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5" name="Slide Number Placeholder 5"/>
          <p:cNvSpPr>
            <a:spLocks noGrp="1"/>
          </p:cNvSpPr>
          <p:nvPr>
            <p:ph type="sldNum" sz="quarter" idx="12"/>
          </p:nvPr>
        </p:nvSpPr>
        <p:spPr/>
        <p:txBody>
          <a:bodyPr/>
          <a:lstStyle>
            <a:lvl1pPr>
              <a:defRPr/>
            </a:lvl1pPr>
          </a:lstStyle>
          <a:p>
            <a:fld id="{D354658B-3D1A-4C42-8586-752DDA799857}" type="slidenum">
              <a:rPr lang="tr-TR" altLang="tr-TR"/>
              <a:pPr/>
              <a:t>‹#›</a:t>
            </a:fld>
            <a:endParaRPr lang="tr-TR" altLang="tr-TR"/>
          </a:p>
        </p:txBody>
      </p:sp>
    </p:spTree>
    <p:extLst>
      <p:ext uri="{BB962C8B-B14F-4D97-AF65-F5344CB8AC3E}">
        <p14:creationId xmlns:p14="http://schemas.microsoft.com/office/powerpoint/2010/main" val="444892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3"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4" name="Slide Number Placeholder 5"/>
          <p:cNvSpPr>
            <a:spLocks noGrp="1"/>
          </p:cNvSpPr>
          <p:nvPr>
            <p:ph type="sldNum" sz="quarter" idx="12"/>
          </p:nvPr>
        </p:nvSpPr>
        <p:spPr/>
        <p:txBody>
          <a:bodyPr/>
          <a:lstStyle>
            <a:lvl1pPr>
              <a:defRPr/>
            </a:lvl1pPr>
          </a:lstStyle>
          <a:p>
            <a:fld id="{0B23C922-B724-4AEC-A308-ED22834D1550}" type="slidenum">
              <a:rPr lang="tr-TR" altLang="tr-TR"/>
              <a:pPr/>
              <a:t>‹#›</a:t>
            </a:fld>
            <a:endParaRPr lang="tr-TR" altLang="tr-TR"/>
          </a:p>
        </p:txBody>
      </p:sp>
    </p:spTree>
    <p:extLst>
      <p:ext uri="{BB962C8B-B14F-4D97-AF65-F5344CB8AC3E}">
        <p14:creationId xmlns:p14="http://schemas.microsoft.com/office/powerpoint/2010/main" val="2345998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5" name="Rectangle 7"/>
          <p:cNvSpPr/>
          <p:nvPr/>
        </p:nvSpPr>
        <p:spPr>
          <a:xfrm>
            <a:off x="8303741" y="2"/>
            <a:ext cx="3888259"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1"/>
          <p:cNvGrpSpPr>
            <a:grpSpLocks/>
          </p:cNvGrpSpPr>
          <p:nvPr/>
        </p:nvGrpSpPr>
        <p:grpSpPr bwMode="auto">
          <a:xfrm>
            <a:off x="11364384" y="6254750"/>
            <a:ext cx="522816" cy="393700"/>
            <a:chOff x="8532189" y="5068824"/>
            <a:chExt cx="393192" cy="393192"/>
          </a:xfrm>
        </p:grpSpPr>
        <p:sp>
          <p:nvSpPr>
            <p:cNvPr id="7" name="Oval 6"/>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8549640" y="685800"/>
            <a:ext cx="3200400" cy="1737360"/>
          </a:xfrm>
        </p:spPr>
        <p:txBody>
          <a:bodyPr anchor="b"/>
          <a:lstStyle>
            <a:lvl1pPr>
              <a:defRPr sz="2800" b="0"/>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Date Placeholder 8"/>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0" name="Footer Placeholder 9"/>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11" name="Slide Number Placeholder 10"/>
          <p:cNvSpPr>
            <a:spLocks noGrp="1"/>
          </p:cNvSpPr>
          <p:nvPr>
            <p:ph type="sldNum" sz="quarter" idx="12"/>
          </p:nvPr>
        </p:nvSpPr>
        <p:spPr/>
        <p:txBody>
          <a:bodyPr/>
          <a:lstStyle>
            <a:lvl1pPr>
              <a:defRPr/>
            </a:lvl1pPr>
          </a:lstStyle>
          <a:p>
            <a:fld id="{27923085-50A7-4208-809A-15AEFB182A6A}" type="slidenum">
              <a:rPr lang="tr-TR" altLang="tr-TR"/>
              <a:pPr/>
              <a:t>‹#›</a:t>
            </a:fld>
            <a:endParaRPr lang="tr-TR" altLang="tr-TR"/>
          </a:p>
        </p:txBody>
      </p:sp>
    </p:spTree>
    <p:extLst>
      <p:ext uri="{BB962C8B-B14F-4D97-AF65-F5344CB8AC3E}">
        <p14:creationId xmlns:p14="http://schemas.microsoft.com/office/powerpoint/2010/main" val="868411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Rectangle 10"/>
          <p:cNvSpPr/>
          <p:nvPr/>
        </p:nvSpPr>
        <p:spPr>
          <a:xfrm>
            <a:off x="8303741" y="2"/>
            <a:ext cx="3888259"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1"/>
          <p:cNvGrpSpPr>
            <a:grpSpLocks/>
          </p:cNvGrpSpPr>
          <p:nvPr/>
        </p:nvGrpSpPr>
        <p:grpSpPr bwMode="auto">
          <a:xfrm>
            <a:off x="11364384" y="6254750"/>
            <a:ext cx="522816" cy="393700"/>
            <a:chOff x="8532189" y="5068824"/>
            <a:chExt cx="393192" cy="393192"/>
          </a:xfrm>
        </p:grpSpPr>
        <p:sp>
          <p:nvSpPr>
            <p:cNvPr id="7" name="Oval 6"/>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8549640" y="685800"/>
            <a:ext cx="3200400" cy="1737360"/>
          </a:xfrm>
        </p:spPr>
        <p:txBody>
          <a:bodyPr anchor="b"/>
          <a:lstStyle>
            <a:lvl1pPr>
              <a:defRPr sz="28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 y="0"/>
            <a:ext cx="8303740" cy="6858000"/>
          </a:xfrm>
          <a:solidFill>
            <a:schemeClr val="tx2">
              <a:lumMod val="20000"/>
              <a:lumOff val="80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Date Placeholder 7"/>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0" name="Slide Number Placeholder 9"/>
          <p:cNvSpPr>
            <a:spLocks noGrp="1"/>
          </p:cNvSpPr>
          <p:nvPr>
            <p:ph type="sldNum" sz="quarter" idx="11"/>
          </p:nvPr>
        </p:nvSpPr>
        <p:spPr/>
        <p:txBody>
          <a:bodyPr/>
          <a:lstStyle>
            <a:lvl1pPr>
              <a:defRPr/>
            </a:lvl1pPr>
          </a:lstStyle>
          <a:p>
            <a:fld id="{1D8292EF-7253-4B07-AE91-345C94FB847B}" type="slidenum">
              <a:rPr lang="tr-TR" altLang="tr-TR"/>
              <a:pPr/>
              <a:t>‹#›</a:t>
            </a:fld>
            <a:endParaRPr lang="tr-TR" altLang="tr-TR"/>
          </a:p>
        </p:txBody>
      </p:sp>
    </p:spTree>
    <p:extLst>
      <p:ext uri="{BB962C8B-B14F-4D97-AF65-F5344CB8AC3E}">
        <p14:creationId xmlns:p14="http://schemas.microsoft.com/office/powerpoint/2010/main" val="1021331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11"/>
          <p:cNvGrpSpPr>
            <a:grpSpLocks/>
          </p:cNvGrpSpPr>
          <p:nvPr/>
        </p:nvGrpSpPr>
        <p:grpSpPr bwMode="auto">
          <a:xfrm>
            <a:off x="11364384" y="6254750"/>
            <a:ext cx="522816" cy="393700"/>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4">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2059" name="Oval 8"/>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Placeholder 1"/>
          <p:cNvSpPr>
            <a:spLocks noGrp="1"/>
          </p:cNvSpPr>
          <p:nvPr>
            <p:ph type="title"/>
          </p:nvPr>
        </p:nvSpPr>
        <p:spPr>
          <a:xfrm>
            <a:off x="914400" y="484189"/>
            <a:ext cx="10363200" cy="1609725"/>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2052" name="Text Placeholder 2"/>
          <p:cNvSpPr>
            <a:spLocks noGrp="1"/>
          </p:cNvSpPr>
          <p:nvPr>
            <p:ph type="body" idx="1"/>
          </p:nvPr>
        </p:nvSpPr>
        <p:spPr bwMode="auto">
          <a:xfrm>
            <a:off x="914400" y="2120900"/>
            <a:ext cx="10363200" cy="405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4" name="Date Placeholder 3"/>
          <p:cNvSpPr>
            <a:spLocks noGrp="1"/>
          </p:cNvSpPr>
          <p:nvPr>
            <p:ph type="dt" sz="half" idx="2"/>
          </p:nvPr>
        </p:nvSpPr>
        <p:spPr>
          <a:xfrm>
            <a:off x="7990418" y="6272214"/>
            <a:ext cx="3272367" cy="365125"/>
          </a:xfrm>
          <a:prstGeom prst="rect">
            <a:avLst/>
          </a:prstGeom>
        </p:spPr>
        <p:txBody>
          <a:bodyPr vert="horz" lIns="91440" tIns="45720" rIns="91440" bIns="45720" rtlCol="0" anchor="ctr"/>
          <a:lstStyle>
            <a:lvl1pPr algn="r">
              <a:defRPr sz="1000">
                <a:solidFill>
                  <a:schemeClr val="accent1">
                    <a:lumMod val="50000"/>
                  </a:schemeClr>
                </a:solidFill>
                <a:latin typeface="Arial" panose="020B0604020202020204" pitchFamily="34" charset="0"/>
              </a:defRPr>
            </a:lvl1pPr>
          </a:lstStyle>
          <a:p>
            <a:pPr eaLnBrk="0" fontAlgn="base" hangingPunct="0">
              <a:spcBef>
                <a:spcPct val="0"/>
              </a:spcBef>
              <a:spcAft>
                <a:spcPct val="0"/>
              </a:spcAft>
              <a:defRPr/>
            </a:pPr>
            <a:endParaRPr lang="tr-TR" altLang="tr-TR">
              <a:solidFill>
                <a:srgbClr val="D34817">
                  <a:lumMod val="50000"/>
                </a:srgbClr>
              </a:solidFill>
            </a:endParaRPr>
          </a:p>
        </p:txBody>
      </p:sp>
      <p:sp>
        <p:nvSpPr>
          <p:cNvPr id="5" name="Footer Placeholder 4"/>
          <p:cNvSpPr>
            <a:spLocks noGrp="1"/>
          </p:cNvSpPr>
          <p:nvPr>
            <p:ph type="ftr" sz="quarter" idx="3"/>
          </p:nvPr>
        </p:nvSpPr>
        <p:spPr>
          <a:xfrm>
            <a:off x="914400" y="6272214"/>
            <a:ext cx="6326717" cy="365125"/>
          </a:xfrm>
          <a:prstGeom prst="rect">
            <a:avLst/>
          </a:prstGeom>
        </p:spPr>
        <p:txBody>
          <a:bodyPr vert="horz" lIns="91440" tIns="45720" rIns="91440" bIns="45720" rtlCol="0" anchor="ctr"/>
          <a:lstStyle>
            <a:lvl1pPr algn="l">
              <a:defRPr sz="1000">
                <a:solidFill>
                  <a:schemeClr val="accent1">
                    <a:lumMod val="50000"/>
                  </a:schemeClr>
                </a:solidFill>
                <a:latin typeface="Arial" panose="020B0604020202020204" pitchFamily="34" charset="0"/>
              </a:defRPr>
            </a:lvl1pPr>
          </a:lstStyle>
          <a:p>
            <a:pPr eaLnBrk="0" fontAlgn="base" hangingPunct="0">
              <a:spcBef>
                <a:spcPct val="0"/>
              </a:spcBef>
              <a:spcAft>
                <a:spcPct val="0"/>
              </a:spcAft>
              <a:defRPr/>
            </a:pPr>
            <a:endParaRPr lang="tr-TR" altLang="tr-TR">
              <a:solidFill>
                <a:srgbClr val="D34817">
                  <a:lumMod val="50000"/>
                </a:srgbClr>
              </a:solidFill>
            </a:endParaRPr>
          </a:p>
        </p:txBody>
      </p:sp>
      <p:sp>
        <p:nvSpPr>
          <p:cNvPr id="6" name="Slide Number Placeholder 5"/>
          <p:cNvSpPr>
            <a:spLocks noGrp="1"/>
          </p:cNvSpPr>
          <p:nvPr>
            <p:ph type="sldNum" sz="quarter" idx="4"/>
          </p:nvPr>
        </p:nvSpPr>
        <p:spPr>
          <a:xfrm>
            <a:off x="11311468" y="6272214"/>
            <a:ext cx="639233" cy="365125"/>
          </a:xfrm>
          <a:prstGeom prst="rect">
            <a:avLst/>
          </a:prstGeom>
        </p:spPr>
        <p:txBody>
          <a:bodyPr vert="horz" wrap="square" lIns="91440" tIns="45720" rIns="91440" bIns="45720" numCol="1" anchor="ctr" anchorCtr="0" compatLnSpc="1">
            <a:prstTxWarp prst="textNoShape">
              <a:avLst/>
            </a:prstTxWarp>
          </a:bodyPr>
          <a:lstStyle>
            <a:lvl1pPr algn="ctr">
              <a:defRPr sz="1100" b="1">
                <a:solidFill>
                  <a:srgbClr val="FFFFFF"/>
                </a:solidFill>
                <a:latin typeface="Rockwell" panose="02060603020205020403" pitchFamily="18" charset="0"/>
              </a:defRPr>
            </a:lvl1pPr>
          </a:lstStyle>
          <a:p>
            <a:pPr eaLnBrk="0" fontAlgn="base" hangingPunct="0">
              <a:spcBef>
                <a:spcPct val="0"/>
              </a:spcBef>
              <a:spcAft>
                <a:spcPct val="0"/>
              </a:spcAft>
            </a:pPr>
            <a:fld id="{35E906E1-6487-4F00-BE5F-D9AEED6419BB}" type="slidenum">
              <a:rPr lang="tr-TR" altLang="tr-TR"/>
              <a:pPr eaLnBrk="0" fontAlgn="base" hangingPunct="0">
                <a:spcBef>
                  <a:spcPct val="0"/>
                </a:spcBef>
                <a:spcAft>
                  <a:spcPct val="0"/>
                </a:spcAft>
              </a:pPr>
              <a:t>‹#›</a:t>
            </a:fld>
            <a:endParaRPr lang="tr-TR" altLang="tr-TR"/>
          </a:p>
        </p:txBody>
      </p:sp>
    </p:spTree>
    <p:extLst>
      <p:ext uri="{BB962C8B-B14F-4D97-AF65-F5344CB8AC3E}">
        <p14:creationId xmlns:p14="http://schemas.microsoft.com/office/powerpoint/2010/main" val="7720708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0" fontAlgn="base" hangingPunct="0">
        <a:lnSpc>
          <a:spcPct val="90000"/>
        </a:lnSpc>
        <a:spcBef>
          <a:spcPct val="0"/>
        </a:spcBef>
        <a:spcAft>
          <a:spcPct val="0"/>
        </a:spcAft>
        <a:defRPr sz="4200" kern="1200" cap="all">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a:lvl2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2pPr>
      <a:lvl3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3pPr>
      <a:lvl4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4pPr>
      <a:lvl5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5pPr>
      <a:lvl6pPr marL="457200" algn="l" rtl="0" fontAlgn="base">
        <a:lnSpc>
          <a:spcPct val="90000"/>
        </a:lnSpc>
        <a:spcBef>
          <a:spcPct val="0"/>
        </a:spcBef>
        <a:spcAft>
          <a:spcPct val="0"/>
        </a:spcAft>
        <a:defRPr sz="4200">
          <a:solidFill>
            <a:schemeClr val="tx1"/>
          </a:solidFill>
          <a:latin typeface="Rockwell Condensed" panose="02060603050405020104" pitchFamily="18" charset="0"/>
        </a:defRPr>
      </a:lvl6pPr>
      <a:lvl7pPr marL="914400" algn="l" rtl="0" fontAlgn="base">
        <a:lnSpc>
          <a:spcPct val="90000"/>
        </a:lnSpc>
        <a:spcBef>
          <a:spcPct val="0"/>
        </a:spcBef>
        <a:spcAft>
          <a:spcPct val="0"/>
        </a:spcAft>
        <a:defRPr sz="4200">
          <a:solidFill>
            <a:schemeClr val="tx1"/>
          </a:solidFill>
          <a:latin typeface="Rockwell Condensed" panose="02060603050405020104" pitchFamily="18" charset="0"/>
        </a:defRPr>
      </a:lvl7pPr>
      <a:lvl8pPr marL="1371600" algn="l" rtl="0" fontAlgn="base">
        <a:lnSpc>
          <a:spcPct val="90000"/>
        </a:lnSpc>
        <a:spcBef>
          <a:spcPct val="0"/>
        </a:spcBef>
        <a:spcAft>
          <a:spcPct val="0"/>
        </a:spcAft>
        <a:defRPr sz="4200">
          <a:solidFill>
            <a:schemeClr val="tx1"/>
          </a:solidFill>
          <a:latin typeface="Rockwell Condensed" panose="02060603050405020104" pitchFamily="18" charset="0"/>
        </a:defRPr>
      </a:lvl8pPr>
      <a:lvl9pPr marL="1828800" algn="l" rtl="0" fontAlgn="base">
        <a:lnSpc>
          <a:spcPct val="90000"/>
        </a:lnSpc>
        <a:spcBef>
          <a:spcPct val="0"/>
        </a:spcBef>
        <a:spcAft>
          <a:spcPct val="0"/>
        </a:spcAft>
        <a:defRPr sz="4200">
          <a:solidFill>
            <a:schemeClr val="tx1"/>
          </a:solidFill>
          <a:latin typeface="Rockwell Condensed" panose="02060603050405020104" pitchFamily="18" charset="0"/>
        </a:defRPr>
      </a:lvl9pPr>
    </p:titleStyle>
    <p:bodyStyle>
      <a:lvl1pPr marL="182563" indent="-182563" algn="l" rtl="0" eaLnBrk="0" fontAlgn="base" hangingPunct="0">
        <a:lnSpc>
          <a:spcPct val="90000"/>
        </a:lnSpc>
        <a:spcBef>
          <a:spcPts val="1200"/>
        </a:spcBef>
        <a:spcAft>
          <a:spcPct val="0"/>
        </a:spcAft>
        <a:buClr>
          <a:srgbClr val="9E3611"/>
        </a:buClr>
        <a:buSzPct val="85000"/>
        <a:buFont typeface="Wingdings" panose="05000000000000000000" pitchFamily="2" charset="2"/>
        <a:buChar char="§"/>
        <a:defRPr sz="2000" kern="1200">
          <a:solidFill>
            <a:schemeClr val="tx1"/>
          </a:solidFill>
          <a:latin typeface="+mn-lt"/>
          <a:ea typeface="+mn-ea"/>
          <a:cs typeface="+mn-cs"/>
        </a:defRPr>
      </a:lvl1pPr>
      <a:lvl2pPr marL="45720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kern="1200">
          <a:solidFill>
            <a:schemeClr val="tx1"/>
          </a:solidFill>
          <a:latin typeface="+mn-lt"/>
          <a:ea typeface="+mn-ea"/>
          <a:cs typeface="+mn-cs"/>
        </a:defRPr>
      </a:lvl2pPr>
      <a:lvl3pPr marL="73025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3pPr>
      <a:lvl4pPr marL="1004888"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4pPr>
      <a:lvl5pPr marL="1279525"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1703388" y="1273175"/>
            <a:ext cx="8572500" cy="7620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tr-TR" altLang="tr-TR" sz="4400" b="1">
                <a:solidFill>
                  <a:srgbClr val="FFFF00"/>
                </a:solidFill>
              </a:rPr>
              <a:t>	</a:t>
            </a:r>
            <a:endParaRPr lang="tr-TR" altLang="tr-TR" sz="5400" b="1">
              <a:solidFill>
                <a:prstClr val="black"/>
              </a:solidFill>
            </a:endParaRPr>
          </a:p>
        </p:txBody>
      </p:sp>
      <p:sp>
        <p:nvSpPr>
          <p:cNvPr id="7171" name="Rectangle 4"/>
          <p:cNvSpPr>
            <a:spLocks noChangeArrowheads="1"/>
          </p:cNvSpPr>
          <p:nvPr/>
        </p:nvSpPr>
        <p:spPr bwMode="auto">
          <a:xfrm>
            <a:off x="1700213" y="469900"/>
            <a:ext cx="8572500" cy="4572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50000"/>
              </a:spcBef>
              <a:spcAft>
                <a:spcPct val="0"/>
              </a:spcAft>
            </a:pPr>
            <a:r>
              <a:rPr lang="tr-TR" altLang="tr-TR" sz="2400" b="1">
                <a:solidFill>
                  <a:srgbClr val="696464"/>
                </a:solidFill>
              </a:rPr>
              <a:t> </a:t>
            </a:r>
          </a:p>
        </p:txBody>
      </p:sp>
      <p:sp>
        <p:nvSpPr>
          <p:cNvPr id="5124" name="Rectangle 5"/>
          <p:cNvSpPr>
            <a:spLocks noGrp="1" noChangeArrowheads="1"/>
          </p:cNvSpPr>
          <p:nvPr>
            <p:ph type="ctrTitle"/>
          </p:nvPr>
        </p:nvSpPr>
        <p:spPr>
          <a:xfrm>
            <a:off x="2312988" y="1431925"/>
            <a:ext cx="7593012" cy="3036888"/>
          </a:xfrm>
        </p:spPr>
        <p:txBody>
          <a:bodyPr/>
          <a:lstStyle/>
          <a:p>
            <a:pPr algn="ctr" eaLnBrk="1" fontAlgn="auto" hangingPunct="1">
              <a:spcAft>
                <a:spcPts val="0"/>
              </a:spcAft>
              <a:defRPr/>
            </a:pPr>
            <a:r>
              <a:rPr lang="tr-TR" altLang="tr-TR" b="1" dirty="0" smtClean="0">
                <a:solidFill>
                  <a:schemeClr val="tx1"/>
                </a:solidFill>
              </a:rPr>
              <a:t>Hukukun TEMEL </a:t>
            </a:r>
            <a:r>
              <a:rPr lang="tr-TR" altLang="tr-TR" b="1" dirty="0" err="1" smtClean="0">
                <a:solidFill>
                  <a:schemeClr val="tx1"/>
                </a:solidFill>
              </a:rPr>
              <a:t>kavamları</a:t>
            </a:r>
            <a:r>
              <a:rPr lang="tr-TR" altLang="tr-TR" b="1" dirty="0" smtClean="0">
                <a:solidFill>
                  <a:schemeClr val="tx1"/>
                </a:solidFill>
              </a:rPr>
              <a:t/>
            </a:r>
            <a:br>
              <a:rPr lang="tr-TR" altLang="tr-TR" b="1" dirty="0" smtClean="0">
                <a:solidFill>
                  <a:schemeClr val="tx1"/>
                </a:solidFill>
              </a:rPr>
            </a:br>
            <a:endParaRPr lang="tr-TR" altLang="tr-TR" b="1" dirty="0" smtClean="0">
              <a:solidFill>
                <a:schemeClr val="tx1"/>
              </a:solidFill>
            </a:endParaRPr>
          </a:p>
        </p:txBody>
      </p:sp>
      <p:sp>
        <p:nvSpPr>
          <p:cNvPr id="7173" name="Rectangle 6"/>
          <p:cNvSpPr>
            <a:spLocks noGrp="1" noChangeArrowheads="1"/>
          </p:cNvSpPr>
          <p:nvPr>
            <p:ph type="subTitle" idx="1"/>
          </p:nvPr>
        </p:nvSpPr>
        <p:spPr>
          <a:xfrm>
            <a:off x="2895600" y="4268788"/>
            <a:ext cx="6400800" cy="1752600"/>
          </a:xfrm>
        </p:spPr>
        <p:txBody>
          <a:bodyPr/>
          <a:lstStyle/>
          <a:p>
            <a:pPr eaLnBrk="1" hangingPunct="1">
              <a:spcBef>
                <a:spcPct val="50000"/>
              </a:spcBef>
              <a:buClrTx/>
              <a:buSzTx/>
              <a:buFontTx/>
              <a:buNone/>
            </a:pPr>
            <a:endParaRPr lang="tr-TR" altLang="tr-TR" smtClean="0"/>
          </a:p>
        </p:txBody>
      </p:sp>
    </p:spTree>
    <p:extLst>
      <p:ext uri="{BB962C8B-B14F-4D97-AF65-F5344CB8AC3E}">
        <p14:creationId xmlns:p14="http://schemas.microsoft.com/office/powerpoint/2010/main" val="3437271548"/>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dirty="0" smtClean="0"/>
              <a:t>1. Anayasa </a:t>
            </a:r>
            <a:r>
              <a:rPr lang="tr-TR" dirty="0"/>
              <a:t>Hukuku: </a:t>
            </a:r>
          </a:p>
        </p:txBody>
      </p:sp>
      <p:sp>
        <p:nvSpPr>
          <p:cNvPr id="43011" name="İçerik Yer Tutucusu 2"/>
          <p:cNvSpPr>
            <a:spLocks noGrp="1"/>
          </p:cNvSpPr>
          <p:nvPr>
            <p:ph idx="1"/>
          </p:nvPr>
        </p:nvSpPr>
        <p:spPr/>
        <p:txBody>
          <a:bodyPr/>
          <a:lstStyle/>
          <a:p>
            <a:r>
              <a:rPr lang="tr-TR" altLang="tr-TR" dirty="0" smtClean="0"/>
              <a:t>Kamu hukuku kuralları, başta Anayasa olmak üzere 6 ana başlık altında incelenmektedir.</a:t>
            </a:r>
          </a:p>
          <a:p>
            <a:r>
              <a:rPr lang="tr-TR" altLang="tr-TR" dirty="0" smtClean="0"/>
              <a:t>Anayasa Hukuku, devletin yapısını (biçimini), özelliklerini, devlet örgütünü, hak ve yetkilerini ve bireylerin devlet ile olan ilişkilerini belirler. Her devletin bir Anayasa Hukuku bulunmasına karşın bu anayasalar her zaman yazılı hukuk metinleri olmayabilmektedir (İngiltere örneği). Ancak anayasası olmayan devlet yoktur</a:t>
            </a:r>
          </a:p>
        </p:txBody>
      </p:sp>
    </p:spTree>
    <p:extLst>
      <p:ext uri="{BB962C8B-B14F-4D97-AF65-F5344CB8AC3E}">
        <p14:creationId xmlns:p14="http://schemas.microsoft.com/office/powerpoint/2010/main" val="3437029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endParaRPr lang="tr-TR" dirty="0"/>
          </a:p>
        </p:txBody>
      </p:sp>
      <p:sp>
        <p:nvSpPr>
          <p:cNvPr id="44035" name="İçerik Yer Tutucusu 2"/>
          <p:cNvSpPr>
            <a:spLocks noGrp="1"/>
          </p:cNvSpPr>
          <p:nvPr>
            <p:ph idx="1"/>
          </p:nvPr>
        </p:nvSpPr>
        <p:spPr/>
        <p:txBody>
          <a:bodyPr/>
          <a:lstStyle/>
          <a:p>
            <a:r>
              <a:rPr lang="tr-TR" altLang="tr-TR" smtClean="0"/>
              <a:t>Genelde bütün anayasalarda devletin üç temel görevinden söz edilmektedir, bunlar Yasama, Yürütme  ve Yargıdır.</a:t>
            </a:r>
          </a:p>
          <a:p>
            <a:r>
              <a:rPr lang="tr-TR" altLang="tr-TR" b="1" smtClean="0"/>
              <a:t>Yasama:</a:t>
            </a:r>
            <a:r>
              <a:rPr lang="tr-TR" altLang="tr-TR" smtClean="0"/>
              <a:t> Halk adına egemenlik hakkını kullanarak toplumu yönlendirecek yazılı hukuk kurallarını yani yasaları yapar ve ayni zamanda Yürütmeyi denetler. (Meclise sunulan Soru ve Gensoru mekanizmalarını kullanır)</a:t>
            </a:r>
          </a:p>
          <a:p>
            <a:endParaRPr lang="tr-TR" altLang="tr-TR" smtClean="0"/>
          </a:p>
        </p:txBody>
      </p:sp>
    </p:spTree>
    <p:extLst>
      <p:ext uri="{BB962C8B-B14F-4D97-AF65-F5344CB8AC3E}">
        <p14:creationId xmlns:p14="http://schemas.microsoft.com/office/powerpoint/2010/main" val="675747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endParaRPr lang="tr-TR"/>
          </a:p>
        </p:txBody>
      </p:sp>
      <p:sp>
        <p:nvSpPr>
          <p:cNvPr id="45059" name="İçerik Yer Tutucusu 2"/>
          <p:cNvSpPr>
            <a:spLocks noGrp="1"/>
          </p:cNvSpPr>
          <p:nvPr>
            <p:ph idx="1"/>
          </p:nvPr>
        </p:nvSpPr>
        <p:spPr/>
        <p:txBody>
          <a:bodyPr/>
          <a:lstStyle/>
          <a:p>
            <a:r>
              <a:rPr lang="tr-TR" altLang="tr-TR" b="1" smtClean="0"/>
              <a:t>Yürütme: </a:t>
            </a:r>
            <a:r>
              <a:rPr lang="tr-TR" altLang="tr-TR" smtClean="0"/>
              <a:t>Yasalar ile kendisine tanınan hak ve yetkileri kullanarak kamu hizmetlerini yerine getirir.</a:t>
            </a:r>
          </a:p>
          <a:p>
            <a:r>
              <a:rPr lang="tr-TR" altLang="tr-TR" b="1" smtClean="0"/>
              <a:t>Yargı:</a:t>
            </a:r>
            <a:r>
              <a:rPr lang="tr-TR" altLang="tr-TR" smtClean="0"/>
              <a:t> Yasamayı denetler (Anayasaya uygunluk denetimi yaparak) ve yürütme organı ile yurttaşların işlem ve eylemlerinin hukuka (yasaya) uygun olması için verilen görevleri yapar.</a:t>
            </a:r>
          </a:p>
          <a:p>
            <a:endParaRPr lang="tr-TR" altLang="tr-TR" smtClean="0"/>
          </a:p>
        </p:txBody>
      </p:sp>
    </p:spTree>
    <p:extLst>
      <p:ext uri="{BB962C8B-B14F-4D97-AF65-F5344CB8AC3E}">
        <p14:creationId xmlns:p14="http://schemas.microsoft.com/office/powerpoint/2010/main" val="41708037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endParaRPr lang="tr-TR"/>
          </a:p>
        </p:txBody>
      </p:sp>
      <p:sp>
        <p:nvSpPr>
          <p:cNvPr id="46083" name="İçerik Yer Tutucusu 2"/>
          <p:cNvSpPr>
            <a:spLocks noGrp="1"/>
          </p:cNvSpPr>
          <p:nvPr>
            <p:ph idx="1"/>
          </p:nvPr>
        </p:nvSpPr>
        <p:spPr/>
        <p:txBody>
          <a:bodyPr/>
          <a:lstStyle/>
          <a:p>
            <a:r>
              <a:rPr lang="tr-TR" altLang="tr-TR" b="1" smtClean="0"/>
              <a:t>Kuvvetler ayrılığı:</a:t>
            </a:r>
            <a:r>
              <a:rPr lang="tr-TR" altLang="tr-TR" smtClean="0"/>
              <a:t> Her üç organın birbirinden bağımsız olması görüşünü savunur. Ülkemizde 1961 ve 1982 Anayasaları Kuvvetler ayrılığı prensibini taşımaktadır</a:t>
            </a:r>
          </a:p>
          <a:p>
            <a:r>
              <a:rPr lang="tr-TR" altLang="tr-TR" b="1" smtClean="0"/>
              <a:t>Kuvvetler birliği: </a:t>
            </a:r>
            <a:r>
              <a:rPr lang="tr-TR" altLang="tr-TR" smtClean="0"/>
              <a:t>Yasama, Yürütme ve Yargı erkleri tek bir organda toplanmaktadır. Ülkemizde 1924 Anayasası kuvvetler birliğine örnek gösterilebilir, her üç erk yasama meclisinde toplanmıştı.</a:t>
            </a:r>
          </a:p>
          <a:p>
            <a:endParaRPr lang="tr-TR" altLang="tr-TR" smtClean="0"/>
          </a:p>
        </p:txBody>
      </p:sp>
    </p:spTree>
    <p:extLst>
      <p:ext uri="{BB962C8B-B14F-4D97-AF65-F5344CB8AC3E}">
        <p14:creationId xmlns:p14="http://schemas.microsoft.com/office/powerpoint/2010/main" val="31044503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2. İdare Hukuku: </a:t>
            </a:r>
            <a:endParaRPr lang="tr-TR" dirty="0"/>
          </a:p>
        </p:txBody>
      </p:sp>
      <p:sp>
        <p:nvSpPr>
          <p:cNvPr id="3" name="İçerik Yer Tutucusu 2"/>
          <p:cNvSpPr>
            <a:spLocks noGrp="1"/>
          </p:cNvSpPr>
          <p:nvPr>
            <p:ph idx="1"/>
          </p:nvPr>
        </p:nvSpPr>
        <p:spPr/>
        <p:txBody>
          <a:bodyPr/>
          <a:lstStyle/>
          <a:p>
            <a:r>
              <a:rPr lang="tr-TR" dirty="0" smtClean="0"/>
              <a:t>Devlet </a:t>
            </a:r>
            <a:r>
              <a:rPr lang="tr-TR" dirty="0"/>
              <a:t>yönetiminde görev alan organların temel ilişkilerini, görev ve yetkilerini, güncel işlerin yapılışını düzenleyen hukuk </a:t>
            </a:r>
            <a:r>
              <a:rPr lang="tr-TR" dirty="0" smtClean="0"/>
              <a:t>dalıdır</a:t>
            </a:r>
          </a:p>
          <a:p>
            <a:r>
              <a:rPr lang="tr-TR" dirty="0"/>
              <a:t>idare hukukunda eşitlik ilkesi değil astlık – üstlük ilkesi geçerlidir. Yönetimin alt kademeleri yasalar aykırı olmadığı sürece üstün talimatlarına uyma zorunluluğu vardır.</a:t>
            </a:r>
          </a:p>
        </p:txBody>
      </p:sp>
    </p:spTree>
    <p:extLst>
      <p:ext uri="{BB962C8B-B14F-4D97-AF65-F5344CB8AC3E}">
        <p14:creationId xmlns:p14="http://schemas.microsoft.com/office/powerpoint/2010/main" val="3369170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3.Uluslararası </a:t>
            </a:r>
            <a:r>
              <a:rPr lang="tr-TR" b="1" dirty="0"/>
              <a:t>Kamu Hukuku: </a:t>
            </a:r>
            <a:endParaRPr lang="tr-TR" dirty="0"/>
          </a:p>
        </p:txBody>
      </p:sp>
      <p:sp>
        <p:nvSpPr>
          <p:cNvPr id="3" name="İçerik Yer Tutucusu 2"/>
          <p:cNvSpPr>
            <a:spLocks noGrp="1"/>
          </p:cNvSpPr>
          <p:nvPr>
            <p:ph idx="1"/>
          </p:nvPr>
        </p:nvSpPr>
        <p:spPr/>
        <p:txBody>
          <a:bodyPr/>
          <a:lstStyle/>
          <a:p>
            <a:r>
              <a:rPr lang="tr-TR" dirty="0" smtClean="0"/>
              <a:t>Egemen </a:t>
            </a:r>
            <a:r>
              <a:rPr lang="tr-TR" dirty="0"/>
              <a:t>ve bağımsız devletler ile uluslararası kuruluşların birbirleriyle olan ilişkilerini düzenleyen hukuk dalına Uluslararası Hukuk ya da Devletler Genel (Kamu) Hukuku denilmektedir. Egemen ve bağımsız devletlerin yanı sıra sınırlı bağımsızlığa sahip ya da henüz devlet sayılmayan toplulukların aralarındaki ilişkiler de uluslararası kamu hukuku kurallarına göre sürdürülmektedir.</a:t>
            </a:r>
          </a:p>
          <a:p>
            <a:endParaRPr lang="tr-TR" dirty="0"/>
          </a:p>
        </p:txBody>
      </p:sp>
    </p:spTree>
    <p:extLst>
      <p:ext uri="{BB962C8B-B14F-4D97-AF65-F5344CB8AC3E}">
        <p14:creationId xmlns:p14="http://schemas.microsoft.com/office/powerpoint/2010/main" val="162849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Yazı Ti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313</Words>
  <Application>Microsoft Office PowerPoint</Application>
  <PresentationFormat>Geniş ekran</PresentationFormat>
  <Paragraphs>17</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Arial</vt:lpstr>
      <vt:lpstr>Calibri</vt:lpstr>
      <vt:lpstr>Rockwell</vt:lpstr>
      <vt:lpstr>Rockwell Condensed</vt:lpstr>
      <vt:lpstr>Wingdings</vt:lpstr>
      <vt:lpstr>Wood Type Yazı Tipi</vt:lpstr>
      <vt:lpstr>Hukukun TEMEL kavamları </vt:lpstr>
      <vt:lpstr>1. Anayasa Hukuku: </vt:lpstr>
      <vt:lpstr>PowerPoint Sunusu</vt:lpstr>
      <vt:lpstr>PowerPoint Sunusu</vt:lpstr>
      <vt:lpstr>PowerPoint Sunusu</vt:lpstr>
      <vt:lpstr>2. İdare Hukuku: </vt:lpstr>
      <vt:lpstr>3.Uluslararası Kamu Hukuku: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Hukukun TEMEL kavamları</dc:title>
  <dc:creator>emir üner</dc:creator>
  <cp:lastModifiedBy>emir üner</cp:lastModifiedBy>
  <cp:revision>9</cp:revision>
  <dcterms:created xsi:type="dcterms:W3CDTF">2017-10-29T11:28:51Z</dcterms:created>
  <dcterms:modified xsi:type="dcterms:W3CDTF">2017-10-29T11:35:23Z</dcterms:modified>
</cp:coreProperties>
</file>