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dirty="0" smtClean="0"/>
              <a:t>1. Anayasa </a:t>
            </a:r>
            <a:r>
              <a:rPr lang="tr-TR" dirty="0"/>
              <a:t>Hukuku: </a:t>
            </a:r>
          </a:p>
        </p:txBody>
      </p:sp>
      <p:sp>
        <p:nvSpPr>
          <p:cNvPr id="43011" name="İçerik Yer Tutucusu 2"/>
          <p:cNvSpPr>
            <a:spLocks noGrp="1"/>
          </p:cNvSpPr>
          <p:nvPr>
            <p:ph idx="1"/>
          </p:nvPr>
        </p:nvSpPr>
        <p:spPr/>
        <p:txBody>
          <a:bodyPr/>
          <a:lstStyle/>
          <a:p>
            <a:r>
              <a:rPr lang="tr-TR" altLang="tr-TR" dirty="0" smtClean="0"/>
              <a:t>Kamu hukuku kuralları, başta Anayasa olmak üzere 6 ana başlık altında incelenmektedir.</a:t>
            </a:r>
          </a:p>
          <a:p>
            <a:r>
              <a:rPr lang="tr-TR" altLang="tr-TR" dirty="0" smtClean="0"/>
              <a:t>Anayasa Hukuku, devletin yapısını (biçimini), özelliklerini, devlet örgütünü, hak ve yetkilerini ve bireylerin devlet ile olan ilişkilerini belirler. Her devletin bir Anayasa Hukuku bulunmasına karşın bu anayasalar her zaman yazılı hukuk metinleri olmayabilmektedir (İngiltere örneği). Ancak anayasası olmayan devlet yoktur</a:t>
            </a:r>
          </a:p>
        </p:txBody>
      </p:sp>
    </p:spTree>
    <p:extLst>
      <p:ext uri="{BB962C8B-B14F-4D97-AF65-F5344CB8AC3E}">
        <p14:creationId xmlns:p14="http://schemas.microsoft.com/office/powerpoint/2010/main" val="343702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dirty="0"/>
          </a:p>
        </p:txBody>
      </p:sp>
      <p:sp>
        <p:nvSpPr>
          <p:cNvPr id="44035" name="İçerik Yer Tutucusu 2"/>
          <p:cNvSpPr>
            <a:spLocks noGrp="1"/>
          </p:cNvSpPr>
          <p:nvPr>
            <p:ph idx="1"/>
          </p:nvPr>
        </p:nvSpPr>
        <p:spPr/>
        <p:txBody>
          <a:bodyPr/>
          <a:lstStyle/>
          <a:p>
            <a:r>
              <a:rPr lang="tr-TR" altLang="tr-TR" smtClean="0"/>
              <a:t>Genelde bütün anayasalarda devletin üç temel görevinden söz edilmektedir, bunlar Yasama, Yürütme  ve Yargıdır.</a:t>
            </a:r>
          </a:p>
          <a:p>
            <a:r>
              <a:rPr lang="tr-TR" altLang="tr-TR" b="1" smtClean="0"/>
              <a:t>Yasama:</a:t>
            </a:r>
            <a:r>
              <a:rPr lang="tr-TR" altLang="tr-TR" smtClean="0"/>
              <a:t> Halk adına egemenlik hakkını kullanarak toplumu yönlendirecek yazılı hukuk kurallarını yani yasaları yapar ve ayni zamanda Yürütmeyi denetler. (Meclise sunulan Soru ve Gensoru mekanizmalarını kullanır)</a:t>
            </a:r>
          </a:p>
          <a:p>
            <a:endParaRPr lang="tr-TR" altLang="tr-TR" smtClean="0"/>
          </a:p>
        </p:txBody>
      </p:sp>
    </p:spTree>
    <p:extLst>
      <p:ext uri="{BB962C8B-B14F-4D97-AF65-F5344CB8AC3E}">
        <p14:creationId xmlns:p14="http://schemas.microsoft.com/office/powerpoint/2010/main" val="67574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45059" name="İçerik Yer Tutucusu 2"/>
          <p:cNvSpPr>
            <a:spLocks noGrp="1"/>
          </p:cNvSpPr>
          <p:nvPr>
            <p:ph idx="1"/>
          </p:nvPr>
        </p:nvSpPr>
        <p:spPr/>
        <p:txBody>
          <a:bodyPr/>
          <a:lstStyle/>
          <a:p>
            <a:r>
              <a:rPr lang="tr-TR" altLang="tr-TR" b="1" smtClean="0"/>
              <a:t>Yürütme: </a:t>
            </a:r>
            <a:r>
              <a:rPr lang="tr-TR" altLang="tr-TR" smtClean="0"/>
              <a:t>Yasalar ile kendisine tanınan hak ve yetkileri kullanarak kamu hizmetlerini yerine getirir.</a:t>
            </a:r>
          </a:p>
          <a:p>
            <a:r>
              <a:rPr lang="tr-TR" altLang="tr-TR" b="1" smtClean="0"/>
              <a:t>Yargı:</a:t>
            </a:r>
            <a:r>
              <a:rPr lang="tr-TR" altLang="tr-TR" smtClean="0"/>
              <a:t> Yasamayı denetler (Anayasaya uygunluk denetimi yaparak) ve yürütme organı ile yurttaşların işlem ve eylemlerinin hukuka (yasaya) uygun olması için verilen görevleri yapar.</a:t>
            </a:r>
          </a:p>
          <a:p>
            <a:endParaRPr lang="tr-TR" altLang="tr-TR" smtClean="0"/>
          </a:p>
        </p:txBody>
      </p:sp>
    </p:spTree>
    <p:extLst>
      <p:ext uri="{BB962C8B-B14F-4D97-AF65-F5344CB8AC3E}">
        <p14:creationId xmlns:p14="http://schemas.microsoft.com/office/powerpoint/2010/main" val="417080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46083" name="İçerik Yer Tutucusu 2"/>
          <p:cNvSpPr>
            <a:spLocks noGrp="1"/>
          </p:cNvSpPr>
          <p:nvPr>
            <p:ph idx="1"/>
          </p:nvPr>
        </p:nvSpPr>
        <p:spPr/>
        <p:txBody>
          <a:bodyPr/>
          <a:lstStyle/>
          <a:p>
            <a:r>
              <a:rPr lang="tr-TR" altLang="tr-TR" b="1" smtClean="0"/>
              <a:t>Kuvvetler ayrılığı:</a:t>
            </a:r>
            <a:r>
              <a:rPr lang="tr-TR" altLang="tr-TR" smtClean="0"/>
              <a:t> Her üç organın birbirinden bağımsız olması görüşünü savunur. Ülkemizde 1961 ve 1982 Anayasaları Kuvvetler ayrılığı prensibini taşımaktadır</a:t>
            </a:r>
          </a:p>
          <a:p>
            <a:r>
              <a:rPr lang="tr-TR" altLang="tr-TR" b="1" smtClean="0"/>
              <a:t>Kuvvetler birliği: </a:t>
            </a:r>
            <a:r>
              <a:rPr lang="tr-TR" altLang="tr-TR" smtClean="0"/>
              <a:t>Yasama, Yürütme ve Yargı erkleri tek bir organda toplanmaktadır. Ülkemizde 1924 Anayasası kuvvetler birliğine örnek gösterilebilir, her üç erk yasama meclisinde toplanmıştı.</a:t>
            </a:r>
          </a:p>
          <a:p>
            <a:endParaRPr lang="tr-TR" altLang="tr-TR" smtClean="0"/>
          </a:p>
        </p:txBody>
      </p:sp>
    </p:spTree>
    <p:extLst>
      <p:ext uri="{BB962C8B-B14F-4D97-AF65-F5344CB8AC3E}">
        <p14:creationId xmlns:p14="http://schemas.microsoft.com/office/powerpoint/2010/main" val="310445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İdare Hukuku: </a:t>
            </a:r>
            <a:endParaRPr lang="tr-TR" dirty="0"/>
          </a:p>
        </p:txBody>
      </p:sp>
      <p:sp>
        <p:nvSpPr>
          <p:cNvPr id="3" name="İçerik Yer Tutucusu 2"/>
          <p:cNvSpPr>
            <a:spLocks noGrp="1"/>
          </p:cNvSpPr>
          <p:nvPr>
            <p:ph idx="1"/>
          </p:nvPr>
        </p:nvSpPr>
        <p:spPr/>
        <p:txBody>
          <a:bodyPr/>
          <a:lstStyle/>
          <a:p>
            <a:r>
              <a:rPr lang="tr-TR" dirty="0" smtClean="0"/>
              <a:t>Devlet </a:t>
            </a:r>
            <a:r>
              <a:rPr lang="tr-TR" dirty="0"/>
              <a:t>yönetiminde görev alan organların temel ilişkilerini, görev ve yetkilerini, güncel işlerin yapılışını düzenleyen hukuk </a:t>
            </a:r>
            <a:r>
              <a:rPr lang="tr-TR" dirty="0" smtClean="0"/>
              <a:t>dalıdır</a:t>
            </a:r>
          </a:p>
          <a:p>
            <a:r>
              <a:rPr lang="tr-TR" dirty="0"/>
              <a:t>idare hukukunda eşitlik ilkesi değil astlık – üstlük ilkesi geçerlidir. Yönetimin alt kademeleri yasalar aykırı olmadığı sürece üstün talimatlarına uyma zorunluluğu vardır.</a:t>
            </a:r>
          </a:p>
        </p:txBody>
      </p:sp>
    </p:spTree>
    <p:extLst>
      <p:ext uri="{BB962C8B-B14F-4D97-AF65-F5344CB8AC3E}">
        <p14:creationId xmlns:p14="http://schemas.microsoft.com/office/powerpoint/2010/main" val="336917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3.Uluslararası </a:t>
            </a:r>
            <a:r>
              <a:rPr lang="tr-TR" b="1" dirty="0"/>
              <a:t>Kamu Hukuku: </a:t>
            </a:r>
            <a:endParaRPr lang="tr-TR" dirty="0"/>
          </a:p>
        </p:txBody>
      </p:sp>
      <p:sp>
        <p:nvSpPr>
          <p:cNvPr id="3" name="İçerik Yer Tutucusu 2"/>
          <p:cNvSpPr>
            <a:spLocks noGrp="1"/>
          </p:cNvSpPr>
          <p:nvPr>
            <p:ph idx="1"/>
          </p:nvPr>
        </p:nvSpPr>
        <p:spPr/>
        <p:txBody>
          <a:bodyPr/>
          <a:lstStyle/>
          <a:p>
            <a:r>
              <a:rPr lang="tr-TR" dirty="0" smtClean="0"/>
              <a:t>Egemen </a:t>
            </a:r>
            <a:r>
              <a:rPr lang="tr-TR" dirty="0"/>
              <a:t>ve bağımsız devletler ile uluslararası kuruluşların birbirleriyle olan ilişkilerini düzenleyen hukuk dalına Uluslararası Hukuk ya da Devletler Genel (Kamu) Hukuku denilmektedir. Egemen ve bağımsız devletlerin yanı sıra sınırlı bağımsızlığa sahip ya da henüz devlet sayılmayan toplulukların aralarındaki ilişkiler de uluslararası kamu hukuku kurallarına göre sürdürülmektedir.</a:t>
            </a:r>
          </a:p>
          <a:p>
            <a:endParaRPr lang="tr-TR" dirty="0"/>
          </a:p>
        </p:txBody>
      </p:sp>
    </p:spTree>
    <p:extLst>
      <p:ext uri="{BB962C8B-B14F-4D97-AF65-F5344CB8AC3E}">
        <p14:creationId xmlns:p14="http://schemas.microsoft.com/office/powerpoint/2010/main" val="16284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313</Words>
  <Application>Microsoft Office PowerPoint</Application>
  <PresentationFormat>Geniş ekran</PresentationFormat>
  <Paragraphs>17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 Yazı Tipi</vt:lpstr>
      <vt:lpstr>Hukukun TEMEL kavamları </vt:lpstr>
      <vt:lpstr>1. Anayasa Hukuku: </vt:lpstr>
      <vt:lpstr>PowerPoint Sunusu</vt:lpstr>
      <vt:lpstr>PowerPoint Sunusu</vt:lpstr>
      <vt:lpstr>PowerPoint Sunusu</vt:lpstr>
      <vt:lpstr>2. İdare Hukuku: </vt:lpstr>
      <vt:lpstr>3.Uluslararası Kamu Hukuku: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9</cp:revision>
  <dcterms:created xsi:type="dcterms:W3CDTF">2017-10-29T11:28:51Z</dcterms:created>
  <dcterms:modified xsi:type="dcterms:W3CDTF">2017-10-29T11:35:23Z</dcterms:modified>
</cp:coreProperties>
</file>