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08.02.2018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08.02.2018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a:t>
            </a:r>
            <a:r>
              <a:rPr lang="tr-TR" sz="3000" smtClean="0">
                <a:solidFill>
                  <a:schemeClr val="tx1"/>
                </a:solidFill>
                <a:latin typeface="Calibri" pitchFamily="34" charset="0"/>
                <a:cs typeface="Calibri" pitchFamily="34" charset="0"/>
              </a:rPr>
              <a:t>Veli </a:t>
            </a:r>
            <a:r>
              <a:rPr lang="tr-TR" sz="3000" smtClean="0">
                <a:solidFill>
                  <a:schemeClr val="tx1"/>
                </a:solidFill>
                <a:latin typeface="Calibri" pitchFamily="34" charset="0"/>
                <a:cs typeface="Calibri" pitchFamily="34" charset="0"/>
              </a:rPr>
              <a:t>DUYAN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636912"/>
            <a:ext cx="8229600" cy="3520048"/>
          </a:xfrm>
        </p:spPr>
        <p:txBody>
          <a:bodyPr/>
          <a:lstStyle/>
          <a:p>
            <a:pPr algn="just"/>
            <a:r>
              <a:rPr lang="tr-TR" dirty="0" smtClean="0"/>
              <a:t>Arjantin Sosyal Hizmet Tarihinin İncelenmesi II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Engelliler için </a:t>
            </a:r>
            <a:r>
              <a:rPr lang="tr-TR" b="1" i="1" dirty="0" smtClean="0"/>
              <a:t>programlar</a:t>
            </a:r>
            <a:endParaRPr lang="tr-TR" dirty="0"/>
          </a:p>
        </p:txBody>
      </p:sp>
      <p:sp>
        <p:nvSpPr>
          <p:cNvPr id="3" name="Content Placeholder 2"/>
          <p:cNvSpPr>
            <a:spLocks noGrp="1"/>
          </p:cNvSpPr>
          <p:nvPr>
            <p:ph idx="1"/>
          </p:nvPr>
        </p:nvSpPr>
        <p:spPr/>
        <p:txBody>
          <a:bodyPr/>
          <a:lstStyle/>
          <a:p>
            <a:r>
              <a:rPr lang="tr-TR" dirty="0"/>
              <a:t>Arjantin’de engelliler için gönüllü organizasyonları bulunmaktadır. Bunlarda, teknik eğitim, terapiler, kurumsal bakım ve destek programları yürütülmektedir. </a:t>
            </a:r>
          </a:p>
          <a:p>
            <a:r>
              <a:rPr lang="tr-TR" dirty="0"/>
              <a:t>Eğitim Bakanlığı tarafından finanse edilen fiziksel ve zihinsel engelli çocuklar için okullar bulunmaktadır; yatılı engelli okulları eyalet yönetimlerine bağlı olarak çalışmaktadır. </a:t>
            </a:r>
          </a:p>
          <a:p>
            <a:endParaRPr lang="tr-TR" dirty="0"/>
          </a:p>
        </p:txBody>
      </p:sp>
    </p:spTree>
    <p:extLst>
      <p:ext uri="{BB962C8B-B14F-4D97-AF65-F5344CB8AC3E}">
        <p14:creationId xmlns="" xmlns:p14="http://schemas.microsoft.com/office/powerpoint/2010/main" val="459392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Yaşlılara yönelik </a:t>
            </a:r>
            <a:r>
              <a:rPr lang="tr-TR" b="1" i="1" dirty="0" smtClean="0"/>
              <a:t>hizmetler</a:t>
            </a:r>
            <a:endParaRPr lang="tr-TR" dirty="0"/>
          </a:p>
        </p:txBody>
      </p:sp>
      <p:sp>
        <p:nvSpPr>
          <p:cNvPr id="3" name="Content Placeholder 2"/>
          <p:cNvSpPr>
            <a:spLocks noGrp="1"/>
          </p:cNvSpPr>
          <p:nvPr>
            <p:ph idx="1"/>
          </p:nvPr>
        </p:nvSpPr>
        <p:spPr/>
        <p:txBody>
          <a:bodyPr/>
          <a:lstStyle/>
          <a:p>
            <a:r>
              <a:rPr lang="tr-TR" dirty="0"/>
              <a:t>Sağlık ve Sosyal Hareketlilik Bakanlığı’na bağlı Emeklililer için Sosyal Hizmetler Milli Enstitüsü’nde tıbbi, sosyal ya da rehabilite edici yatılı bakım kurumları bulunmaktadır. İhtiyacı olan yaşlı bireyi kontrol etmek üzere bir sosyal hizmet uzmanı görevlendirilmekte ve uzman, ihtiyaca göre kurum bakımı ya da evde bakıma karar vermekte; ayrıca ayni ve kira gibi yardımlarda bulunabilmekteler.</a:t>
            </a:r>
          </a:p>
          <a:p>
            <a:endParaRPr lang="tr-TR" dirty="0"/>
          </a:p>
        </p:txBody>
      </p:sp>
    </p:spTree>
    <p:extLst>
      <p:ext uri="{BB962C8B-B14F-4D97-AF65-F5344CB8AC3E}">
        <p14:creationId xmlns="" xmlns:p14="http://schemas.microsoft.com/office/powerpoint/2010/main" val="2014607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Barınaklar (Barrio Centers</a:t>
            </a:r>
            <a:r>
              <a:rPr lang="tr-TR" b="1" i="1" dirty="0" smtClean="0"/>
              <a:t>)</a:t>
            </a:r>
            <a:endParaRPr lang="tr-TR" dirty="0"/>
          </a:p>
        </p:txBody>
      </p:sp>
      <p:sp>
        <p:nvSpPr>
          <p:cNvPr id="3" name="Content Placeholder 2"/>
          <p:cNvSpPr>
            <a:spLocks noGrp="1"/>
          </p:cNvSpPr>
          <p:nvPr>
            <p:ph idx="1"/>
          </p:nvPr>
        </p:nvSpPr>
        <p:spPr/>
        <p:txBody>
          <a:bodyPr>
            <a:normAutofit lnSpcReduction="10000"/>
          </a:bodyPr>
          <a:lstStyle/>
          <a:p>
            <a:r>
              <a:rPr lang="tr-TR" dirty="0"/>
              <a:t>Sadece Buenos Aires kentinde olan bu barınak yardımı; tek gecelik ya da kısa süreli, her yaştan bireyin barınma ihtiyacını karşılamak üzere, ücretsiz ya da çok düşük ücretli sunulan bir hizmettir. Evsiz bireylere gecelik sığınak sağlandığı gibi başkente şehir dışından gelmiş kişilere de barınma imkanı yaratılmaktadır. </a:t>
            </a:r>
          </a:p>
          <a:p>
            <a:r>
              <a:rPr lang="tr-TR" dirty="0"/>
              <a:t>Bu barınakların büyük çoğunluğu özel kuruluşların finanse ettiği yerler olmakla birlikte bekar annelere, lise ve üniversite öğrencilerine ücretsiz barınma imkanı sağlamaktadır. Bu yerlerde sosyal hizmet uzmanı çalıştırmak zorunlu değildir aynı zamanda bu tür barınakların çoğunda ruhani danışmanlık hizmeti verilmektedir.</a:t>
            </a:r>
          </a:p>
          <a:p>
            <a:endParaRPr lang="tr-TR" dirty="0"/>
          </a:p>
        </p:txBody>
      </p:sp>
    </p:spTree>
    <p:extLst>
      <p:ext uri="{BB962C8B-B14F-4D97-AF65-F5344CB8AC3E}">
        <p14:creationId xmlns="" xmlns:p14="http://schemas.microsoft.com/office/powerpoint/2010/main" val="3961065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a:t>İş bulma servisleri</a:t>
            </a:r>
            <a:r>
              <a:rPr lang="tr-TR" dirty="0"/>
              <a:t/>
            </a:r>
            <a:br>
              <a:rPr lang="tr-TR" dirty="0"/>
            </a:br>
            <a:endParaRPr lang="tr-TR" dirty="0"/>
          </a:p>
        </p:txBody>
      </p:sp>
      <p:sp>
        <p:nvSpPr>
          <p:cNvPr id="3" name="Content Placeholder 2"/>
          <p:cNvSpPr>
            <a:spLocks noGrp="1"/>
          </p:cNvSpPr>
          <p:nvPr>
            <p:ph idx="1"/>
          </p:nvPr>
        </p:nvSpPr>
        <p:spPr/>
        <p:txBody>
          <a:bodyPr>
            <a:normAutofit/>
          </a:bodyPr>
          <a:lstStyle/>
          <a:p>
            <a:r>
              <a:rPr lang="tr-TR" dirty="0"/>
              <a:t>1994 yılında çalışmaya başlamış olan servis, en trajik sosyal hizmet uygulamalarından biri olabilir; </a:t>
            </a:r>
            <a:br>
              <a:rPr lang="tr-TR" dirty="0"/>
            </a:br>
            <a:r>
              <a:rPr lang="tr-TR" dirty="0"/>
              <a:t>1994 yılındaki işsizlik oranı ülkede %12,2 iken 1995’te 18,6’ya çıkmıştır. 2002 krizi sırasında işsizlik oranı %20,8 olmuş, 2005 yılında tekrar %12,2’ye inmiştir. 2015 yılında %5,9, 2016 Temmuz ayı itibariyle %9,3’tür.</a:t>
            </a:r>
          </a:p>
          <a:p>
            <a:r>
              <a:rPr lang="tr-TR" dirty="0"/>
              <a:t>Arjantin’de iş bulma kurumları, sosyal hizmet uzmanlarının resmi olarak çalışmak zorunda olduğu kurumlardandır.</a:t>
            </a:r>
          </a:p>
          <a:p>
            <a:endParaRPr lang="tr-TR" dirty="0"/>
          </a:p>
        </p:txBody>
      </p:sp>
    </p:spTree>
    <p:extLst>
      <p:ext uri="{BB962C8B-B14F-4D97-AF65-F5344CB8AC3E}">
        <p14:creationId xmlns="" xmlns:p14="http://schemas.microsoft.com/office/powerpoint/2010/main" val="372848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i="1" dirty="0"/>
              <a:t>Polis </a:t>
            </a:r>
            <a:r>
              <a:rPr lang="tr-TR" b="1" i="1" dirty="0" smtClean="0"/>
              <a:t>karakolları</a:t>
            </a:r>
            <a:endParaRPr lang="tr-TR" dirty="0"/>
          </a:p>
        </p:txBody>
      </p:sp>
      <p:sp>
        <p:nvSpPr>
          <p:cNvPr id="3" name="Content Placeholder 2"/>
          <p:cNvSpPr>
            <a:spLocks noGrp="1"/>
          </p:cNvSpPr>
          <p:nvPr>
            <p:ph idx="1"/>
          </p:nvPr>
        </p:nvSpPr>
        <p:spPr/>
        <p:txBody>
          <a:bodyPr/>
          <a:lstStyle/>
          <a:p>
            <a:r>
              <a:rPr lang="tr-TR" dirty="0"/>
              <a:t>Arjantin’de sadece Buenos Aires eyaletinde kadınlara yönelik suçlara karşı kurulmuş özel karakollardır. </a:t>
            </a:r>
          </a:p>
          <a:p>
            <a:endParaRPr lang="tr-TR" dirty="0"/>
          </a:p>
        </p:txBody>
      </p:sp>
    </p:spTree>
    <p:extLst>
      <p:ext uri="{BB962C8B-B14F-4D97-AF65-F5344CB8AC3E}">
        <p14:creationId xmlns="" xmlns:p14="http://schemas.microsoft.com/office/powerpoint/2010/main" val="105727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a:t>Arjantin’de sosyal hizmet eğitimi</a:t>
            </a:r>
            <a:r>
              <a:rPr lang="tr-TR" dirty="0"/>
              <a:t/>
            </a:r>
            <a:br>
              <a:rPr lang="tr-TR" dirty="0"/>
            </a:br>
            <a:endParaRPr lang="tr-TR" dirty="0"/>
          </a:p>
        </p:txBody>
      </p:sp>
      <p:sp>
        <p:nvSpPr>
          <p:cNvPr id="3" name="Content Placeholder 2"/>
          <p:cNvSpPr>
            <a:spLocks noGrp="1"/>
          </p:cNvSpPr>
          <p:nvPr>
            <p:ph idx="1"/>
          </p:nvPr>
        </p:nvSpPr>
        <p:spPr/>
        <p:txBody>
          <a:bodyPr/>
          <a:lstStyle/>
          <a:p>
            <a:r>
              <a:rPr lang="tr-TR" dirty="0"/>
              <a:t>2 yıllık verilen eğitimler, vakıf, dernek gibi STK’lar tarafından hazırlanmakta; ruhani eğitim teknikleri sıklıkla kullanılmaktadır.</a:t>
            </a:r>
          </a:p>
          <a:p>
            <a:r>
              <a:rPr lang="tr-TR" dirty="0"/>
              <a:t>Ünviersitelerdeki 4 yıllık eğitim, sosyoloji, psikoloji, bilimsel düşünme, Arjantin’in sosyal sorunları bağlamında düşünme, sosyal hizmet müdahalesi ve saha deneyimini içermektedir. </a:t>
            </a:r>
          </a:p>
          <a:p>
            <a:endParaRPr lang="tr-TR" dirty="0"/>
          </a:p>
        </p:txBody>
      </p:sp>
    </p:spTree>
    <p:extLst>
      <p:ext uri="{BB962C8B-B14F-4D97-AF65-F5344CB8AC3E}">
        <p14:creationId xmlns="" xmlns:p14="http://schemas.microsoft.com/office/powerpoint/2010/main" val="38516951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16</TotalTime>
  <Words>313</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Kaynak</vt:lpstr>
      <vt:lpstr>Ankara Üniversitesi  Sağlık Bilimleri Fakültesi Sosyal Hizmet Bölümü</vt:lpstr>
      <vt:lpstr>Slayt 2</vt:lpstr>
      <vt:lpstr>Engelliler için programlar</vt:lpstr>
      <vt:lpstr>Yaşlılara yönelik hizmetler</vt:lpstr>
      <vt:lpstr>Barınaklar (Barrio Centers)</vt:lpstr>
      <vt:lpstr>İş bulma servisleri </vt:lpstr>
      <vt:lpstr>Polis karakolları</vt:lpstr>
      <vt:lpstr>Arjantin’de sosyal hizmet eğitimi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11</cp:revision>
  <dcterms:created xsi:type="dcterms:W3CDTF">2017-04-26T08:36:58Z</dcterms:created>
  <dcterms:modified xsi:type="dcterms:W3CDTF">2018-02-08T12:43:30Z</dcterms:modified>
</cp:coreProperties>
</file>