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523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Vinegar (Sirke), Sitrik asit ve diğer organik asitlerin üretimi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76872"/>
            <a:ext cx="7067128" cy="3672448"/>
          </a:xfrm>
        </p:spPr>
        <p:txBody>
          <a:bodyPr/>
          <a:lstStyle/>
          <a:p>
            <a:r>
              <a:rPr lang="tr-TR" dirty="0" smtClean="0"/>
              <a:t>Sirke üretimindeki fermentasyon sürecinin kimyası</a:t>
            </a:r>
          </a:p>
          <a:p>
            <a:endParaRPr lang="tr-TR" dirty="0" smtClean="0"/>
          </a:p>
          <a:p>
            <a:r>
              <a:rPr lang="tr-TR" dirty="0" smtClean="0"/>
              <a:t>Sirke üretiminde kullanılan jeneratörler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20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Vinegar (Sirke), Sitrik asit ve diğer organik asitlerin üretimi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2017-01-31T21:22:37Z</dcterms:modified>
</cp:coreProperties>
</file>