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523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460" autoAdjust="0"/>
    <p:restoredTop sz="90842" autoAdjust="0"/>
  </p:normalViewPr>
  <p:slideViewPr>
    <p:cSldViewPr>
      <p:cViewPr>
        <p:scale>
          <a:sx n="70" d="100"/>
          <a:sy n="70" d="100"/>
        </p:scale>
        <p:origin x="-1200" y="5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C03D8-293F-4E08-A430-91E5EE308A73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00D8-F932-4200-88BA-28D7C62259B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1F1524-D45E-4223-B605-BEE90A25A296}" type="datetimeFigureOut">
              <a:rPr lang="tr-TR" smtClean="0"/>
              <a:pPr/>
              <a:t>31.01.2017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DE411F-1764-4DBC-97B7-6856C69EC1E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Vinegar (Sirke), Sitrik asit ve diğer organik asitlerin üretimi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7067128" cy="3672448"/>
          </a:xfrm>
        </p:spPr>
        <p:txBody>
          <a:bodyPr/>
          <a:lstStyle/>
          <a:p>
            <a:r>
              <a:rPr lang="tr-TR" dirty="0" smtClean="0"/>
              <a:t>Sirke üretimindeki fermentasyon sürecinin kimyası</a:t>
            </a:r>
          </a:p>
          <a:p>
            <a:endParaRPr lang="tr-TR" dirty="0" smtClean="0"/>
          </a:p>
          <a:p>
            <a:r>
              <a:rPr lang="tr-TR" dirty="0" smtClean="0"/>
              <a:t>Sirke üretiminde kullanılan jeneratörler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1060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Vinegar (Sirke), Sitrik asit ve diğer organik asitlerin üretimi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Mikrobiyal ekoloji</dc:title>
  <dc:creator>ARZU</dc:creator>
  <cp:lastModifiedBy>ARZU</cp:lastModifiedBy>
  <cp:revision>138</cp:revision>
  <dcterms:created xsi:type="dcterms:W3CDTF">2014-02-22T13:06:12Z</dcterms:created>
  <dcterms:modified xsi:type="dcterms:W3CDTF">2017-01-31T21:22:37Z</dcterms:modified>
</cp:coreProperties>
</file>