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9" r:id="rId5"/>
    <p:sldId id="265" r:id="rId6"/>
    <p:sldId id="264" r:id="rId7"/>
    <p:sldId id="266" r:id="rId8"/>
    <p:sldId id="267" r:id="rId9"/>
    <p:sldId id="262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4D5F-FD7D-4E11-A2E9-5E1E9AD1129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/>
          <a:lstStyle/>
          <a:p>
            <a:r>
              <a:rPr lang="tr-TR" dirty="0" smtClean="0"/>
              <a:t>3.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2214554"/>
            <a:ext cx="7000924" cy="175260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LİF İŞLEYEN EL SANATLARI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Kimyasal Lifleri İşleyen El Sanatları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Hayvansal ve bitkisel lifleri işleyen el sanatlarıyla </a:t>
            </a:r>
            <a:r>
              <a:rPr lang="tr-TR" sz="2000" smtClean="0">
                <a:latin typeface="Times New Roman" pitchFamily="18" charset="0"/>
                <a:cs typeface="Times New Roman" pitchFamily="18" charset="0"/>
              </a:rPr>
              <a:t>büyük benzerlik gösterdikleri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için bu alt grup ayrıca sınıflandırılmamıştır.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C00000"/>
                </a:solidFill>
              </a:rPr>
              <a:t>Hayvansal lifleri (yün,tiftik,deve yünü,tavşan,keçi lifleri,ipek vb.) işleyen el sanatları</a:t>
            </a:r>
          </a:p>
          <a:p>
            <a:r>
              <a:rPr lang="tr-TR" sz="2000" b="1" dirty="0" smtClean="0">
                <a:solidFill>
                  <a:srgbClr val="C00000"/>
                </a:solidFill>
              </a:rPr>
              <a:t>Bitkisel lifleri (pamuk,keten,kenevir,jüt vb.) işleyen el sanatları</a:t>
            </a:r>
          </a:p>
          <a:p>
            <a:r>
              <a:rPr lang="tr-TR" sz="2000" b="1" dirty="0" smtClean="0">
                <a:solidFill>
                  <a:srgbClr val="C00000"/>
                </a:solidFill>
              </a:rPr>
              <a:t>Kimyasal lifleri işleyen el sanatları (Arlı 1990)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Hayvansal lifleri (yün, tiftik, deve yünü, tavşan yünü, keçi lifleri, ipek vb.) işleyen el sanatları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Hazırlama Sanatları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İplik eğirme, bükme, boyama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Halıcılık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Duvar halıları, sandalye halıları, taban halıları, yastık halıları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Kilim ve Benzeri Yaygılar Dokuma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Yastık, çuval, heybe, torba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Örgü İşleri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Kazak, hırka, yelek, eldiven, içlik, çorap, patik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Mekikli Dokumacılık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Bezler 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Kumaşlar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Battaniyeler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Sof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Hayvansal lifleri (yün, tiftik, deve yünü, tavşan yünü, keçi lifleri, ipek vb.) işleyen el sanatları</a:t>
            </a:r>
            <a:endParaRPr lang="tr-TR" sz="2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Keçecilik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Ütü keçeleri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Yastık keçeleri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Kepenekler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yaygılar</a:t>
            </a:r>
          </a:p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Kolan Dokuma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Yük kolanları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Kemer kolanları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-Koşum kolanları</a:t>
            </a:r>
          </a:p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Mutaf İşleri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Çadır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Hayvan yemi torbası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-Yük örtüsü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Oya İşleri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-Baş giyiminde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-İç giyimde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-Dış giyimde kullanılanlar</a:t>
            </a:r>
          </a:p>
          <a:p>
            <a:pPr>
              <a:buNone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İşlemeler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-Perde süslemede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-Elbise süslemede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-Peşkir süslemede kullanılanlar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Fengere</a:t>
            </a:r>
            <a:r>
              <a:rPr lang="tr-TR" sz="1800" dirty="0" smtClean="0"/>
              <a:t>, Ayaş,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IMG_855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örme tiftik çorap,  Ayaş,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Teknik\Belgelerim\İndirilenler\IMG_854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337084" y="1845969"/>
            <a:ext cx="3652278" cy="3246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dokuma ipek-yün seccade halı,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[KONU YOK](1)\IMG_857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Bitkisel lifleri (pamuk, keten, kenevir, jüt vb.) işleyen el sanatları</a:t>
            </a:r>
            <a: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Hazırlama Sanatları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-İplik eğirme,bükme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-Boyama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Dantel Örme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-Yatak takımları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-Perdeler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-Abajurlar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-Giyim eşyası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Kolan Dokuma 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 Yük kolanları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 Kemer kolanları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-Koşum kolanları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Mekikli Dokumacılık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-Bezler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-Heybe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-Yelken bezi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Bükümlü Malzeme Yapımı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-Sicim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-İp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-Urgan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Yazmacılık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-Başörtüsü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-Mendil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-Bohça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Peştamal dokumalar, Ankara Kalesi, 2017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099" t="830" r="455" b="-1893"/>
          <a:stretch/>
        </p:blipFill>
        <p:spPr>
          <a:xfrm rot="5400000">
            <a:off x="2240181" y="2311630"/>
            <a:ext cx="4565259" cy="32416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206</Words>
  <Application>Microsoft Office PowerPoint</Application>
  <PresentationFormat>Ekran Gösterisi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3. ders</vt:lpstr>
      <vt:lpstr>Slayt 2</vt:lpstr>
      <vt:lpstr>Hayvansal lifleri (yün, tiftik, deve yünü, tavşan yünü, keçi lifleri, ipek vb.) işleyen el sanatları </vt:lpstr>
      <vt:lpstr>Hayvansal lifleri (yün, tiftik, deve yünü, tavşan yünü, keçi lifleri, ipek vb.) işleyen el sanatları</vt:lpstr>
      <vt:lpstr>Fengere, Ayaş, 2018</vt:lpstr>
      <vt:lpstr>El örme tiftik çorap,  Ayaş, 2018</vt:lpstr>
      <vt:lpstr>El dokuma ipek-yün seccade halı, 2018</vt:lpstr>
      <vt:lpstr>Bitkisel lifleri (pamuk, keten, kenevir, jüt vb.) işleyen el sanatları </vt:lpstr>
      <vt:lpstr>Peştamal dokumalar, Ankara Kalesi, 2017</vt:lpstr>
      <vt:lpstr>Slayt 10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a</dc:creator>
  <cp:lastModifiedBy>Kullanıcı123</cp:lastModifiedBy>
  <cp:revision>24</cp:revision>
  <dcterms:created xsi:type="dcterms:W3CDTF">1980-01-03T22:29:08Z</dcterms:created>
  <dcterms:modified xsi:type="dcterms:W3CDTF">2019-03-05T08:08:41Z</dcterms:modified>
</cp:coreProperties>
</file>