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9" r:id="rId5"/>
    <p:sldId id="265" r:id="rId6"/>
    <p:sldId id="264" r:id="rId7"/>
    <p:sldId id="266" r:id="rId8"/>
    <p:sldId id="267" r:id="rId9"/>
    <p:sldId id="262" r:id="rId10"/>
    <p:sldId id="261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C4D5F-FD7D-4E11-A2E9-5E1E9AD11292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2407-556F-445E-B590-B7341DA25F6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C4D5F-FD7D-4E11-A2E9-5E1E9AD11292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2407-556F-445E-B590-B7341DA25F6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C4D5F-FD7D-4E11-A2E9-5E1E9AD11292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2407-556F-445E-B590-B7341DA25F6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C4D5F-FD7D-4E11-A2E9-5E1E9AD11292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2407-556F-445E-B590-B7341DA25F6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C4D5F-FD7D-4E11-A2E9-5E1E9AD11292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2407-556F-445E-B590-B7341DA25F6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C4D5F-FD7D-4E11-A2E9-5E1E9AD11292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2407-556F-445E-B590-B7341DA25F6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C4D5F-FD7D-4E11-A2E9-5E1E9AD11292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2407-556F-445E-B590-B7341DA25F6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C4D5F-FD7D-4E11-A2E9-5E1E9AD11292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2407-556F-445E-B590-B7341DA25F6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C4D5F-FD7D-4E11-A2E9-5E1E9AD11292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2407-556F-445E-B590-B7341DA25F6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C4D5F-FD7D-4E11-A2E9-5E1E9AD11292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2407-556F-445E-B590-B7341DA25F6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C4D5F-FD7D-4E11-A2E9-5E1E9AD11292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2407-556F-445E-B590-B7341DA25F6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C4D5F-FD7D-4E11-A2E9-5E1E9AD11292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12407-556F-445E-B590-B7341DA25F6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42910" y="428604"/>
            <a:ext cx="7772400" cy="1470025"/>
          </a:xfrm>
        </p:spPr>
        <p:txBody>
          <a:bodyPr/>
          <a:lstStyle/>
          <a:p>
            <a:r>
              <a:rPr lang="tr-TR" dirty="0" smtClean="0"/>
              <a:t>3. ders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28728" y="2214554"/>
            <a:ext cx="7000924" cy="1752600"/>
          </a:xfrm>
        </p:spPr>
        <p:txBody>
          <a:bodyPr>
            <a:normAutofit/>
          </a:bodyPr>
          <a:lstStyle/>
          <a:p>
            <a:r>
              <a:rPr lang="tr-T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HAMMADDE OLARAK LİF İŞLEYEN EL SANATLARI</a:t>
            </a:r>
            <a:endParaRPr lang="tr-T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Kimyasal Lifleri İşleyen El Sanatları</a:t>
            </a:r>
          </a:p>
          <a:p>
            <a:pPr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Hayvansal ve bitkisel lifleri işleyen el sanatlarıyla </a:t>
            </a:r>
            <a:r>
              <a:rPr lang="tr-TR" sz="2000" smtClean="0">
                <a:latin typeface="Times New Roman" pitchFamily="18" charset="0"/>
                <a:cs typeface="Times New Roman" pitchFamily="18" charset="0"/>
              </a:rPr>
              <a:t>büyük benzerlik gösterdikleri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için bu alt grup ayrıca sınıflandırılmamıştır.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b="1" dirty="0" smtClean="0">
                <a:solidFill>
                  <a:srgbClr val="C00000"/>
                </a:solidFill>
              </a:rPr>
              <a:t>Hayvansal lifleri (yün,tiftik,deve yünü,tavşan,keçi lifleri,ipek vb.) işleyen el sanatları</a:t>
            </a:r>
          </a:p>
          <a:p>
            <a:r>
              <a:rPr lang="tr-TR" sz="2000" b="1" dirty="0" smtClean="0">
                <a:solidFill>
                  <a:srgbClr val="C00000"/>
                </a:solidFill>
              </a:rPr>
              <a:t>Bitkisel lifleri (pamuk,keten,kenevir,jüt vb.) işleyen el sanatları</a:t>
            </a:r>
          </a:p>
          <a:p>
            <a:r>
              <a:rPr lang="tr-TR" sz="2000" b="1" dirty="0" smtClean="0">
                <a:solidFill>
                  <a:srgbClr val="C00000"/>
                </a:solidFill>
              </a:rPr>
              <a:t>Kimyasal lifleri işleyen el sanatları (Arlı 1990)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Hayvansal lifleri (yün, tiftik, deve yünü, tavşan yünü, keçi lifleri, ipek vb.) işleyen el sanatları</a:t>
            </a:r>
            <a:r>
              <a:rPr lang="tr-TR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Hazırlama Sanatları</a:t>
            </a:r>
          </a:p>
          <a:p>
            <a:pPr>
              <a:buNone/>
            </a:pP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İplik eğirme, bükme, boyama</a:t>
            </a:r>
          </a:p>
          <a:p>
            <a:pPr>
              <a:buNone/>
            </a:pP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Halıcılık</a:t>
            </a:r>
          </a:p>
          <a:p>
            <a:pPr>
              <a:buNone/>
            </a:pP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Duvar halıları, sandalye halıları, taban halıları, yastık halıları</a:t>
            </a:r>
          </a:p>
          <a:p>
            <a:pPr>
              <a:buNone/>
            </a:pP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Kilim ve Benzeri Yaygılar Dokuma</a:t>
            </a:r>
          </a:p>
          <a:p>
            <a:pPr>
              <a:buNone/>
            </a:pP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Yastık, çuval, heybe, torba</a:t>
            </a:r>
          </a:p>
          <a:p>
            <a:pPr>
              <a:buNone/>
            </a:pP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Örgü İşleri</a:t>
            </a:r>
          </a:p>
          <a:p>
            <a:pPr>
              <a:buNone/>
            </a:pP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Kazak, hırka, yelek, eldiven, içlik, çorap, patik</a:t>
            </a:r>
          </a:p>
          <a:p>
            <a:pPr>
              <a:buNone/>
            </a:pP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Mekikli Dokumacılık</a:t>
            </a:r>
          </a:p>
          <a:p>
            <a:pPr>
              <a:buNone/>
            </a:pP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Bezler </a:t>
            </a:r>
          </a:p>
          <a:p>
            <a:pPr>
              <a:buNone/>
            </a:pP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Kumaşlar</a:t>
            </a:r>
          </a:p>
          <a:p>
            <a:pPr>
              <a:buNone/>
            </a:pP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Battaniyeler</a:t>
            </a:r>
          </a:p>
          <a:p>
            <a:pPr>
              <a:buNone/>
            </a:pP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Sof</a:t>
            </a:r>
            <a:endParaRPr lang="tr-TR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Hayvansal lifleri (yün, tiftik, deve yünü, tavşan yünü, keçi lifleri, ipek vb.) işleyen el sanatları</a:t>
            </a:r>
            <a:endParaRPr lang="tr-TR" sz="22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sz="2200" b="1" dirty="0" smtClean="0">
                <a:latin typeface="Times New Roman" pitchFamily="18" charset="0"/>
                <a:cs typeface="Times New Roman" pitchFamily="18" charset="0"/>
              </a:rPr>
              <a:t>Keçecilik</a:t>
            </a:r>
          </a:p>
          <a:p>
            <a:pPr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 Ütü keçeleri</a:t>
            </a:r>
          </a:p>
          <a:p>
            <a:pPr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 Yastık keçeleri</a:t>
            </a:r>
          </a:p>
          <a:p>
            <a:pPr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 Kepenekler</a:t>
            </a:r>
          </a:p>
          <a:p>
            <a:pPr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 yaygılar</a:t>
            </a:r>
          </a:p>
          <a:p>
            <a:pPr>
              <a:buNone/>
            </a:pPr>
            <a:r>
              <a:rPr lang="tr-TR" sz="2200" b="1" dirty="0" smtClean="0">
                <a:latin typeface="Times New Roman" pitchFamily="18" charset="0"/>
                <a:cs typeface="Times New Roman" pitchFamily="18" charset="0"/>
              </a:rPr>
              <a:t>Kolan Dokuma</a:t>
            </a:r>
          </a:p>
          <a:p>
            <a:pPr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 Yük kolanları</a:t>
            </a:r>
          </a:p>
          <a:p>
            <a:pPr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 Kemer kolanları</a:t>
            </a:r>
          </a:p>
          <a:p>
            <a:pPr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-Koşum kolanları</a:t>
            </a:r>
          </a:p>
          <a:p>
            <a:pPr>
              <a:buNone/>
            </a:pPr>
            <a:r>
              <a:rPr lang="tr-TR" sz="2200" b="1" dirty="0" smtClean="0">
                <a:latin typeface="Times New Roman" pitchFamily="18" charset="0"/>
                <a:cs typeface="Times New Roman" pitchFamily="18" charset="0"/>
              </a:rPr>
              <a:t>Mutaf İşleri</a:t>
            </a:r>
          </a:p>
          <a:p>
            <a:pPr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 Çadır</a:t>
            </a:r>
          </a:p>
          <a:p>
            <a:pPr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 Hayvan yemi torbası</a:t>
            </a:r>
          </a:p>
          <a:p>
            <a:pPr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-Yük örtüsü</a:t>
            </a:r>
          </a:p>
          <a:p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Oya İşleri</a:t>
            </a:r>
          </a:p>
          <a:p>
            <a:pPr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-Baş giyiminde kullanılanlar</a:t>
            </a:r>
          </a:p>
          <a:p>
            <a:pPr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-İç giyimde kullanılanlar</a:t>
            </a:r>
          </a:p>
          <a:p>
            <a:pPr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-Dış giyimde kullanılanlar</a:t>
            </a:r>
          </a:p>
          <a:p>
            <a:pPr>
              <a:buNone/>
            </a:pP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İşlemeler</a:t>
            </a:r>
          </a:p>
          <a:p>
            <a:pPr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-Perde süslemede kullanılanlar</a:t>
            </a:r>
          </a:p>
          <a:p>
            <a:pPr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-Elbise süslemede kullanılanlar</a:t>
            </a:r>
          </a:p>
          <a:p>
            <a:pPr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-Peşkir süslemede kullanılanlar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err="1" smtClean="0"/>
              <a:t>Fengere</a:t>
            </a:r>
            <a:r>
              <a:rPr lang="tr-TR" sz="1800" dirty="0" smtClean="0"/>
              <a:t>, Ayaş, 2018</a:t>
            </a:r>
            <a:endParaRPr lang="tr-TR" sz="1800" dirty="0"/>
          </a:p>
        </p:txBody>
      </p:sp>
      <p:pic>
        <p:nvPicPr>
          <p:cNvPr id="1026" name="Picture 2" descr="C:\Documents and Settings\Teknik\Belgelerim\İndirilenler\IMG_855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0" y="1831181"/>
            <a:ext cx="3048000" cy="406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El örme tiftik çorap,  Ayaş, 2018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Documents and Settings\Teknik\Belgelerim\İndirilenler\IMG_854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337084" y="1845969"/>
            <a:ext cx="3652278" cy="32464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El dokuma ipek-yün seccade halı, 2018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Teknik\Belgelerim\İndirilenler\[KONU YOK](1)\IMG_857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540000" y="2339181"/>
            <a:ext cx="406400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Bitkisel lifleri (pamuk, keten, kenevir, jüt vb.) işleyen el sanatları</a:t>
            </a:r>
            <a:r>
              <a:rPr lang="tr-TR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Hazırlama Sanatları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-İplik eğirme,bükme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-Boyama</a:t>
            </a:r>
          </a:p>
          <a:p>
            <a:pPr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Dantel Örme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-Yatak takımları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-Perdeler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-Abajurlar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-Giyim eşyası</a:t>
            </a:r>
          </a:p>
          <a:p>
            <a:pPr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Kolan Dokuma 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 Yük kolanları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 Kemer kolanları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-Koşum kolanları</a:t>
            </a:r>
          </a:p>
          <a:p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Mekikli Dokumacılık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-Bezler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-Heybe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-Yelken bezi</a:t>
            </a:r>
          </a:p>
          <a:p>
            <a:pPr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Bükümlü Malzeme Yapımı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-Sicim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-İp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-Urgan</a:t>
            </a:r>
          </a:p>
          <a:p>
            <a:pPr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Yazmacılık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-Başörtüsü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-Mendil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-Bohça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Peştamal dokumalar, Ankara Kalesi, 2017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099" t="830" r="455" b="-1893"/>
          <a:stretch/>
        </p:blipFill>
        <p:spPr>
          <a:xfrm rot="5400000">
            <a:off x="2240181" y="2311630"/>
            <a:ext cx="4565259" cy="324165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206</Words>
  <Application>Microsoft Office PowerPoint</Application>
  <PresentationFormat>Ekran Gösterisi (4:3)</PresentationFormat>
  <Paragraphs>72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3. ders</vt:lpstr>
      <vt:lpstr>Slayt 2</vt:lpstr>
      <vt:lpstr>Hayvansal lifleri (yün, tiftik, deve yünü, tavşan yünü, keçi lifleri, ipek vb.) işleyen el sanatları </vt:lpstr>
      <vt:lpstr>Hayvansal lifleri (yün, tiftik, deve yünü, tavşan yünü, keçi lifleri, ipek vb.) işleyen el sanatları</vt:lpstr>
      <vt:lpstr>Fengere, Ayaş, 2018</vt:lpstr>
      <vt:lpstr>El örme tiftik çorap,  Ayaş, 2018</vt:lpstr>
      <vt:lpstr>El dokuma ipek-yün seccade halı, 2018</vt:lpstr>
      <vt:lpstr>Bitkisel lifleri (pamuk, keten, kenevir, jüt vb.) işleyen el sanatları </vt:lpstr>
      <vt:lpstr>Peştamal dokumalar, Ankara Kalesi, 2017</vt:lpstr>
      <vt:lpstr>Slayt 10</vt:lpstr>
    </vt:vector>
  </TitlesOfParts>
  <Company>ankara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HAFTA</dc:title>
  <dc:creator>a</dc:creator>
  <cp:lastModifiedBy>Kullanıcı123</cp:lastModifiedBy>
  <cp:revision>24</cp:revision>
  <dcterms:created xsi:type="dcterms:W3CDTF">1980-01-03T22:29:08Z</dcterms:created>
  <dcterms:modified xsi:type="dcterms:W3CDTF">2019-03-05T08:08:41Z</dcterms:modified>
</cp:coreProperties>
</file>