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567" r:id="rId2"/>
    <p:sldId id="568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44001" y="1700808"/>
            <a:ext cx="8229600" cy="4781128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bg1"/>
                </a:solidFill>
              </a:rPr>
              <a:t>Örgüt içindeki uyuşmazlıkların çözümü</a:t>
            </a:r>
            <a:endParaRPr lang="tr-TR" dirty="0" smtClean="0">
              <a:solidFill>
                <a:schemeClr val="bg1"/>
              </a:solidFill>
            </a:endParaRPr>
          </a:p>
          <a:p>
            <a:pPr lvl="1" algn="just">
              <a:buFont typeface="Arial" charset="0"/>
              <a:buChar char="•"/>
            </a:pPr>
            <a:r>
              <a:rPr lang="tr-TR" sz="2400" dirty="0" smtClean="0">
                <a:solidFill>
                  <a:schemeClr val="bg1"/>
                </a:solidFill>
              </a:rPr>
              <a:t>Örgüt organları arasındaki uyuşmazlıklar</a:t>
            </a:r>
          </a:p>
          <a:p>
            <a:pPr lvl="1" algn="just">
              <a:buFont typeface="Arial" charset="0"/>
              <a:buChar char="•"/>
            </a:pPr>
            <a:r>
              <a:rPr lang="tr-TR" sz="2400" dirty="0" smtClean="0">
                <a:solidFill>
                  <a:schemeClr val="bg1"/>
                </a:solidFill>
              </a:rPr>
              <a:t>Örgüt personeli ile ilgili uyuşmazlıklar…</a:t>
            </a:r>
          </a:p>
          <a:p>
            <a:pPr lvl="1" algn="just">
              <a:buFont typeface="Arial" charset="0"/>
              <a:buChar char="•"/>
            </a:pPr>
            <a:endParaRPr lang="tr-TR" sz="2400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Örgüt ve diğer </a:t>
            </a:r>
            <a:r>
              <a:rPr lang="tr-TR" dirty="0" err="1" smtClean="0">
                <a:solidFill>
                  <a:schemeClr val="bg1"/>
                </a:solidFill>
              </a:rPr>
              <a:t>sujeler</a:t>
            </a:r>
            <a:r>
              <a:rPr lang="tr-TR" dirty="0" smtClean="0">
                <a:solidFill>
                  <a:schemeClr val="bg1"/>
                </a:solidFill>
              </a:rPr>
              <a:t> arasındaki uyuşmazlıklar</a:t>
            </a:r>
          </a:p>
          <a:p>
            <a:pPr lvl="1" algn="just"/>
            <a:r>
              <a:rPr lang="tr-TR" sz="2400" b="1" dirty="0" smtClean="0">
                <a:solidFill>
                  <a:schemeClr val="tx2">
                    <a:lumMod val="75000"/>
                  </a:schemeClr>
                </a:solidFill>
              </a:rPr>
              <a:t>Uluslararası hukuki uyuşmazlıklar</a:t>
            </a:r>
            <a:endParaRPr lang="tr-T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rgbClr val="FFC000"/>
                </a:solidFill>
              </a:rPr>
              <a:t>Örgüt ve ev sahibi devlet arasındaki uyuşmazlıklar</a:t>
            </a:r>
            <a:endParaRPr lang="tr-TR" dirty="0" smtClean="0">
              <a:solidFill>
                <a:srgbClr val="FFC000"/>
              </a:solidFill>
            </a:endParaRP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rgbClr val="FFC000"/>
                </a:solidFill>
              </a:rPr>
              <a:t>Örgüt ve diğer örgüt(</a:t>
            </a:r>
            <a:r>
              <a:rPr lang="tr-TR" dirty="0" err="1" smtClean="0">
                <a:solidFill>
                  <a:srgbClr val="FFC000"/>
                </a:solidFill>
              </a:rPr>
              <a:t>ler</a:t>
            </a:r>
            <a:r>
              <a:rPr lang="tr-TR" dirty="0" smtClean="0">
                <a:solidFill>
                  <a:srgbClr val="FFC000"/>
                </a:solidFill>
              </a:rPr>
              <a:t>) arasındaki uyuşmazlıklar</a:t>
            </a:r>
            <a:endParaRPr lang="tr-TR" dirty="0" smtClean="0">
              <a:solidFill>
                <a:srgbClr val="FFC000"/>
              </a:solidFill>
            </a:endParaRP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rgbClr val="FFC000"/>
                </a:solidFill>
              </a:rPr>
              <a:t>Örgüt ve diğer devlet(</a:t>
            </a:r>
            <a:r>
              <a:rPr lang="tr-TR" dirty="0" err="1" smtClean="0">
                <a:solidFill>
                  <a:srgbClr val="FFC000"/>
                </a:solidFill>
              </a:rPr>
              <a:t>ler</a:t>
            </a:r>
            <a:r>
              <a:rPr lang="tr-TR" dirty="0" smtClean="0">
                <a:solidFill>
                  <a:srgbClr val="FFC000"/>
                </a:solidFill>
              </a:rPr>
              <a:t>) arasındaki uyuşmazlıklar</a:t>
            </a:r>
            <a:endParaRPr lang="tr-TR" dirty="0" smtClean="0">
              <a:solidFill>
                <a:srgbClr val="FFC000"/>
              </a:solidFill>
            </a:endParaRPr>
          </a:p>
          <a:p>
            <a:pPr lvl="1" algn="just"/>
            <a:r>
              <a:rPr lang="tr-TR" sz="2400" b="1" dirty="0" smtClean="0">
                <a:solidFill>
                  <a:schemeClr val="tx2">
                    <a:lumMod val="75000"/>
                  </a:schemeClr>
                </a:solidFill>
              </a:rPr>
              <a:t>Uluslararası hukuktan kaynaklanmayan uyuşmazlıklar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tr-TR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sz="4100" b="1" dirty="0" smtClean="0">
                <a:solidFill>
                  <a:schemeClr val="bg1"/>
                </a:solidFill>
              </a:rPr>
              <a:t>ULUSLARARASI ÖRGÜTLER VE UYUŞMAZLIKLARIN ÇÖZÜMÜ</a:t>
            </a:r>
            <a:endParaRPr lang="tr-TR" sz="41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0769" y="2420888"/>
            <a:ext cx="8229600" cy="3168352"/>
          </a:xfrm>
        </p:spPr>
        <p:txBody>
          <a:bodyPr>
            <a:normAutofit/>
          </a:bodyPr>
          <a:lstStyle/>
          <a:p>
            <a:pPr algn="just"/>
            <a:r>
              <a:rPr lang="tr-TR" sz="2700" dirty="0" err="1" smtClean="0">
                <a:solidFill>
                  <a:schemeClr val="bg1"/>
                </a:solidFill>
              </a:rPr>
              <a:t>UAD’nin</a:t>
            </a:r>
            <a:r>
              <a:rPr lang="tr-TR" sz="2700" dirty="0" smtClean="0">
                <a:solidFill>
                  <a:schemeClr val="bg1"/>
                </a:solidFill>
              </a:rPr>
              <a:t> danışma görüşü yetkisi ve uyuşmazlık çözümü ile ilişkisi</a:t>
            </a:r>
          </a:p>
          <a:p>
            <a:pPr lvl="1" algn="just">
              <a:buFont typeface="Arial" charset="0"/>
              <a:buChar char="•"/>
            </a:pPr>
            <a:endParaRPr lang="tr-TR" sz="2700" dirty="0" smtClean="0">
              <a:solidFill>
                <a:schemeClr val="bg1"/>
              </a:solidFill>
            </a:endParaRPr>
          </a:p>
          <a:p>
            <a:pPr algn="just"/>
            <a:r>
              <a:rPr lang="tr-TR" sz="2700" dirty="0" smtClean="0">
                <a:solidFill>
                  <a:schemeClr val="tx2">
                    <a:lumMod val="75000"/>
                  </a:schemeClr>
                </a:solidFill>
              </a:rPr>
              <a:t>Tahkim ve diğer yargısal yöntemler</a:t>
            </a:r>
          </a:p>
          <a:p>
            <a:pPr algn="just"/>
            <a:endParaRPr lang="tr-TR" sz="27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tr-TR" sz="2700" dirty="0" smtClean="0">
                <a:solidFill>
                  <a:srgbClr val="FFC000"/>
                </a:solidFill>
              </a:rPr>
              <a:t>Yargısal yöntem öngörülmeyen uyuşmazlıklar…</a:t>
            </a:r>
          </a:p>
        </p:txBody>
      </p:sp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sz="4100" b="1" dirty="0" smtClean="0">
                <a:solidFill>
                  <a:schemeClr val="bg1"/>
                </a:solidFill>
              </a:rPr>
              <a:t>ULUSLARARASI ÖRGÜTLER VE UYUŞMAZLIKLARIN ÇÖZÜMÜ</a:t>
            </a:r>
            <a:endParaRPr lang="tr-TR" sz="4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200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2588</TotalTime>
  <Words>77</Words>
  <Application>Microsoft Office PowerPoint</Application>
  <PresentationFormat>Ekran Gösterisi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ULUSLARARASI ÖRGÜTLER VE UYUŞMAZLIKLARIN ÇÖZÜMÜ</vt:lpstr>
      <vt:lpstr>ULUSLARARASI ÖRGÜTLER VE UYUŞMAZLIKLARIN ÇÖZÜMÜ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279</cp:revision>
  <dcterms:modified xsi:type="dcterms:W3CDTF">2020-01-30T15:45:57Z</dcterms:modified>
</cp:coreProperties>
</file>