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30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8" d="100"/>
          <a:sy n="108" d="100"/>
        </p:scale>
        <p:origin x="17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E35AA8E-B0CA-4354-B37C-FD643C5DCADD}" type="datetimeFigureOut">
              <a:rPr lang="tr-TR" smtClean="0"/>
              <a:t>9.03.2020</a:t>
            </a:fld>
            <a:endParaRPr lang="tr-TR"/>
          </a:p>
        </p:txBody>
      </p:sp>
      <p:sp>
        <p:nvSpPr>
          <p:cNvPr id="4" name="Altbilgi Yer Tutucusu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900619C-F0C6-4B82-9939-279169063A70}" type="slidenum">
              <a:rPr lang="tr-TR" smtClean="0"/>
              <a:t>‹#›</a:t>
            </a:fld>
            <a:endParaRPr lang="tr-TR"/>
          </a:p>
        </p:txBody>
      </p:sp>
    </p:spTree>
    <p:extLst>
      <p:ext uri="{BB962C8B-B14F-4D97-AF65-F5344CB8AC3E}">
        <p14:creationId xmlns:p14="http://schemas.microsoft.com/office/powerpoint/2010/main" val="4288366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74E1586-6AA9-4801-9BC3-D39DBE86CFF0}" type="datetimeFigureOut">
              <a:rPr lang="tr-TR" smtClean="0"/>
              <a:pPr/>
              <a:t>9.03.2020</a:t>
            </a:fld>
            <a:endParaRPr lang="tr-TR"/>
          </a:p>
        </p:txBody>
      </p:sp>
      <p:sp>
        <p:nvSpPr>
          <p:cNvPr id="4" name="3 Slayt Görüntüsü Yer Tutucusu"/>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059FD82-3ED3-46A0-AE48-3C089EF1145D}" type="slidenum">
              <a:rPr lang="tr-TR" smtClean="0"/>
              <a:pPr/>
              <a:t>‹#›</a:t>
            </a:fld>
            <a:endParaRPr lang="tr-TR"/>
          </a:p>
        </p:txBody>
      </p:sp>
    </p:spTree>
    <p:extLst>
      <p:ext uri="{BB962C8B-B14F-4D97-AF65-F5344CB8AC3E}">
        <p14:creationId xmlns:p14="http://schemas.microsoft.com/office/powerpoint/2010/main" val="377709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Andhra Pradesh, Assam, Bihar, Bombay State, Jammu and Kashmir, Kerala, Madhya Pradesh, Madras State, Mysore State, Orissa, Punjab, Rajasthan, Uttar Pradesh and West Bengal.</a:t>
            </a:r>
            <a:endParaRPr lang="tr-TR" sz="1200" kern="1200" dirty="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7059FD82-3ED3-46A0-AE48-3C089EF1145D}" type="slidenum">
              <a:rPr lang="tr-TR" smtClean="0"/>
              <a:pPr/>
              <a:t>4</a:t>
            </a:fld>
            <a:endParaRPr lang="tr-TR"/>
          </a:p>
        </p:txBody>
      </p:sp>
    </p:spTree>
    <p:extLst>
      <p:ext uri="{BB962C8B-B14F-4D97-AF65-F5344CB8AC3E}">
        <p14:creationId xmlns:p14="http://schemas.microsoft.com/office/powerpoint/2010/main" val="117025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1A1D"/>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CF18489D-C720-4CE4-9318-27091EA46795}"/>
              </a:ext>
            </a:extLst>
          </p:cNvPr>
          <p:cNvSpPr/>
          <p:nvPr/>
        </p:nvSpPr>
        <p:spPr>
          <a:xfrm>
            <a:off x="8838007" y="1189204"/>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8EC7F4D7-3574-418E-8F18-52802FDFF8F7}"/>
              </a:ext>
            </a:extLst>
          </p:cNvPr>
          <p:cNvSpPr txBox="1">
            <a:spLocks noGrp="1"/>
          </p:cNvSpPr>
          <p:nvPr>
            <p:ph type="ctrTitle"/>
          </p:nvPr>
        </p:nvSpPr>
        <p:spPr>
          <a:xfrm>
            <a:off x="816685" y="1143293"/>
            <a:ext cx="5275770" cy="4268967"/>
          </a:xfrm>
        </p:spPr>
        <p:txBody>
          <a:bodyPr/>
          <a:lstStyle>
            <a:lvl1pPr algn="l">
              <a:lnSpc>
                <a:spcPct val="85000"/>
              </a:lnSpc>
              <a:defRPr sz="5775" cap="all">
                <a:solidFill>
                  <a:srgbClr val="F5F5F5"/>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343072E2-CF6E-4D40-84DD-93472DC639FF}"/>
              </a:ext>
            </a:extLst>
          </p:cNvPr>
          <p:cNvSpPr txBox="1">
            <a:spLocks noGrp="1"/>
          </p:cNvSpPr>
          <p:nvPr>
            <p:ph type="subTitle" idx="1"/>
          </p:nvPr>
        </p:nvSpPr>
        <p:spPr>
          <a:xfrm>
            <a:off x="816685" y="5537927"/>
            <a:ext cx="5275770" cy="706355"/>
          </a:xfrm>
        </p:spPr>
        <p:txBody>
          <a:bodyPr/>
          <a:lstStyle>
            <a:lvl1pPr marL="0" indent="0">
              <a:lnSpc>
                <a:spcPct val="114000"/>
              </a:lnSpc>
              <a:spcBef>
                <a:spcPts val="0"/>
              </a:spcBef>
              <a:buNone/>
              <a:defRPr i="1">
                <a:solidFill>
                  <a:srgbClr val="F5F5F5"/>
                </a:solidFill>
              </a:defRPr>
            </a:lvl1pPr>
          </a:lstStyle>
          <a:p>
            <a:pPr lvl="0"/>
            <a:r>
              <a:rPr lang="en-US"/>
              <a:t>Click to edit Master subtitle style</a:t>
            </a:r>
          </a:p>
        </p:txBody>
      </p:sp>
      <p:sp>
        <p:nvSpPr>
          <p:cNvPr id="5" name="Date Placeholder 3">
            <a:extLst>
              <a:ext uri="{FF2B5EF4-FFF2-40B4-BE49-F238E27FC236}">
                <a16:creationId xmlns:a16="http://schemas.microsoft.com/office/drawing/2014/main" id="{71F49C7F-A7D2-4DC7-8F3D-6EB98D072C60}"/>
              </a:ext>
            </a:extLst>
          </p:cNvPr>
          <p:cNvSpPr txBox="1">
            <a:spLocks noGrp="1"/>
          </p:cNvSpPr>
          <p:nvPr>
            <p:ph type="dt" sz="half" idx="7"/>
          </p:nvPr>
        </p:nvSpPr>
        <p:spPr>
          <a:xfrm>
            <a:off x="816685" y="6314445"/>
            <a:ext cx="1197468" cy="365129"/>
          </a:xfrm>
        </p:spPr>
        <p:txBody>
          <a:bodyPr/>
          <a:lstStyle>
            <a:lvl1pPr algn="l">
              <a:defRPr sz="900">
                <a:solidFill>
                  <a:srgbClr val="F5F5F5"/>
                </a:solidFill>
              </a:defRPr>
            </a:lvl1pPr>
          </a:lstStyle>
          <a:p>
            <a:pPr lvl="0"/>
            <a:fld id="{D53300A0-46E5-491C-95C6-AF06C12188DA}" type="datetime1">
              <a:rPr lang="en-US"/>
              <a:pPr lvl="0"/>
              <a:t>3/9/2020</a:t>
            </a:fld>
            <a:endParaRPr lang="en-US"/>
          </a:p>
        </p:txBody>
      </p:sp>
      <p:sp>
        <p:nvSpPr>
          <p:cNvPr id="6" name="Footer Placeholder 4">
            <a:extLst>
              <a:ext uri="{FF2B5EF4-FFF2-40B4-BE49-F238E27FC236}">
                <a16:creationId xmlns:a16="http://schemas.microsoft.com/office/drawing/2014/main" id="{FAAF0D1D-8449-48EB-9CB3-6B7226BB96EA}"/>
              </a:ext>
            </a:extLst>
          </p:cNvPr>
          <p:cNvSpPr txBox="1">
            <a:spLocks noGrp="1"/>
          </p:cNvSpPr>
          <p:nvPr>
            <p:ph type="ftr" sz="quarter" idx="9"/>
          </p:nvPr>
        </p:nvSpPr>
        <p:spPr>
          <a:xfrm>
            <a:off x="2250446" y="6314445"/>
            <a:ext cx="3842009" cy="365129"/>
          </a:xfrm>
        </p:spPr>
        <p:txBody>
          <a:bodyPr/>
          <a:lstStyle>
            <a:lvl1pPr algn="l">
              <a:defRPr b="0">
                <a:solidFill>
                  <a:srgbClr val="F5F5F5"/>
                </a:solidFill>
              </a:defRPr>
            </a:lvl1pPr>
          </a:lstStyle>
          <a:p>
            <a:pPr lvl="0"/>
            <a:endParaRPr lang="en-US"/>
          </a:p>
        </p:txBody>
      </p:sp>
      <p:sp>
        <p:nvSpPr>
          <p:cNvPr id="7" name="Slide Number Placeholder 5">
            <a:extLst>
              <a:ext uri="{FF2B5EF4-FFF2-40B4-BE49-F238E27FC236}">
                <a16:creationId xmlns:a16="http://schemas.microsoft.com/office/drawing/2014/main" id="{B09A7483-32E1-4928-86D9-FF0DB33AE868}"/>
              </a:ext>
            </a:extLst>
          </p:cNvPr>
          <p:cNvSpPr txBox="1">
            <a:spLocks noGrp="1"/>
          </p:cNvSpPr>
          <p:nvPr>
            <p:ph type="sldNum" sz="quarter" idx="8"/>
          </p:nvPr>
        </p:nvSpPr>
        <p:spPr>
          <a:xfrm>
            <a:off x="8838007" y="1416214"/>
            <a:ext cx="305990" cy="365129"/>
          </a:xfrm>
        </p:spPr>
        <p:txBody>
          <a:bodyPr/>
          <a:lstStyle>
            <a:lvl1pPr>
              <a:defRPr>
                <a:solidFill>
                  <a:srgbClr val="1D1A1D"/>
                </a:solidFill>
              </a:defRPr>
            </a:lvl1pPr>
          </a:lstStyle>
          <a:p>
            <a:pPr lvl="0"/>
            <a:fld id="{CDA67BF3-4E16-4CEC-9430-837DDA5ECA3A}" type="slidenum">
              <a:t>‹#›</a:t>
            </a:fld>
            <a:endParaRPr lang="en-US"/>
          </a:p>
        </p:txBody>
      </p:sp>
      <p:cxnSp>
        <p:nvCxnSpPr>
          <p:cNvPr id="8" name="Straight Connector 8" title="Verticle Rule Line">
            <a:extLst>
              <a:ext uri="{FF2B5EF4-FFF2-40B4-BE49-F238E27FC236}">
                <a16:creationId xmlns:a16="http://schemas.microsoft.com/office/drawing/2014/main" id="{E733A858-CF51-41BA-A17E-E49E531B5CD7}"/>
              </a:ext>
            </a:extLst>
          </p:cNvPr>
          <p:cNvCxnSpPr/>
          <p:nvPr/>
        </p:nvCxnSpPr>
        <p:spPr>
          <a:xfrm>
            <a:off x="580392" y="1257300"/>
            <a:ext cx="0" cy="5600700"/>
          </a:xfrm>
          <a:prstGeom prst="straightConnector1">
            <a:avLst/>
          </a:prstGeom>
          <a:noFill/>
          <a:ln w="25402" cap="flat">
            <a:solidFill>
              <a:srgbClr val="F5F5F5"/>
            </a:solidFill>
            <a:prstDash val="solid"/>
            <a:miter/>
          </a:ln>
        </p:spPr>
      </p:cxnSp>
    </p:spTree>
    <p:extLst>
      <p:ext uri="{BB962C8B-B14F-4D97-AF65-F5344CB8AC3E}">
        <p14:creationId xmlns:p14="http://schemas.microsoft.com/office/powerpoint/2010/main" val="24442416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D569-074B-4F2D-B6AA-C4F6FCA1E0B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12354C4-634D-4151-8BFA-4A0455A45C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F040-1C8F-4887-8ECA-DFB3DE23E97E}"/>
              </a:ext>
            </a:extLst>
          </p:cNvPr>
          <p:cNvSpPr txBox="1">
            <a:spLocks noGrp="1"/>
          </p:cNvSpPr>
          <p:nvPr>
            <p:ph type="dt" sz="half" idx="7"/>
          </p:nvPr>
        </p:nvSpPr>
        <p:spPr/>
        <p:txBody>
          <a:bodyPr/>
          <a:lstStyle>
            <a:lvl1pPr>
              <a:defRPr/>
            </a:lvl1pPr>
          </a:lstStyle>
          <a:p>
            <a:pPr lvl="0"/>
            <a:fld id="{29174DB7-5697-46F1-B93D-71D37E6A4CE9}" type="datetime1">
              <a:rPr lang="en-US"/>
              <a:pPr lvl="0"/>
              <a:t>3/9/2020</a:t>
            </a:fld>
            <a:endParaRPr lang="en-US"/>
          </a:p>
        </p:txBody>
      </p:sp>
      <p:sp>
        <p:nvSpPr>
          <p:cNvPr id="5" name="Footer Placeholder 4">
            <a:extLst>
              <a:ext uri="{FF2B5EF4-FFF2-40B4-BE49-F238E27FC236}">
                <a16:creationId xmlns:a16="http://schemas.microsoft.com/office/drawing/2014/main" id="{409EBD7A-132F-4EC8-9514-41EEEB54E7D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6534D00-5A55-4340-ADD3-F6858FBD847A}"/>
              </a:ext>
            </a:extLst>
          </p:cNvPr>
          <p:cNvSpPr txBox="1">
            <a:spLocks noGrp="1"/>
          </p:cNvSpPr>
          <p:nvPr>
            <p:ph type="sldNum" sz="quarter" idx="8"/>
          </p:nvPr>
        </p:nvSpPr>
        <p:spPr/>
        <p:txBody>
          <a:bodyPr/>
          <a:lstStyle>
            <a:lvl1pPr>
              <a:defRPr/>
            </a:lvl1pPr>
          </a:lstStyle>
          <a:p>
            <a:pPr lvl="0"/>
            <a:fld id="{70A3444F-A328-438C-A780-CADC03B2EABD}" type="slidenum">
              <a:t>‹#›</a:t>
            </a:fld>
            <a:endParaRPr lang="en-US"/>
          </a:p>
        </p:txBody>
      </p:sp>
    </p:spTree>
    <p:extLst>
      <p:ext uri="{BB962C8B-B14F-4D97-AF65-F5344CB8AC3E}">
        <p14:creationId xmlns:p14="http://schemas.microsoft.com/office/powerpoint/2010/main" val="382218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5DBFB37D-41DE-4C54-8F75-BCBE5DE45216}"/>
              </a:ext>
            </a:extLst>
          </p:cNvPr>
          <p:cNvSpPr/>
          <p:nvPr/>
        </p:nvSpPr>
        <p:spPr>
          <a:xfrm>
            <a:off x="8838007" y="139374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31B152B-8AC7-4B4F-860C-C2C40F573B1D}"/>
              </a:ext>
            </a:extLst>
          </p:cNvPr>
          <p:cNvSpPr txBox="1">
            <a:spLocks noGrp="1"/>
          </p:cNvSpPr>
          <p:nvPr>
            <p:ph type="title"/>
          </p:nvPr>
        </p:nvSpPr>
        <p:spPr>
          <a:xfrm>
            <a:off x="1460754" y="2571722"/>
            <a:ext cx="6222489" cy="3286152"/>
          </a:xfrm>
        </p:spPr>
        <p:txBody>
          <a:bodyPr/>
          <a:lstStyle>
            <a:lvl1pPr>
              <a:lnSpc>
                <a:spcPct val="85000"/>
              </a:lnSpc>
              <a:defRPr sz="5775" cap="all"/>
            </a:lvl1pPr>
          </a:lstStyle>
          <a:p>
            <a:pPr lvl="0"/>
            <a:r>
              <a:rPr lang="en-US"/>
              <a:t>Click to edit Master title style</a:t>
            </a:r>
          </a:p>
        </p:txBody>
      </p:sp>
      <p:sp>
        <p:nvSpPr>
          <p:cNvPr id="4" name="Text Placeholder 2">
            <a:extLst>
              <a:ext uri="{FF2B5EF4-FFF2-40B4-BE49-F238E27FC236}">
                <a16:creationId xmlns:a16="http://schemas.microsoft.com/office/drawing/2014/main" id="{46E92EF7-3245-4381-831F-1941B253F5AD}"/>
              </a:ext>
            </a:extLst>
          </p:cNvPr>
          <p:cNvSpPr txBox="1">
            <a:spLocks noGrp="1"/>
          </p:cNvSpPr>
          <p:nvPr>
            <p:ph type="body" idx="1"/>
          </p:nvPr>
        </p:nvSpPr>
        <p:spPr>
          <a:xfrm>
            <a:off x="1460754" y="1393746"/>
            <a:ext cx="6301068" cy="819146"/>
          </a:xfrm>
        </p:spPr>
        <p:txBody>
          <a:bodyPr anchor="ctr"/>
          <a:lstStyle>
            <a:lvl1pPr marL="0" indent="0" algn="r">
              <a:lnSpc>
                <a:spcPct val="113000"/>
              </a:lnSpc>
              <a:spcBef>
                <a:spcPts val="0"/>
              </a:spcBef>
              <a:buNone/>
              <a:defRPr i="1"/>
            </a:lvl1pPr>
          </a:lstStyle>
          <a:p>
            <a:pPr lvl="0"/>
            <a:r>
              <a:rPr lang="en-US"/>
              <a:t>Click to edit Master text styles</a:t>
            </a:r>
          </a:p>
        </p:txBody>
      </p:sp>
      <p:sp>
        <p:nvSpPr>
          <p:cNvPr id="5" name="Date Placeholder 3">
            <a:extLst>
              <a:ext uri="{FF2B5EF4-FFF2-40B4-BE49-F238E27FC236}">
                <a16:creationId xmlns:a16="http://schemas.microsoft.com/office/drawing/2014/main" id="{99252FE7-CE22-4819-B7E5-1F05155611F5}"/>
              </a:ext>
            </a:extLst>
          </p:cNvPr>
          <p:cNvSpPr txBox="1">
            <a:spLocks noGrp="1"/>
          </p:cNvSpPr>
          <p:nvPr>
            <p:ph type="dt" sz="half" idx="7"/>
          </p:nvPr>
        </p:nvSpPr>
        <p:spPr>
          <a:xfrm>
            <a:off x="6557215" y="6314435"/>
            <a:ext cx="1197468" cy="365129"/>
          </a:xfrm>
        </p:spPr>
        <p:txBody>
          <a:bodyPr/>
          <a:lstStyle>
            <a:lvl1pPr>
              <a:defRPr sz="900"/>
            </a:lvl1pPr>
          </a:lstStyle>
          <a:p>
            <a:pPr lvl="0"/>
            <a:fld id="{A105C38B-6279-4A82-9CCB-AF6C98C8FB3B}" type="datetime1">
              <a:rPr lang="en-US"/>
              <a:pPr lvl="0"/>
              <a:t>3/9/2020</a:t>
            </a:fld>
            <a:endParaRPr lang="en-US"/>
          </a:p>
        </p:txBody>
      </p:sp>
      <p:sp>
        <p:nvSpPr>
          <p:cNvPr id="6" name="Footer Placeholder 4">
            <a:extLst>
              <a:ext uri="{FF2B5EF4-FFF2-40B4-BE49-F238E27FC236}">
                <a16:creationId xmlns:a16="http://schemas.microsoft.com/office/drawing/2014/main" id="{0C5BAB19-FAF0-48DA-9BEA-AD808E4D425D}"/>
              </a:ext>
            </a:extLst>
          </p:cNvPr>
          <p:cNvSpPr txBox="1">
            <a:spLocks noGrp="1"/>
          </p:cNvSpPr>
          <p:nvPr>
            <p:ph type="ftr" sz="quarter" idx="9"/>
          </p:nvPr>
        </p:nvSpPr>
        <p:spPr>
          <a:xfrm>
            <a:off x="1460754" y="6314445"/>
            <a:ext cx="4860168" cy="365129"/>
          </a:xfrm>
        </p:spPr>
        <p:txBody>
          <a:bodyPr/>
          <a:lstStyle>
            <a:lvl1pPr>
              <a:defRPr b="0"/>
            </a:lvl1pPr>
          </a:lstStyle>
          <a:p>
            <a:pPr lvl="0"/>
            <a:endParaRPr lang="en-US"/>
          </a:p>
        </p:txBody>
      </p:sp>
      <p:sp>
        <p:nvSpPr>
          <p:cNvPr id="7" name="Slide Number Placeholder 5">
            <a:extLst>
              <a:ext uri="{FF2B5EF4-FFF2-40B4-BE49-F238E27FC236}">
                <a16:creationId xmlns:a16="http://schemas.microsoft.com/office/drawing/2014/main" id="{493E9632-5333-47E2-B7A5-DC8DCBA806B9}"/>
              </a:ext>
            </a:extLst>
          </p:cNvPr>
          <p:cNvSpPr txBox="1">
            <a:spLocks noGrp="1"/>
          </p:cNvSpPr>
          <p:nvPr>
            <p:ph type="sldNum" sz="quarter" idx="8"/>
          </p:nvPr>
        </p:nvSpPr>
        <p:spPr>
          <a:xfrm>
            <a:off x="8838007" y="1620756"/>
            <a:ext cx="305990" cy="365129"/>
          </a:xfrm>
        </p:spPr>
        <p:txBody>
          <a:bodyPr/>
          <a:lstStyle>
            <a:lvl1pPr>
              <a:defRPr/>
            </a:lvl1pPr>
          </a:lstStyle>
          <a:p>
            <a:pPr lvl="0"/>
            <a:fld id="{8D648995-AC56-40A0-8391-00399E806A4E}" type="slidenum">
              <a:t>‹#›</a:t>
            </a:fld>
            <a:endParaRPr lang="en-US"/>
          </a:p>
        </p:txBody>
      </p:sp>
      <p:cxnSp>
        <p:nvCxnSpPr>
          <p:cNvPr id="8" name="Straight Connector 9" title="Horizontal Rule Line">
            <a:extLst>
              <a:ext uri="{FF2B5EF4-FFF2-40B4-BE49-F238E27FC236}">
                <a16:creationId xmlns:a16="http://schemas.microsoft.com/office/drawing/2014/main" id="{8AD60EE6-EFCC-4F23-9560-9A70BAC014E0}"/>
              </a:ext>
            </a:extLst>
          </p:cNvPr>
          <p:cNvCxnSpPr/>
          <p:nvPr/>
        </p:nvCxnSpPr>
        <p:spPr>
          <a:xfrm flipH="1">
            <a:off x="0" y="6178171"/>
            <a:ext cx="7683243"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242015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406-33CE-4188-AC58-A63C2086E10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A89FBC-83B5-486E-8505-B9E141AC4816}"/>
              </a:ext>
            </a:extLst>
          </p:cNvPr>
          <p:cNvSpPr txBox="1">
            <a:spLocks noGrp="1"/>
          </p:cNvSpPr>
          <p:nvPr>
            <p:ph idx="1"/>
          </p:nvPr>
        </p:nvSpPr>
        <p:spPr>
          <a:xfrm>
            <a:off x="3886202" y="540629"/>
            <a:ext cx="4686297" cy="24889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9BFBC-32BC-4D0D-B4B8-41B7E3C6CFEF}"/>
              </a:ext>
            </a:extLst>
          </p:cNvPr>
          <p:cNvSpPr txBox="1">
            <a:spLocks noGrp="1"/>
          </p:cNvSpPr>
          <p:nvPr>
            <p:ph idx="2"/>
          </p:nvPr>
        </p:nvSpPr>
        <p:spPr>
          <a:xfrm>
            <a:off x="3886202" y="3712463"/>
            <a:ext cx="4686297" cy="248223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5054E-65E4-42BB-88AF-66E5B0DB3A00}"/>
              </a:ext>
            </a:extLst>
          </p:cNvPr>
          <p:cNvSpPr txBox="1">
            <a:spLocks noGrp="1"/>
          </p:cNvSpPr>
          <p:nvPr>
            <p:ph type="dt" sz="half" idx="7"/>
          </p:nvPr>
        </p:nvSpPr>
        <p:spPr/>
        <p:txBody>
          <a:bodyPr/>
          <a:lstStyle>
            <a:lvl1pPr>
              <a:defRPr/>
            </a:lvl1pPr>
          </a:lstStyle>
          <a:p>
            <a:pPr lvl="0"/>
            <a:fld id="{D2AABD44-9CED-4576-B771-18CA250312D6}" type="datetime1">
              <a:rPr lang="en-US"/>
              <a:pPr lvl="0"/>
              <a:t>3/9/2020</a:t>
            </a:fld>
            <a:endParaRPr lang="en-US"/>
          </a:p>
        </p:txBody>
      </p:sp>
      <p:sp>
        <p:nvSpPr>
          <p:cNvPr id="6" name="Footer Placeholder 5">
            <a:extLst>
              <a:ext uri="{FF2B5EF4-FFF2-40B4-BE49-F238E27FC236}">
                <a16:creationId xmlns:a16="http://schemas.microsoft.com/office/drawing/2014/main" id="{6C35E71C-7EF3-4BE6-A532-D73BCF9C456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7579746-633F-4373-851E-708BD95D788F}"/>
              </a:ext>
            </a:extLst>
          </p:cNvPr>
          <p:cNvSpPr txBox="1">
            <a:spLocks noGrp="1"/>
          </p:cNvSpPr>
          <p:nvPr>
            <p:ph type="sldNum" sz="quarter" idx="8"/>
          </p:nvPr>
        </p:nvSpPr>
        <p:spPr/>
        <p:txBody>
          <a:bodyPr/>
          <a:lstStyle>
            <a:lvl1pPr>
              <a:defRPr/>
            </a:lvl1pPr>
          </a:lstStyle>
          <a:p>
            <a:pPr lvl="0"/>
            <a:fld id="{1CFB61BD-1C55-4A1B-9E7E-D06F4966DC45}" type="slidenum">
              <a:t>‹#›</a:t>
            </a:fld>
            <a:endParaRPr lang="en-US"/>
          </a:p>
        </p:txBody>
      </p:sp>
    </p:spTree>
    <p:extLst>
      <p:ext uri="{BB962C8B-B14F-4D97-AF65-F5344CB8AC3E}">
        <p14:creationId xmlns:p14="http://schemas.microsoft.com/office/powerpoint/2010/main" val="362610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E6C6-C2AE-4A7B-8DCA-A82CF93FF612}"/>
              </a:ext>
            </a:extLst>
          </p:cNvPr>
          <p:cNvSpPr txBox="1">
            <a:spLocks noGrp="1"/>
          </p:cNvSpPr>
          <p:nvPr>
            <p:ph type="title"/>
          </p:nvPr>
        </p:nvSpPr>
        <p:spPr>
          <a:xfrm>
            <a:off x="571498" y="557784"/>
            <a:ext cx="2873501" cy="495604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556A332-CB7D-4CC8-91E2-5593C8476EBC}"/>
              </a:ext>
            </a:extLst>
          </p:cNvPr>
          <p:cNvSpPr txBox="1">
            <a:spLocks noGrp="1"/>
          </p:cNvSpPr>
          <p:nvPr>
            <p:ph type="body" idx="1"/>
          </p:nvPr>
        </p:nvSpPr>
        <p:spPr>
          <a:xfrm>
            <a:off x="3886202" y="558067"/>
            <a:ext cx="4684014" cy="914400"/>
          </a:xfrm>
        </p:spPr>
        <p:txBody>
          <a:bodyPr anchor="b"/>
          <a:lstStyle>
            <a:lvl1pPr marL="0" indent="0">
              <a:lnSpc>
                <a:spcPct val="113000"/>
              </a:lnSpc>
              <a:spcBef>
                <a:spcPts val="0"/>
              </a:spcBef>
              <a:buNone/>
              <a:defRPr sz="1800" i="1"/>
            </a:lvl1pPr>
          </a:lstStyle>
          <a:p>
            <a:pPr lvl="0"/>
            <a:r>
              <a:rPr lang="en-US"/>
              <a:t>Click to edit Master text styles</a:t>
            </a:r>
          </a:p>
        </p:txBody>
      </p:sp>
      <p:sp>
        <p:nvSpPr>
          <p:cNvPr id="4" name="Content Placeholder 3">
            <a:extLst>
              <a:ext uri="{FF2B5EF4-FFF2-40B4-BE49-F238E27FC236}">
                <a16:creationId xmlns:a16="http://schemas.microsoft.com/office/drawing/2014/main" id="{DADC447F-161F-4F6C-9477-3F80C67B1B0E}"/>
              </a:ext>
            </a:extLst>
          </p:cNvPr>
          <p:cNvSpPr txBox="1">
            <a:spLocks noGrp="1"/>
          </p:cNvSpPr>
          <p:nvPr>
            <p:ph idx="2"/>
          </p:nvPr>
        </p:nvSpPr>
        <p:spPr>
          <a:xfrm>
            <a:off x="3886202" y="1526673"/>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13370-59A3-44AA-BB39-7066F338191B}"/>
              </a:ext>
            </a:extLst>
          </p:cNvPr>
          <p:cNvSpPr txBox="1">
            <a:spLocks noGrp="1"/>
          </p:cNvSpPr>
          <p:nvPr>
            <p:ph type="body" idx="3"/>
          </p:nvPr>
        </p:nvSpPr>
        <p:spPr>
          <a:xfrm>
            <a:off x="3886202" y="3700823"/>
            <a:ext cx="4686297" cy="914400"/>
          </a:xfrm>
        </p:spPr>
        <p:txBody>
          <a:bodyPr anchor="b"/>
          <a:lstStyle>
            <a:lvl1pPr marL="0" indent="0">
              <a:buNone/>
              <a:defRPr sz="1800" i="1"/>
            </a:lvl1pPr>
          </a:lstStyle>
          <a:p>
            <a:pPr lvl="0"/>
            <a:r>
              <a:rPr lang="en-US"/>
              <a:t>Click to edit Master text styles</a:t>
            </a:r>
          </a:p>
        </p:txBody>
      </p:sp>
      <p:sp>
        <p:nvSpPr>
          <p:cNvPr id="6" name="Content Placeholder 5">
            <a:extLst>
              <a:ext uri="{FF2B5EF4-FFF2-40B4-BE49-F238E27FC236}">
                <a16:creationId xmlns:a16="http://schemas.microsoft.com/office/drawing/2014/main" id="{4159A597-DE82-42D5-9E5B-E376CBAF7916}"/>
              </a:ext>
            </a:extLst>
          </p:cNvPr>
          <p:cNvSpPr txBox="1">
            <a:spLocks noGrp="1"/>
          </p:cNvSpPr>
          <p:nvPr>
            <p:ph idx="4"/>
          </p:nvPr>
        </p:nvSpPr>
        <p:spPr>
          <a:xfrm>
            <a:off x="3886202" y="4669429"/>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44B8E-AACE-44FA-9420-1BFB9F1552D6}"/>
              </a:ext>
            </a:extLst>
          </p:cNvPr>
          <p:cNvSpPr txBox="1">
            <a:spLocks noGrp="1"/>
          </p:cNvSpPr>
          <p:nvPr>
            <p:ph type="dt" sz="half" idx="7"/>
          </p:nvPr>
        </p:nvSpPr>
        <p:spPr/>
        <p:txBody>
          <a:bodyPr/>
          <a:lstStyle>
            <a:lvl1pPr>
              <a:defRPr/>
            </a:lvl1pPr>
          </a:lstStyle>
          <a:p>
            <a:pPr lvl="0"/>
            <a:fld id="{7845C4B5-6516-4434-BFAE-92E039C6A9E0}" type="datetime1">
              <a:rPr lang="en-US"/>
              <a:pPr lvl="0"/>
              <a:t>3/9/2020</a:t>
            </a:fld>
            <a:endParaRPr lang="en-US"/>
          </a:p>
        </p:txBody>
      </p:sp>
      <p:sp>
        <p:nvSpPr>
          <p:cNvPr id="8" name="Footer Placeholder 7">
            <a:extLst>
              <a:ext uri="{FF2B5EF4-FFF2-40B4-BE49-F238E27FC236}">
                <a16:creationId xmlns:a16="http://schemas.microsoft.com/office/drawing/2014/main" id="{60103F17-3042-4747-B6B6-E0D4F441A6D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7709FF5-A2C4-4C25-B9C0-CA16135FCEDC}"/>
              </a:ext>
            </a:extLst>
          </p:cNvPr>
          <p:cNvSpPr txBox="1">
            <a:spLocks noGrp="1"/>
          </p:cNvSpPr>
          <p:nvPr>
            <p:ph type="sldNum" sz="quarter" idx="8"/>
          </p:nvPr>
        </p:nvSpPr>
        <p:spPr/>
        <p:txBody>
          <a:bodyPr/>
          <a:lstStyle>
            <a:lvl1pPr>
              <a:defRPr/>
            </a:lvl1pPr>
          </a:lstStyle>
          <a:p>
            <a:pPr lvl="0"/>
            <a:fld id="{EC0B2712-2D24-4618-A630-5589441DCBF7}" type="slidenum">
              <a:t>‹#›</a:t>
            </a:fld>
            <a:endParaRPr lang="en-US"/>
          </a:p>
        </p:txBody>
      </p:sp>
    </p:spTree>
    <p:extLst>
      <p:ext uri="{BB962C8B-B14F-4D97-AF65-F5344CB8AC3E}">
        <p14:creationId xmlns:p14="http://schemas.microsoft.com/office/powerpoint/2010/main" val="137618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E744-EE3E-4B70-A6E4-713052D579D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710851D0-A088-41A9-A0DC-E26BF2C94D7C}"/>
              </a:ext>
            </a:extLst>
          </p:cNvPr>
          <p:cNvSpPr txBox="1">
            <a:spLocks noGrp="1"/>
          </p:cNvSpPr>
          <p:nvPr>
            <p:ph type="dt" sz="half" idx="7"/>
          </p:nvPr>
        </p:nvSpPr>
        <p:spPr/>
        <p:txBody>
          <a:bodyPr/>
          <a:lstStyle>
            <a:lvl1pPr>
              <a:defRPr/>
            </a:lvl1pPr>
          </a:lstStyle>
          <a:p>
            <a:pPr lvl="0"/>
            <a:fld id="{3B8D1CD8-30D6-41B4-9137-7B3CDF4E875E}" type="datetime1">
              <a:rPr lang="en-US"/>
              <a:pPr lvl="0"/>
              <a:t>3/9/2020</a:t>
            </a:fld>
            <a:endParaRPr lang="en-US"/>
          </a:p>
        </p:txBody>
      </p:sp>
      <p:sp>
        <p:nvSpPr>
          <p:cNvPr id="4" name="Footer Placeholder 3">
            <a:extLst>
              <a:ext uri="{FF2B5EF4-FFF2-40B4-BE49-F238E27FC236}">
                <a16:creationId xmlns:a16="http://schemas.microsoft.com/office/drawing/2014/main" id="{D878A1D9-9A39-4638-B057-6A7B114A208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37782674-61F3-4066-85B1-411B67AEBE3F}"/>
              </a:ext>
            </a:extLst>
          </p:cNvPr>
          <p:cNvSpPr txBox="1">
            <a:spLocks noGrp="1"/>
          </p:cNvSpPr>
          <p:nvPr>
            <p:ph type="sldNum" sz="quarter" idx="8"/>
          </p:nvPr>
        </p:nvSpPr>
        <p:spPr/>
        <p:txBody>
          <a:bodyPr/>
          <a:lstStyle>
            <a:lvl1pPr>
              <a:defRPr/>
            </a:lvl1pPr>
          </a:lstStyle>
          <a:p>
            <a:pPr lvl="0"/>
            <a:fld id="{248B6593-7993-4A22-8212-C6B41B347878}" type="slidenum">
              <a:t>‹#›</a:t>
            </a:fld>
            <a:endParaRPr lang="en-US"/>
          </a:p>
        </p:txBody>
      </p:sp>
    </p:spTree>
    <p:extLst>
      <p:ext uri="{BB962C8B-B14F-4D97-AF65-F5344CB8AC3E}">
        <p14:creationId xmlns:p14="http://schemas.microsoft.com/office/powerpoint/2010/main" val="54484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652F1-2679-4C5A-8EE8-8BA6EC860D15}"/>
              </a:ext>
            </a:extLst>
          </p:cNvPr>
          <p:cNvSpPr txBox="1">
            <a:spLocks noGrp="1"/>
          </p:cNvSpPr>
          <p:nvPr>
            <p:ph type="dt" sz="half" idx="7"/>
          </p:nvPr>
        </p:nvSpPr>
        <p:spPr/>
        <p:txBody>
          <a:bodyPr/>
          <a:lstStyle>
            <a:lvl1pPr>
              <a:defRPr/>
            </a:lvl1pPr>
          </a:lstStyle>
          <a:p>
            <a:pPr lvl="0"/>
            <a:fld id="{4C1F146B-E90B-4758-BA40-8D5C03C52088}" type="datetime1">
              <a:rPr lang="en-US"/>
              <a:pPr lvl="0"/>
              <a:t>3/9/2020</a:t>
            </a:fld>
            <a:endParaRPr lang="en-US"/>
          </a:p>
        </p:txBody>
      </p:sp>
      <p:sp>
        <p:nvSpPr>
          <p:cNvPr id="3" name="Footer Placeholder 2">
            <a:extLst>
              <a:ext uri="{FF2B5EF4-FFF2-40B4-BE49-F238E27FC236}">
                <a16:creationId xmlns:a16="http://schemas.microsoft.com/office/drawing/2014/main" id="{E5B27C38-BD90-4786-8443-32D9FDAD6570}"/>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9F9D393-67E9-4F10-AD1D-05D27B45AD40}"/>
              </a:ext>
            </a:extLst>
          </p:cNvPr>
          <p:cNvSpPr txBox="1">
            <a:spLocks noGrp="1"/>
          </p:cNvSpPr>
          <p:nvPr>
            <p:ph type="sldNum" sz="quarter" idx="8"/>
          </p:nvPr>
        </p:nvSpPr>
        <p:spPr/>
        <p:txBody>
          <a:bodyPr/>
          <a:lstStyle>
            <a:lvl1pPr>
              <a:defRPr/>
            </a:lvl1pPr>
          </a:lstStyle>
          <a:p>
            <a:pPr lvl="0"/>
            <a:fld id="{396DF91F-A5F9-4934-84F5-4C5A334AFC41}" type="slidenum">
              <a:t>‹#›</a:t>
            </a:fld>
            <a:endParaRPr lang="en-US"/>
          </a:p>
        </p:txBody>
      </p:sp>
    </p:spTree>
    <p:extLst>
      <p:ext uri="{BB962C8B-B14F-4D97-AF65-F5344CB8AC3E}">
        <p14:creationId xmlns:p14="http://schemas.microsoft.com/office/powerpoint/2010/main" val="180065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7659-5970-4051-9449-D9F31FFE933D}"/>
              </a:ext>
            </a:extLst>
          </p:cNvPr>
          <p:cNvSpPr txBox="1">
            <a:spLocks noGrp="1"/>
          </p:cNvSpPr>
          <p:nvPr>
            <p:ph type="title"/>
          </p:nvPr>
        </p:nvSpPr>
        <p:spPr>
          <a:xfrm>
            <a:off x="571498" y="555479"/>
            <a:ext cx="2879084" cy="1921026"/>
          </a:xfrm>
        </p:spPr>
        <p:txBody>
          <a:bodyPr>
            <a:noAutofit/>
          </a:bodyPr>
          <a:lstStyle>
            <a:lvl1pPr>
              <a:lnSpc>
                <a:spcPct val="93000"/>
              </a:lnSpc>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D00095EF-7C31-49D4-9447-12A9B93F8E60}"/>
              </a:ext>
            </a:extLst>
          </p:cNvPr>
          <p:cNvSpPr txBox="1">
            <a:spLocks noGrp="1"/>
          </p:cNvSpPr>
          <p:nvPr>
            <p:ph idx="1"/>
          </p:nvPr>
        </p:nvSpPr>
        <p:spPr>
          <a:xfrm>
            <a:off x="3886202" y="564149"/>
            <a:ext cx="4686297" cy="562264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57884-341B-4843-9786-01D505B62BC9}"/>
              </a:ext>
            </a:extLst>
          </p:cNvPr>
          <p:cNvSpPr txBox="1">
            <a:spLocks noGrp="1"/>
          </p:cNvSpPr>
          <p:nvPr>
            <p:ph type="body" idx="2"/>
          </p:nvPr>
        </p:nvSpPr>
        <p:spPr>
          <a:xfrm>
            <a:off x="571498" y="2621511"/>
            <a:ext cx="2879084" cy="323953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C1FE5334-A9E1-47E5-B820-AC44713CA8BA}"/>
              </a:ext>
            </a:extLst>
          </p:cNvPr>
          <p:cNvSpPr txBox="1">
            <a:spLocks noGrp="1"/>
          </p:cNvSpPr>
          <p:nvPr>
            <p:ph type="dt" sz="half" idx="7"/>
          </p:nvPr>
        </p:nvSpPr>
        <p:spPr/>
        <p:txBody>
          <a:bodyPr/>
          <a:lstStyle>
            <a:lvl1pPr>
              <a:defRPr/>
            </a:lvl1pPr>
          </a:lstStyle>
          <a:p>
            <a:pPr lvl="0"/>
            <a:fld id="{66D8CB89-8007-4EE7-9089-F4C68380D020}" type="datetime1">
              <a:rPr lang="en-US"/>
              <a:pPr lvl="0"/>
              <a:t>3/9/2020</a:t>
            </a:fld>
            <a:endParaRPr lang="en-US"/>
          </a:p>
        </p:txBody>
      </p:sp>
      <p:sp>
        <p:nvSpPr>
          <p:cNvPr id="6" name="Footer Placeholder 5">
            <a:extLst>
              <a:ext uri="{FF2B5EF4-FFF2-40B4-BE49-F238E27FC236}">
                <a16:creationId xmlns:a16="http://schemas.microsoft.com/office/drawing/2014/main" id="{37687FF9-2C06-4330-8CFD-53711A493BE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9B50148-5563-4E0F-92DF-D0014853A214}"/>
              </a:ext>
            </a:extLst>
          </p:cNvPr>
          <p:cNvSpPr txBox="1">
            <a:spLocks noGrp="1"/>
          </p:cNvSpPr>
          <p:nvPr>
            <p:ph type="sldNum" sz="quarter" idx="8"/>
          </p:nvPr>
        </p:nvSpPr>
        <p:spPr/>
        <p:txBody>
          <a:bodyPr/>
          <a:lstStyle>
            <a:lvl1pPr>
              <a:defRPr/>
            </a:lvl1pPr>
          </a:lstStyle>
          <a:p>
            <a:pPr lvl="0"/>
            <a:fld id="{990D2FA7-03DD-4B01-B62F-9211C152EC28}" type="slidenum">
              <a:t>‹#›</a:t>
            </a:fld>
            <a:endParaRPr lang="en-US"/>
          </a:p>
        </p:txBody>
      </p:sp>
    </p:spTree>
    <p:extLst>
      <p:ext uri="{BB962C8B-B14F-4D97-AF65-F5344CB8AC3E}">
        <p14:creationId xmlns:p14="http://schemas.microsoft.com/office/powerpoint/2010/main" val="124997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38BC-D7D5-4F45-B5F8-3D6437ECD230}"/>
              </a:ext>
            </a:extLst>
          </p:cNvPr>
          <p:cNvSpPr txBox="1">
            <a:spLocks noGrp="1"/>
          </p:cNvSpPr>
          <p:nvPr>
            <p:ph type="title"/>
          </p:nvPr>
        </p:nvSpPr>
        <p:spPr>
          <a:xfrm>
            <a:off x="569214" y="557263"/>
            <a:ext cx="2880360" cy="1919243"/>
          </a:xfrm>
        </p:spPr>
        <p:txBody>
          <a:bodyPr>
            <a:noAutofit/>
          </a:bodyPr>
          <a:lstStyle>
            <a:lvl1pPr>
              <a:lnSpc>
                <a:spcPct val="93000"/>
              </a:lnSpc>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26773F9C-C91C-48C6-8DD2-54AA348FC0E5}"/>
              </a:ext>
            </a:extLst>
          </p:cNvPr>
          <p:cNvSpPr txBox="1">
            <a:spLocks noGrp="1"/>
          </p:cNvSpPr>
          <p:nvPr>
            <p:ph type="pic" idx="1"/>
          </p:nvPr>
        </p:nvSpPr>
        <p:spPr>
          <a:xfrm>
            <a:off x="3943350" y="0"/>
            <a:ext cx="4629150" cy="6858000"/>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C75EBE21-AE45-405C-9C64-F58DDA5E6A13}"/>
              </a:ext>
            </a:extLst>
          </p:cNvPr>
          <p:cNvSpPr txBox="1">
            <a:spLocks noGrp="1"/>
          </p:cNvSpPr>
          <p:nvPr>
            <p:ph type="body" idx="2"/>
          </p:nvPr>
        </p:nvSpPr>
        <p:spPr>
          <a:xfrm>
            <a:off x="569214" y="2621511"/>
            <a:ext cx="2880360" cy="323697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11D8C9AA-48DA-4F0C-B453-AD495572D728}"/>
              </a:ext>
            </a:extLst>
          </p:cNvPr>
          <p:cNvSpPr txBox="1">
            <a:spLocks noGrp="1"/>
          </p:cNvSpPr>
          <p:nvPr>
            <p:ph type="dt" sz="half" idx="7"/>
          </p:nvPr>
        </p:nvSpPr>
        <p:spPr/>
        <p:txBody>
          <a:bodyPr/>
          <a:lstStyle>
            <a:lvl1pPr>
              <a:defRPr/>
            </a:lvl1pPr>
          </a:lstStyle>
          <a:p>
            <a:pPr lvl="0"/>
            <a:fld id="{4390D1D1-7E18-48AC-BA4F-E924FF4B63CA}" type="datetime1">
              <a:rPr lang="en-US"/>
              <a:pPr lvl="0"/>
              <a:t>3/9/2020</a:t>
            </a:fld>
            <a:endParaRPr lang="en-US"/>
          </a:p>
        </p:txBody>
      </p:sp>
      <p:sp>
        <p:nvSpPr>
          <p:cNvPr id="6" name="Footer Placeholder 5">
            <a:extLst>
              <a:ext uri="{FF2B5EF4-FFF2-40B4-BE49-F238E27FC236}">
                <a16:creationId xmlns:a16="http://schemas.microsoft.com/office/drawing/2014/main" id="{66782E9C-2561-4136-9421-48486E689F3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F169715-DCB2-4C51-B8FF-3ACED0429DC5}"/>
              </a:ext>
            </a:extLst>
          </p:cNvPr>
          <p:cNvSpPr txBox="1">
            <a:spLocks noGrp="1"/>
          </p:cNvSpPr>
          <p:nvPr>
            <p:ph type="sldNum" sz="quarter" idx="8"/>
          </p:nvPr>
        </p:nvSpPr>
        <p:spPr/>
        <p:txBody>
          <a:bodyPr/>
          <a:lstStyle>
            <a:lvl1pPr>
              <a:defRPr/>
            </a:lvl1pPr>
          </a:lstStyle>
          <a:p>
            <a:pPr lvl="0"/>
            <a:fld id="{65B65B43-3C8C-446F-9849-52BEBF7037E2}" type="slidenum">
              <a:t>‹#›</a:t>
            </a:fld>
            <a:endParaRPr lang="en-US"/>
          </a:p>
        </p:txBody>
      </p:sp>
    </p:spTree>
    <p:extLst>
      <p:ext uri="{BB962C8B-B14F-4D97-AF65-F5344CB8AC3E}">
        <p14:creationId xmlns:p14="http://schemas.microsoft.com/office/powerpoint/2010/main" val="359308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1E2A-C54F-42AB-A1F5-0148FBCAF46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AE1B17B-BCBF-4E92-BE26-794F6D452351}"/>
              </a:ext>
            </a:extLst>
          </p:cNvPr>
          <p:cNvSpPr txBox="1">
            <a:spLocks noGrp="1"/>
          </p:cNvSpPr>
          <p:nvPr>
            <p:ph type="body" orient="vert" idx="1"/>
          </p:nvPr>
        </p:nvSpPr>
        <p:spPr>
          <a:xfrm>
            <a:off x="3886202" y="640080"/>
            <a:ext cx="4686297" cy="55841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8403F-0BA5-430B-B711-CD73E72BF2C4}"/>
              </a:ext>
            </a:extLst>
          </p:cNvPr>
          <p:cNvSpPr txBox="1">
            <a:spLocks noGrp="1"/>
          </p:cNvSpPr>
          <p:nvPr>
            <p:ph type="dt" sz="half" idx="7"/>
          </p:nvPr>
        </p:nvSpPr>
        <p:spPr/>
        <p:txBody>
          <a:bodyPr/>
          <a:lstStyle>
            <a:lvl1pPr>
              <a:defRPr/>
            </a:lvl1pPr>
          </a:lstStyle>
          <a:p>
            <a:pPr lvl="0"/>
            <a:fld id="{BE47D1C2-6FA8-4D8E-A0C6-C5DF3E27E1CD}" type="datetime1">
              <a:rPr lang="en-US"/>
              <a:pPr lvl="0"/>
              <a:t>3/9/2020</a:t>
            </a:fld>
            <a:endParaRPr lang="en-US"/>
          </a:p>
        </p:txBody>
      </p:sp>
      <p:sp>
        <p:nvSpPr>
          <p:cNvPr id="5" name="Footer Placeholder 4">
            <a:extLst>
              <a:ext uri="{FF2B5EF4-FFF2-40B4-BE49-F238E27FC236}">
                <a16:creationId xmlns:a16="http://schemas.microsoft.com/office/drawing/2014/main" id="{988B2D41-DDFF-41C3-BA89-D7CF8523806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1A276A4-DAF1-440F-9AD2-230D5C48D0D5}"/>
              </a:ext>
            </a:extLst>
          </p:cNvPr>
          <p:cNvSpPr txBox="1">
            <a:spLocks noGrp="1"/>
          </p:cNvSpPr>
          <p:nvPr>
            <p:ph type="sldNum" sz="quarter" idx="8"/>
          </p:nvPr>
        </p:nvSpPr>
        <p:spPr/>
        <p:txBody>
          <a:bodyPr/>
          <a:lstStyle>
            <a:lvl1pPr>
              <a:defRPr/>
            </a:lvl1pPr>
          </a:lstStyle>
          <a:p>
            <a:pPr lvl="0"/>
            <a:fld id="{D8E8AECD-D3CD-4253-A1EB-B8F1F4D316EB}" type="slidenum">
              <a:t>‹#›</a:t>
            </a:fld>
            <a:endParaRPr lang="en-US"/>
          </a:p>
        </p:txBody>
      </p:sp>
    </p:spTree>
    <p:extLst>
      <p:ext uri="{BB962C8B-B14F-4D97-AF65-F5344CB8AC3E}">
        <p14:creationId xmlns:p14="http://schemas.microsoft.com/office/powerpoint/2010/main" val="2195776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A9B71B1F-10A7-45AA-A88C-B1F79DD4B5DF}"/>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2A825709-514A-4A76-85EF-6D71A7FF56C0}"/>
              </a:ext>
            </a:extLst>
          </p:cNvPr>
          <p:cNvSpPr txBox="1">
            <a:spLocks noGrp="1"/>
          </p:cNvSpPr>
          <p:nvPr>
            <p:ph type="title" orient="vert"/>
          </p:nvPr>
        </p:nvSpPr>
        <p:spPr>
          <a:xfrm>
            <a:off x="5993076" y="642932"/>
            <a:ext cx="1835002" cy="4678106"/>
          </a:xfrm>
        </p:spPr>
        <p:txBody>
          <a:bodyPr vert="eaVert"/>
          <a:lstStyle>
            <a:lvl1pPr algn="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BFECCA8E-5C9E-426D-BDC1-58993ECD57C1}"/>
              </a:ext>
            </a:extLst>
          </p:cNvPr>
          <p:cNvSpPr txBox="1">
            <a:spLocks noGrp="1"/>
          </p:cNvSpPr>
          <p:nvPr>
            <p:ph type="body" orient="vert" idx="1"/>
          </p:nvPr>
        </p:nvSpPr>
        <p:spPr>
          <a:xfrm>
            <a:off x="628652" y="642932"/>
            <a:ext cx="5303010" cy="467810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29A33B-4842-43D5-A43A-69AEC8B16DBC}"/>
              </a:ext>
            </a:extLst>
          </p:cNvPr>
          <p:cNvSpPr txBox="1">
            <a:spLocks noGrp="1"/>
          </p:cNvSpPr>
          <p:nvPr>
            <p:ph type="dt" sz="half" idx="7"/>
          </p:nvPr>
        </p:nvSpPr>
        <p:spPr>
          <a:xfrm>
            <a:off x="4902139" y="5927132"/>
            <a:ext cx="2861144" cy="365129"/>
          </a:xfrm>
        </p:spPr>
        <p:txBody>
          <a:bodyPr/>
          <a:lstStyle>
            <a:lvl1pPr>
              <a:defRPr/>
            </a:lvl1pPr>
          </a:lstStyle>
          <a:p>
            <a:pPr lvl="0"/>
            <a:fld id="{4D7B9FF8-C9D9-4E7C-B0FE-9500B104FC8D}" type="datetime1">
              <a:rPr lang="en-US"/>
              <a:pPr lvl="0"/>
              <a:t>3/9/2020</a:t>
            </a:fld>
            <a:endParaRPr lang="en-US"/>
          </a:p>
        </p:txBody>
      </p:sp>
      <p:sp>
        <p:nvSpPr>
          <p:cNvPr id="6" name="Footer Placeholder 4">
            <a:extLst>
              <a:ext uri="{FF2B5EF4-FFF2-40B4-BE49-F238E27FC236}">
                <a16:creationId xmlns:a16="http://schemas.microsoft.com/office/drawing/2014/main" id="{920050FD-55D2-4AAF-AFAB-9BE67E19F3FE}"/>
              </a:ext>
            </a:extLst>
          </p:cNvPr>
          <p:cNvSpPr txBox="1">
            <a:spLocks noGrp="1"/>
          </p:cNvSpPr>
          <p:nvPr>
            <p:ph type="ftr" sz="quarter" idx="9"/>
          </p:nvPr>
        </p:nvSpPr>
        <p:spPr>
          <a:xfrm>
            <a:off x="4902139" y="6315953"/>
            <a:ext cx="2861144"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D504A82-E410-45FE-94BC-A49E3573500C}"/>
              </a:ext>
            </a:extLst>
          </p:cNvPr>
          <p:cNvSpPr txBox="1">
            <a:spLocks noGrp="1"/>
          </p:cNvSpPr>
          <p:nvPr>
            <p:ph type="sldNum" sz="quarter" idx="8"/>
          </p:nvPr>
        </p:nvSpPr>
        <p:spPr/>
        <p:txBody>
          <a:bodyPr/>
          <a:lstStyle>
            <a:lvl1pPr>
              <a:defRPr/>
            </a:lvl1pPr>
          </a:lstStyle>
          <a:p>
            <a:pPr lvl="0"/>
            <a:fld id="{7E304A76-57B4-4A67-A579-6F4E1A38AE04}" type="slidenum">
              <a:t>‹#›</a:t>
            </a:fld>
            <a:endParaRPr lang="en-US"/>
          </a:p>
        </p:txBody>
      </p:sp>
      <p:cxnSp>
        <p:nvCxnSpPr>
          <p:cNvPr id="8" name="Straight Connector 12" title="Horizontal Rule Line">
            <a:extLst>
              <a:ext uri="{FF2B5EF4-FFF2-40B4-BE49-F238E27FC236}">
                <a16:creationId xmlns:a16="http://schemas.microsoft.com/office/drawing/2014/main" id="{3AAEF684-DB25-4754-8148-5DB4A38C55BF}"/>
              </a:ext>
            </a:extLst>
          </p:cNvPr>
          <p:cNvCxnSpPr/>
          <p:nvPr/>
        </p:nvCxnSpPr>
        <p:spPr>
          <a:xfrm>
            <a:off x="0" y="6199732"/>
            <a:ext cx="7695005"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352930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3B61772-9230-4EF7-BDEA-B1281D32385E}"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03B61772-9230-4EF7-BDEA-B1281D32385E}"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61772-9230-4EF7-BDEA-B1281D32385E}"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5" descr="1-.jpg"/>
          <p:cNvPicPr>
            <a:picLocks noChangeAspect="1"/>
          </p:cNvPicPr>
          <p:nvPr/>
        </p:nvPicPr>
        <p:blipFill>
          <a:blip r:embed="rId13" cstate="print"/>
          <a:srcRect t="15725" b="36498"/>
          <a:stretch>
            <a:fillRect/>
          </a:stretch>
        </p:blipFill>
        <p:spPr>
          <a:xfrm>
            <a:off x="0" y="3581400"/>
            <a:ext cx="9144000" cy="327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Text Placeholder 2"/>
          <p:cNvSpPr>
            <a:spLocks noGrp="1"/>
          </p:cNvSpPr>
          <p:nvPr>
            <p:ph type="body" idx="1"/>
          </p:nvPr>
        </p:nvSpPr>
        <p:spPr>
          <a:xfrm>
            <a:off x="457200" y="1600201"/>
            <a:ext cx="8229600" cy="19050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61772-9230-4EF7-BDEA-B1281D32385E}"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B7529-9194-4742-A339-4DC29B1B37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B03FBFE1-BBAC-42B1-B199-04625E6159AA}"/>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2469ABBD-8174-464E-9B5E-AF315F2C3466}"/>
              </a:ext>
            </a:extLst>
          </p:cNvPr>
          <p:cNvSpPr txBox="1">
            <a:spLocks noGrp="1"/>
          </p:cNvSpPr>
          <p:nvPr>
            <p:ph type="title"/>
          </p:nvPr>
        </p:nvSpPr>
        <p:spPr>
          <a:xfrm>
            <a:off x="571497" y="559676"/>
            <a:ext cx="2875429" cy="495249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D9ED0536-2145-4A3E-A69F-B54C089A298E}"/>
              </a:ext>
            </a:extLst>
          </p:cNvPr>
          <p:cNvSpPr txBox="1">
            <a:spLocks noGrp="1"/>
          </p:cNvSpPr>
          <p:nvPr>
            <p:ph type="body" idx="1"/>
          </p:nvPr>
        </p:nvSpPr>
        <p:spPr>
          <a:xfrm>
            <a:off x="3886202" y="569067"/>
            <a:ext cx="4686297" cy="565515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397A92-64D4-4A06-A4BB-C3E7D976062E}"/>
              </a:ext>
            </a:extLst>
          </p:cNvPr>
          <p:cNvSpPr txBox="1">
            <a:spLocks noGrp="1"/>
          </p:cNvSpPr>
          <p:nvPr>
            <p:ph type="dt" sz="half" idx="2"/>
          </p:nvPr>
        </p:nvSpPr>
        <p:spPr>
          <a:xfrm>
            <a:off x="571497" y="5930058"/>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750" b="0" i="1" u="none" strike="noStrike" kern="1200" cap="none" spc="0" baseline="0">
                <a:solidFill>
                  <a:srgbClr val="262626"/>
                </a:solidFill>
                <a:uFillTx/>
                <a:latin typeface="Century Schoolbook"/>
              </a:defRPr>
            </a:lvl1pPr>
          </a:lstStyle>
          <a:p>
            <a:pPr lvl="0"/>
            <a:fld id="{46E9FF9F-8EC1-4009-9D08-FECB3BC9EE89}" type="datetime1">
              <a:rPr lang="en-US"/>
              <a:pPr lvl="0"/>
              <a:t>3/9/2020</a:t>
            </a:fld>
            <a:endParaRPr lang="en-US"/>
          </a:p>
        </p:txBody>
      </p:sp>
      <p:sp>
        <p:nvSpPr>
          <p:cNvPr id="6" name="Footer Placeholder 4">
            <a:extLst>
              <a:ext uri="{FF2B5EF4-FFF2-40B4-BE49-F238E27FC236}">
                <a16:creationId xmlns:a16="http://schemas.microsoft.com/office/drawing/2014/main" id="{058A39CC-21A8-4944-8B1B-A0FF456991EA}"/>
              </a:ext>
            </a:extLst>
          </p:cNvPr>
          <p:cNvSpPr txBox="1">
            <a:spLocks noGrp="1"/>
          </p:cNvSpPr>
          <p:nvPr>
            <p:ph type="ftr" sz="quarter" idx="3"/>
          </p:nvPr>
        </p:nvSpPr>
        <p:spPr>
          <a:xfrm>
            <a:off x="571497" y="6314445"/>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900" b="1" i="1" u="none" strike="noStrike" kern="1200" cap="none" spc="0" baseline="0">
                <a:solidFill>
                  <a:srgbClr val="262626"/>
                </a:solidFill>
                <a:uFillTx/>
                <a:latin typeface="Century Schoolbook"/>
              </a:defRPr>
            </a:lvl1pPr>
          </a:lstStyle>
          <a:p>
            <a:pPr lvl="0"/>
            <a:endParaRPr lang="en-US"/>
          </a:p>
        </p:txBody>
      </p:sp>
      <p:sp>
        <p:nvSpPr>
          <p:cNvPr id="7" name="Slide Number Placeholder 5">
            <a:extLst>
              <a:ext uri="{FF2B5EF4-FFF2-40B4-BE49-F238E27FC236}">
                <a16:creationId xmlns:a16="http://schemas.microsoft.com/office/drawing/2014/main" id="{59707643-C744-4A06-BC83-7E07824E2314}"/>
              </a:ext>
            </a:extLst>
          </p:cNvPr>
          <p:cNvSpPr txBox="1">
            <a:spLocks noGrp="1"/>
          </p:cNvSpPr>
          <p:nvPr>
            <p:ph type="sldNum" sz="quarter" idx="4"/>
          </p:nvPr>
        </p:nvSpPr>
        <p:spPr>
          <a:xfrm>
            <a:off x="8838007" y="5607595"/>
            <a:ext cx="305990" cy="365129"/>
          </a:xfrm>
          <a:prstGeom prst="rect">
            <a:avLst/>
          </a:prstGeom>
          <a:noFill/>
          <a:ln>
            <a:noFill/>
          </a:ln>
        </p:spPr>
        <p:txBody>
          <a:bodyPr vert="horz" wrap="square" lIns="91440" tIns="45720" rIns="91440" bIns="45720" anchor="ctr" anchorCtr="0" compatLnSpc="1">
            <a:noAutofit/>
          </a:bodyPr>
          <a:lstStyle>
            <a:lvl1pPr marL="0" marR="0" lvl="0" indent="0" algn="r" defTabSz="342900" rtl="0" fontAlgn="auto" hangingPunct="1">
              <a:lnSpc>
                <a:spcPct val="100000"/>
              </a:lnSpc>
              <a:spcBef>
                <a:spcPts val="0"/>
              </a:spcBef>
              <a:spcAft>
                <a:spcPts val="0"/>
              </a:spcAft>
              <a:buNone/>
              <a:tabLst/>
              <a:defRPr lang="en-US" sz="900" b="0" i="1" u="none" strike="noStrike" kern="1200" cap="none" spc="0" baseline="0">
                <a:solidFill>
                  <a:srgbClr val="F5F5F5"/>
                </a:solidFill>
                <a:uFillTx/>
                <a:latin typeface="Century Schoolbook"/>
              </a:defRPr>
            </a:lvl1pPr>
          </a:lstStyle>
          <a:p>
            <a:pPr lvl="0"/>
            <a:fld id="{F3AF8338-5D99-4F7F-9F3C-8D8627CEDC76}" type="slidenum">
              <a:t>‹#›</a:t>
            </a:fld>
            <a:endParaRPr lang="en-US"/>
          </a:p>
        </p:txBody>
      </p:sp>
      <p:cxnSp>
        <p:nvCxnSpPr>
          <p:cNvPr id="8" name="Straight Connector 9" title="Horizontal Rule Line">
            <a:extLst>
              <a:ext uri="{FF2B5EF4-FFF2-40B4-BE49-F238E27FC236}">
                <a16:creationId xmlns:a16="http://schemas.microsoft.com/office/drawing/2014/main" id="{34EB3A09-1CAD-407D-B65D-EC2C8FADF1F2}"/>
              </a:ext>
            </a:extLst>
          </p:cNvPr>
          <p:cNvCxnSpPr/>
          <p:nvPr/>
        </p:nvCxnSpPr>
        <p:spPr>
          <a:xfrm>
            <a:off x="1" y="6199732"/>
            <a:ext cx="3371852"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206688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r" defTabSz="685800" rtl="0" fontAlgn="auto" hangingPunct="1">
        <a:lnSpc>
          <a:spcPct val="90000"/>
        </a:lnSpc>
        <a:spcBef>
          <a:spcPts val="0"/>
        </a:spcBef>
        <a:spcAft>
          <a:spcPts val="0"/>
        </a:spcAft>
        <a:buNone/>
        <a:tabLst/>
        <a:defRPr lang="en-US" sz="3750" b="0" i="1" u="none" strike="noStrike" kern="1200" cap="none" spc="0" baseline="0">
          <a:solidFill>
            <a:srgbClr val="262626"/>
          </a:solidFill>
          <a:uFillTx/>
          <a:latin typeface="Century Schoolbook"/>
        </a:defRPr>
      </a:lvl1pPr>
    </p:titleStyle>
    <p:bodyStyle>
      <a:lvl1pPr marL="212598" marR="0" lvl="0" indent="-212598" algn="l" defTabSz="685800" rtl="0" fontAlgn="auto" hangingPunct="1">
        <a:lnSpc>
          <a:spcPct val="112000"/>
        </a:lnSpc>
        <a:spcBef>
          <a:spcPts val="675"/>
        </a:spcBef>
        <a:spcAft>
          <a:spcPts val="0"/>
        </a:spcAft>
        <a:buSzPct val="100000"/>
        <a:buFont typeface="Arial" pitchFamily="34"/>
        <a:buChar char="•"/>
        <a:tabLst/>
        <a:defRPr lang="en-US" sz="1500" b="0" i="0" u="none" strike="noStrike" kern="1200" cap="none" spc="0" baseline="0">
          <a:solidFill>
            <a:srgbClr val="262626"/>
          </a:solidFill>
          <a:uFillTx/>
          <a:latin typeface="Corbel"/>
        </a:defRPr>
      </a:lvl1pPr>
      <a:lvl2pPr marL="514350" marR="0" lvl="1" indent="-212598" algn="l" defTabSz="685800" rtl="0" fontAlgn="auto" hangingPunct="1">
        <a:lnSpc>
          <a:spcPct val="112000"/>
        </a:lnSpc>
        <a:spcBef>
          <a:spcPts val="675"/>
        </a:spcBef>
        <a:spcAft>
          <a:spcPts val="0"/>
        </a:spcAft>
        <a:buSzPct val="100000"/>
        <a:buFont typeface="Corbel" pitchFamily="34"/>
        <a:buChar char="–"/>
        <a:tabLst/>
        <a:defRPr lang="en-US" sz="1350" b="0" i="0" u="none" strike="noStrike" kern="1200" cap="none" spc="0" baseline="0">
          <a:solidFill>
            <a:srgbClr val="262626"/>
          </a:solidFill>
          <a:uFillTx/>
          <a:latin typeface="Corbel"/>
        </a:defRPr>
      </a:lvl2pPr>
      <a:lvl3pPr marL="857250" marR="0" lvl="2" indent="-212598" algn="l" defTabSz="685800" rtl="0" fontAlgn="auto" hangingPunct="1">
        <a:lnSpc>
          <a:spcPct val="112000"/>
        </a:lnSpc>
        <a:spcBef>
          <a:spcPts val="675"/>
        </a:spcBef>
        <a:spcAft>
          <a:spcPts val="0"/>
        </a:spcAft>
        <a:buSzPct val="100000"/>
        <a:buFont typeface="Arial" pitchFamily="34"/>
        <a:buChar char="•"/>
        <a:tabLst/>
        <a:defRPr lang="en-US" sz="1200" b="0" i="0" u="none" strike="noStrike" kern="1200" cap="none" spc="0" baseline="0">
          <a:solidFill>
            <a:srgbClr val="262626"/>
          </a:solidFill>
          <a:uFillTx/>
          <a:latin typeface="Corbel"/>
        </a:defRPr>
      </a:lvl3pPr>
      <a:lvl4pPr marL="1200150" marR="0" lvl="3" indent="-212598" algn="l" defTabSz="685800" rtl="0" fontAlgn="auto" hangingPunct="1">
        <a:lnSpc>
          <a:spcPct val="112000"/>
        </a:lnSpc>
        <a:spcBef>
          <a:spcPts val="675"/>
        </a:spcBef>
        <a:spcAft>
          <a:spcPts val="0"/>
        </a:spcAft>
        <a:buSzPct val="100000"/>
        <a:buFont typeface="Corbel" pitchFamily="34"/>
        <a:buChar char="–"/>
        <a:tabLst/>
        <a:defRPr lang="en-US" sz="1050" b="0" i="0" u="none" strike="noStrike" kern="1200" cap="none" spc="0" baseline="0">
          <a:solidFill>
            <a:srgbClr val="262626"/>
          </a:solidFill>
          <a:uFillTx/>
          <a:latin typeface="Corbel"/>
        </a:defRPr>
      </a:lvl4pPr>
      <a:lvl5pPr marL="1543050" marR="0" lvl="4" indent="-212598" algn="l" defTabSz="685800" rtl="0" fontAlgn="auto" hangingPunct="1">
        <a:lnSpc>
          <a:spcPct val="112000"/>
        </a:lnSpc>
        <a:spcBef>
          <a:spcPts val="675"/>
        </a:spcBef>
        <a:spcAft>
          <a:spcPts val="0"/>
        </a:spcAft>
        <a:buSzPct val="100000"/>
        <a:buFont typeface="Arial" pitchFamily="34"/>
        <a:buChar char="•"/>
        <a:tabLst/>
        <a:defRPr lang="en-US" sz="1050" b="0" i="1" u="none" strike="noStrike" kern="1200" cap="none" spc="0" baseline="0">
          <a:solidFill>
            <a:srgbClr val="262626"/>
          </a:solidFill>
          <a:uFillTx/>
          <a:latin typeface="Corbe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A close up of a map&#10;&#10;Description automatically generated">
            <a:extLst>
              <a:ext uri="{FF2B5EF4-FFF2-40B4-BE49-F238E27FC236}">
                <a16:creationId xmlns:a16="http://schemas.microsoft.com/office/drawing/2014/main" id="{1F79CD8E-F035-43C9-AD45-DFEDB15F2F08}"/>
              </a:ext>
            </a:extLst>
          </p:cNvPr>
          <p:cNvPicPr>
            <a:picLocks noChangeAspect="1"/>
          </p:cNvPicPr>
          <p:nvPr/>
        </p:nvPicPr>
        <p:blipFill>
          <a:blip r:embed="rId2">
            <a:alphaModFix amt="40000"/>
          </a:blip>
          <a:srcRect t="2529"/>
          <a:stretch>
            <a:fillRect/>
          </a:stretch>
        </p:blipFill>
        <p:spPr>
          <a:xfrm>
            <a:off x="13" y="865143"/>
            <a:ext cx="9143984" cy="5143493"/>
          </a:xfrm>
          <a:prstGeom prst="rect">
            <a:avLst/>
          </a:prstGeom>
          <a:noFill/>
          <a:ln cap="flat">
            <a:noFill/>
          </a:ln>
        </p:spPr>
      </p:pic>
      <p:sp>
        <p:nvSpPr>
          <p:cNvPr id="3" name="Title 1">
            <a:extLst>
              <a:ext uri="{FF2B5EF4-FFF2-40B4-BE49-F238E27FC236}">
                <a16:creationId xmlns:a16="http://schemas.microsoft.com/office/drawing/2014/main" id="{D49D1EA5-1C88-4225-B483-65B5BF16D4CF}"/>
              </a:ext>
            </a:extLst>
          </p:cNvPr>
          <p:cNvSpPr txBox="1">
            <a:spLocks noGrp="1"/>
          </p:cNvSpPr>
          <p:nvPr>
            <p:ph type="ctrTitle"/>
          </p:nvPr>
        </p:nvSpPr>
        <p:spPr>
          <a:xfrm>
            <a:off x="816685" y="1714720"/>
            <a:ext cx="7433084" cy="3201725"/>
          </a:xfrm>
        </p:spPr>
        <p:txBody>
          <a:bodyPr anchorCtr="1"/>
          <a:lstStyle/>
          <a:p>
            <a:pPr algn="ctr"/>
            <a:r>
              <a:rPr lang="tr-TR" sz="3150" dirty="0">
                <a:solidFill>
                  <a:schemeClr val="bg1"/>
                </a:solidFill>
              </a:rPr>
              <a:t>Hin 415 Hindistan bağımsızlık hareketi ve tarihi</a:t>
            </a:r>
            <a:br>
              <a:rPr lang="tr-TR" sz="3150" dirty="0">
                <a:solidFill>
                  <a:schemeClr val="bg1"/>
                </a:solidFill>
              </a:rPr>
            </a:br>
            <a:br>
              <a:rPr lang="tr-TR" sz="3150" dirty="0">
                <a:solidFill>
                  <a:schemeClr val="bg1"/>
                </a:solidFill>
              </a:rPr>
            </a:br>
            <a:r>
              <a:rPr lang="tr-TR" sz="1800" cap="none" dirty="0">
                <a:solidFill>
                  <a:schemeClr val="bg1"/>
                </a:solidFill>
              </a:rPr>
              <a:t>13. Hafta </a:t>
            </a:r>
            <a:br>
              <a:rPr lang="tr-TR" sz="1800" cap="none" dirty="0">
                <a:solidFill>
                  <a:schemeClr val="bg1"/>
                </a:solidFill>
              </a:rPr>
            </a:br>
            <a:r>
              <a:rPr lang="tr-TR" sz="1800" cap="none" dirty="0">
                <a:solidFill>
                  <a:schemeClr val="bg1"/>
                </a:solidFill>
              </a:rPr>
              <a:t> </a:t>
            </a:r>
            <a:br>
              <a:rPr lang="tr-TR" sz="1800" cap="none" dirty="0">
                <a:solidFill>
                  <a:schemeClr val="bg1"/>
                </a:solidFill>
              </a:rPr>
            </a:br>
            <a: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t>KONGRE İKTİDARI: DEMOKRASİ VE KALKINMA, </a:t>
            </a:r>
            <a:b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br>
            <a: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t>1950-1989 II</a:t>
            </a:r>
            <a:br>
              <a:rPr lang="en-US" sz="1800" b="1" dirty="0">
                <a:solidFill>
                  <a:schemeClr val="bg1"/>
                </a:solidFill>
              </a:rPr>
            </a:br>
            <a:endParaRPr lang="tr-TR" sz="1800" dirty="0">
              <a:solidFill>
                <a:schemeClr val="bg1"/>
              </a:solidFill>
            </a:endParaRPr>
          </a:p>
        </p:txBody>
      </p:sp>
      <p:sp>
        <p:nvSpPr>
          <p:cNvPr id="4" name="Subtitle 2">
            <a:extLst>
              <a:ext uri="{FF2B5EF4-FFF2-40B4-BE49-F238E27FC236}">
                <a16:creationId xmlns:a16="http://schemas.microsoft.com/office/drawing/2014/main" id="{CA1E54D5-EFE2-493F-B2A0-3D6F7C68214B}"/>
              </a:ext>
            </a:extLst>
          </p:cNvPr>
          <p:cNvSpPr txBox="1">
            <a:spLocks noGrp="1"/>
          </p:cNvSpPr>
          <p:nvPr>
            <p:ph type="subTitle" idx="1"/>
          </p:nvPr>
        </p:nvSpPr>
        <p:spPr>
          <a:xfrm>
            <a:off x="816685" y="4459366"/>
            <a:ext cx="7932257" cy="1081095"/>
          </a:xfrm>
        </p:spPr>
        <p:txBody>
          <a:bodyPr>
            <a:normAutofit lnSpcReduction="10000"/>
          </a:bodyPr>
          <a:lstStyle/>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Doç. Dr. Yalçın Kayalı</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Ankara Üniversitesi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Dil ve Tarih-Coğrafya Fakültesi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Doğu Dilleri ve Edebiyatları Bölümü</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Hindoloji Anabilim Dalı</a:t>
            </a:r>
          </a:p>
          <a:p>
            <a:pPr>
              <a:lnSpc>
                <a:spcPct val="84000"/>
              </a:lnSpc>
              <a:spcAft>
                <a:spcPts val="450"/>
              </a:spcAft>
            </a:pPr>
            <a:endParaRPr lang="tr-TR" sz="1200" dirty="0"/>
          </a:p>
        </p:txBody>
      </p:sp>
      <p:cxnSp>
        <p:nvCxnSpPr>
          <p:cNvPr id="5" name="Straight Connector 9">
            <a:extLst>
              <a:ext uri="{FF2B5EF4-FFF2-40B4-BE49-F238E27FC236}">
                <a16:creationId xmlns:a16="http://schemas.microsoft.com/office/drawing/2014/main" id="{ECDACE2A-0F5C-4265-AF29-7894F27C928C}"/>
              </a:ext>
            </a:extLst>
          </p:cNvPr>
          <p:cNvCxnSpPr>
            <a:cxnSpLocks noMove="1" noResize="1"/>
          </p:cNvCxnSpPr>
          <p:nvPr/>
        </p:nvCxnSpPr>
        <p:spPr>
          <a:xfrm>
            <a:off x="580392" y="1800225"/>
            <a:ext cx="0" cy="4200525"/>
          </a:xfrm>
          <a:prstGeom prst="straightConnector1">
            <a:avLst/>
          </a:prstGeom>
          <a:noFill/>
          <a:ln w="25402" cap="flat">
            <a:solidFill>
              <a:srgbClr val="F5F5F5"/>
            </a:solidFill>
            <a:prstDash val="solid"/>
            <a:miter/>
          </a:ln>
        </p:spPr>
      </p:cxnSp>
      <p:sp>
        <p:nvSpPr>
          <p:cNvPr id="6" name="Freeform 6">
            <a:extLst>
              <a:ext uri="{FF2B5EF4-FFF2-40B4-BE49-F238E27FC236}">
                <a16:creationId xmlns:a16="http://schemas.microsoft.com/office/drawing/2014/main" id="{AA13CFA2-70AB-435E-A9DD-316CB161B44B}"/>
              </a:ext>
            </a:extLst>
          </p:cNvPr>
          <p:cNvSpPr>
            <a:spLocks noMove="1" noResize="1"/>
          </p:cNvSpPr>
          <p:nvPr/>
        </p:nvSpPr>
        <p:spPr>
          <a:xfrm>
            <a:off x="8838007" y="1749153"/>
            <a:ext cx="305990" cy="614360"/>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tr-TR" sz="135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wp2764220.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251520" y="188640"/>
            <a:ext cx="8229600" cy="2016224"/>
          </a:xfrm>
        </p:spPr>
        <p:style>
          <a:lnRef idx="2">
            <a:schemeClr val="accent3">
              <a:shade val="50000"/>
            </a:schemeClr>
          </a:lnRef>
          <a:fillRef idx="1">
            <a:schemeClr val="accent3"/>
          </a:fillRef>
          <a:effectRef idx="0">
            <a:schemeClr val="accent3"/>
          </a:effectRef>
          <a:fontRef idx="minor">
            <a:schemeClr val="lt1"/>
          </a:fontRef>
        </p:style>
        <p:txBody>
          <a:bodyPr>
            <a:normAutofit fontScale="55000" lnSpcReduction="20000"/>
          </a:bodyPr>
          <a:lstStyle/>
          <a:p>
            <a:r>
              <a:rPr lang="tr-TR" dirty="0">
                <a:solidFill>
                  <a:schemeClr val="tx1"/>
                </a:solidFill>
              </a:rPr>
              <a:t>Alınan ilk önlem </a:t>
            </a:r>
            <a:r>
              <a:rPr lang="tr-TR" dirty="0" err="1">
                <a:solidFill>
                  <a:schemeClr val="tx1"/>
                </a:solidFill>
              </a:rPr>
              <a:t>zemindarlığın</a:t>
            </a:r>
            <a:r>
              <a:rPr lang="tr-TR" dirty="0">
                <a:solidFill>
                  <a:schemeClr val="tx1"/>
                </a:solidFill>
              </a:rPr>
              <a:t> kaldırılmasıydı.</a:t>
            </a:r>
          </a:p>
          <a:p>
            <a:r>
              <a:rPr lang="tr-TR" dirty="0" err="1">
                <a:solidFill>
                  <a:schemeClr val="tx1"/>
                </a:solidFill>
              </a:rPr>
              <a:t>Zemindarlığın</a:t>
            </a:r>
            <a:r>
              <a:rPr lang="tr-TR" dirty="0">
                <a:solidFill>
                  <a:schemeClr val="tx1"/>
                </a:solidFill>
              </a:rPr>
              <a:t> kaldırılmasının ardından tarımsal reform çalışmaları başlatıldı. </a:t>
            </a:r>
          </a:p>
          <a:p>
            <a:r>
              <a:rPr lang="tr-TR" dirty="0">
                <a:solidFill>
                  <a:schemeClr val="tx1"/>
                </a:solidFill>
              </a:rPr>
              <a:t>Çiftçilere ithal tohumların kullanımı, gübre ve benzeri konularda fikir verebilecek eğitimli çalışanlar tahsis edildi.</a:t>
            </a:r>
          </a:p>
          <a:p>
            <a:r>
              <a:rPr lang="tr-TR" dirty="0" err="1">
                <a:solidFill>
                  <a:schemeClr val="tx1"/>
                </a:solidFill>
              </a:rPr>
              <a:t>Nehru’nun</a:t>
            </a:r>
            <a:r>
              <a:rPr lang="tr-TR" dirty="0">
                <a:solidFill>
                  <a:schemeClr val="tx1"/>
                </a:solidFill>
              </a:rPr>
              <a:t> yeni Hindistan tahayyülünün merkezi unsuru, planlı ekonomiydi. Bu amaçla 1950’de, Hindistan’ın kalkınmasına yönelik beş yıllık planlar yapacak bir planlama komisyonu kurdu. 1951-1956 dönemini kapsayan birinci planlama tarıma, 1956-1961 dönemini kapsayan ikinci planlama sanayiye odaklandı.</a:t>
            </a:r>
          </a:p>
          <a:p>
            <a:endParaRPr lang="tr-TR" dirty="0">
              <a:solidFill>
                <a:schemeClr val="tx1"/>
              </a:solidFill>
            </a:endParaRPr>
          </a:p>
        </p:txBody>
      </p:sp>
      <p:pic>
        <p:nvPicPr>
          <p:cNvPr id="4" name="3 Resim" descr="FL23-Nehru-12125.jpg"/>
          <p:cNvPicPr>
            <a:picLocks noChangeAspect="1"/>
          </p:cNvPicPr>
          <p:nvPr/>
        </p:nvPicPr>
        <p:blipFill>
          <a:blip r:embed="rId3" cstate="print"/>
          <a:stretch>
            <a:fillRect/>
          </a:stretch>
        </p:blipFill>
        <p:spPr>
          <a:xfrm>
            <a:off x="107504" y="2348880"/>
            <a:ext cx="4012361" cy="4266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FL23-Nehru-10846.jpg"/>
          <p:cNvPicPr>
            <a:picLocks noChangeAspect="1"/>
          </p:cNvPicPr>
          <p:nvPr/>
        </p:nvPicPr>
        <p:blipFill>
          <a:blip r:embed="rId4" cstate="print"/>
          <a:stretch>
            <a:fillRect/>
          </a:stretch>
        </p:blipFill>
        <p:spPr>
          <a:xfrm>
            <a:off x="4427984" y="2348880"/>
            <a:ext cx="4536504"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251520" y="980728"/>
            <a:ext cx="8229600" cy="2188839"/>
          </a:xfrm>
        </p:spPr>
        <p:txBody>
          <a:bodyPr>
            <a:normAutofit fontScale="92500" lnSpcReduction="10000"/>
          </a:bodyPr>
          <a:lstStyle/>
          <a:p>
            <a:pPr>
              <a:lnSpc>
                <a:spcPct val="120000"/>
              </a:lnSpc>
            </a:pPr>
            <a:r>
              <a:rPr lang="tr-TR" sz="1800" dirty="0"/>
              <a:t>Planlama girişiminin merkezinde, giderek genişleyen bir sanayi temelinin kurulması yer alıyordu. Tüketici ürünlerinin üretiminden ziyade demir-çelik gibi ağır sanayi alanına öncelik verilecek; ithal ikamesi daha fazla ekonomik kendine yeterlilik sağlanacak ve yatırım fonlarının tahsisinde özel sektördense kamu sektörüne öncelik tanınacaktı. </a:t>
            </a:r>
            <a:r>
              <a:rPr lang="tr-TR" sz="1800" dirty="0">
                <a:solidFill>
                  <a:srgbClr val="C00000"/>
                </a:solidFill>
              </a:rPr>
              <a:t>‘’Ekonominin komuta merkezleri’’ </a:t>
            </a:r>
            <a:r>
              <a:rPr lang="tr-TR" sz="1800" dirty="0"/>
              <a:t>olan devlet denetiminde olacaktı. Resim 8.5’te görülen, İngiltere yardımıyla kurulan </a:t>
            </a:r>
            <a:r>
              <a:rPr lang="tr-TR" sz="1800" dirty="0" err="1"/>
              <a:t>Durgapur</a:t>
            </a:r>
            <a:r>
              <a:rPr lang="tr-TR" sz="1800" dirty="0"/>
              <a:t> çelik fabrikası gibi kamu sanayi işletmeleri, özel mülkiyetin girişimlerini tamamlayacak nitelikte projelerdi.</a:t>
            </a:r>
          </a:p>
          <a:p>
            <a:endParaRPr lang="tr-TR" sz="1600" dirty="0"/>
          </a:p>
        </p:txBody>
      </p:sp>
      <p:pic>
        <p:nvPicPr>
          <p:cNvPr id="5" name="4 Resim" descr="62_full.jpeg"/>
          <p:cNvPicPr>
            <a:picLocks noChangeAspect="1"/>
          </p:cNvPicPr>
          <p:nvPr/>
        </p:nvPicPr>
        <p:blipFill>
          <a:blip r:embed="rId3" cstate="print"/>
          <a:stretch>
            <a:fillRect/>
          </a:stretch>
        </p:blipFill>
        <p:spPr>
          <a:xfrm>
            <a:off x="107504" y="3658547"/>
            <a:ext cx="8856984" cy="3199453"/>
          </a:xfrm>
          <a:prstGeom prst="rect">
            <a:avLst/>
          </a:prstGeom>
        </p:spPr>
      </p:pic>
    </p:spTree>
  </p:cSld>
  <p:clrMapOvr>
    <a:masterClrMapping/>
  </p:clrMapOvr>
  <p:transition spd="med">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wp2764220.jpg"/>
          <p:cNvPicPr>
            <a:picLocks noChangeAspect="1"/>
          </p:cNvPicPr>
          <p:nvPr/>
        </p:nvPicPr>
        <p:blipFill>
          <a:blip r:embed="rId2" cstate="print"/>
          <a:stretch>
            <a:fillRect/>
          </a:stretch>
        </p:blipFill>
        <p:spPr>
          <a:xfrm>
            <a:off x="0" y="0"/>
            <a:ext cx="9144000" cy="6858000"/>
          </a:xfrm>
          <a:prstGeom prst="rect">
            <a:avLst/>
          </a:prstGeom>
        </p:spPr>
      </p:pic>
      <p:pic>
        <p:nvPicPr>
          <p:cNvPr id="7" name="6 Resim" descr="24.jpg"/>
          <p:cNvPicPr>
            <a:picLocks noChangeAspect="1"/>
          </p:cNvPicPr>
          <p:nvPr/>
        </p:nvPicPr>
        <p:blipFill>
          <a:blip r:embed="rId3" cstate="print">
            <a:lum contrast="10000"/>
          </a:blip>
          <a:stretch>
            <a:fillRect/>
          </a:stretch>
        </p:blipFill>
        <p:spPr>
          <a:xfrm>
            <a:off x="107504" y="332656"/>
            <a:ext cx="4826844" cy="29642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7 Resim" descr="11.jpg"/>
          <p:cNvPicPr>
            <a:picLocks noChangeAspect="1"/>
          </p:cNvPicPr>
          <p:nvPr/>
        </p:nvPicPr>
        <p:blipFill>
          <a:blip r:embed="rId4" cstate="print"/>
          <a:stretch>
            <a:fillRect/>
          </a:stretch>
        </p:blipFill>
        <p:spPr>
          <a:xfrm>
            <a:off x="4788024" y="332656"/>
            <a:ext cx="3888432"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8 Resim" descr="05.jpg"/>
          <p:cNvPicPr>
            <a:picLocks noChangeAspect="1"/>
          </p:cNvPicPr>
          <p:nvPr/>
        </p:nvPicPr>
        <p:blipFill>
          <a:blip r:embed="rId5" cstate="print">
            <a:lum contrast="10000"/>
          </a:blip>
          <a:stretch>
            <a:fillRect/>
          </a:stretch>
        </p:blipFill>
        <p:spPr>
          <a:xfrm>
            <a:off x="1475656" y="3284984"/>
            <a:ext cx="5904656" cy="33843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107504" y="2564904"/>
            <a:ext cx="7509520" cy="4104456"/>
          </a:xfrm>
          <a:ln>
            <a:solidFill>
              <a:schemeClr val="tx1">
                <a:lumMod val="75000"/>
                <a:lumOff val="25000"/>
              </a:schemeClr>
            </a:solidFill>
          </a:ln>
        </p:spPr>
        <p:style>
          <a:lnRef idx="0">
            <a:schemeClr val="accent6"/>
          </a:lnRef>
          <a:fillRef idx="3">
            <a:schemeClr val="accent6"/>
          </a:fillRef>
          <a:effectRef idx="3">
            <a:schemeClr val="accent6"/>
          </a:effectRef>
          <a:fontRef idx="minor">
            <a:schemeClr val="lt1"/>
          </a:fontRef>
        </p:style>
        <p:txBody>
          <a:bodyPr>
            <a:normAutofit fontScale="92500"/>
          </a:bodyPr>
          <a:lstStyle/>
          <a:p>
            <a:endParaRPr lang="tr-TR" sz="2800" dirty="0">
              <a:effectLst>
                <a:outerShdw blurRad="38100" dist="38100" dir="2700000" algn="tl">
                  <a:srgbClr val="000000">
                    <a:alpha val="43137"/>
                  </a:srgbClr>
                </a:outerShdw>
              </a:effectLst>
            </a:endParaRPr>
          </a:p>
          <a:p>
            <a:pPr>
              <a:buFont typeface="Wingdings" pitchFamily="2" charset="2"/>
              <a:buChar char="Ø"/>
            </a:pPr>
            <a:r>
              <a:rPr lang="tr-TR" sz="2800" dirty="0">
                <a:ln>
                  <a:solidFill>
                    <a:schemeClr val="bg1">
                      <a:lumMod val="65000"/>
                    </a:schemeClr>
                  </a:solidFill>
                </a:ln>
                <a:effectLst>
                  <a:outerShdw blurRad="38100" dist="38100" dir="2700000" algn="tl">
                    <a:srgbClr val="000000">
                      <a:alpha val="43137"/>
                    </a:srgbClr>
                  </a:outerShdw>
                </a:effectLst>
              </a:rPr>
              <a:t>Planlı ekonomi uygulaması, sömürge döneminin son yıllarına da damgasını vuran ekonomik durgunluğun üstesinden geldi.</a:t>
            </a:r>
          </a:p>
          <a:p>
            <a:pPr>
              <a:buFont typeface="Wingdings" pitchFamily="2" charset="2"/>
              <a:buChar char="Ø"/>
            </a:pPr>
            <a:r>
              <a:rPr lang="tr-TR" sz="2800" dirty="0">
                <a:ln>
                  <a:solidFill>
                    <a:schemeClr val="bg1">
                      <a:lumMod val="65000"/>
                    </a:schemeClr>
                  </a:solidFill>
                </a:ln>
                <a:effectLst>
                  <a:outerShdw blurRad="38100" dist="38100" dir="2700000" algn="tl">
                    <a:srgbClr val="000000">
                      <a:alpha val="43137"/>
                    </a:srgbClr>
                  </a:outerShdw>
                </a:effectLst>
              </a:rPr>
              <a:t> Tarımsal üretim iki planlama döneminde de arttı. </a:t>
            </a:r>
          </a:p>
          <a:p>
            <a:pPr>
              <a:buFont typeface="Wingdings" pitchFamily="2" charset="2"/>
              <a:buChar char="Ø"/>
            </a:pPr>
            <a:r>
              <a:rPr lang="tr-TR" sz="2800" dirty="0">
                <a:ln>
                  <a:solidFill>
                    <a:schemeClr val="bg1">
                      <a:lumMod val="65000"/>
                    </a:schemeClr>
                  </a:solidFill>
                </a:ln>
                <a:effectLst>
                  <a:outerShdw blurRad="38100" dist="38100" dir="2700000" algn="tl">
                    <a:srgbClr val="000000">
                      <a:alpha val="43137"/>
                    </a:srgbClr>
                  </a:outerShdw>
                </a:effectLst>
              </a:rPr>
              <a:t>Sanayi üretimi 1960’ların başında yılda ortalama %7 oranında büyüme kaydetti. </a:t>
            </a:r>
          </a:p>
          <a:p>
            <a:pPr>
              <a:buFont typeface="Wingdings" pitchFamily="2" charset="2"/>
              <a:buChar char="Ø"/>
            </a:pPr>
            <a:r>
              <a:rPr lang="tr-TR" sz="2800" dirty="0">
                <a:ln>
                  <a:solidFill>
                    <a:schemeClr val="bg1">
                      <a:lumMod val="65000"/>
                    </a:schemeClr>
                  </a:solidFill>
                </a:ln>
                <a:effectLst>
                  <a:outerShdw blurRad="38100" dist="38100" dir="2700000" algn="tl">
                    <a:srgbClr val="000000">
                      <a:alpha val="43137"/>
                    </a:srgbClr>
                  </a:outerShdw>
                </a:effectLst>
              </a:rPr>
              <a:t>İki planlama dönemi süresince Hindistan’ın ulusal geliri yılda yaklaşık %4 oranında arttı.</a:t>
            </a:r>
          </a:p>
          <a:p>
            <a:endParaRPr lang="tr-TR" dirty="0"/>
          </a:p>
        </p:txBody>
      </p:sp>
      <p:pic>
        <p:nvPicPr>
          <p:cNvPr id="6" name="5 Resim" descr="indian_economy_660_090819014513.jpg"/>
          <p:cNvPicPr>
            <a:picLocks noChangeAspect="1"/>
          </p:cNvPicPr>
          <p:nvPr/>
        </p:nvPicPr>
        <p:blipFill>
          <a:blip r:embed="rId3" cstate="print"/>
          <a:stretch>
            <a:fillRect/>
          </a:stretch>
        </p:blipFill>
        <p:spPr>
          <a:xfrm>
            <a:off x="107504" y="116633"/>
            <a:ext cx="842493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Dikdörtgen"/>
          <p:cNvSpPr/>
          <p:nvPr/>
        </p:nvSpPr>
        <p:spPr>
          <a:xfrm>
            <a:off x="251520" y="188640"/>
            <a:ext cx="3358612" cy="923330"/>
          </a:xfrm>
          <a:prstGeom prst="rect">
            <a:avLst/>
          </a:prstGeom>
          <a:noFill/>
        </p:spPr>
        <p:txBody>
          <a:bodyPr wrap="none" lIns="91440" tIns="45720" rIns="91440" bIns="45720">
            <a:spAutoFit/>
          </a:bodyPr>
          <a:lstStyle/>
          <a:p>
            <a:pPr algn="ct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SONUÇLAR</a:t>
            </a:r>
          </a:p>
        </p:txBody>
      </p:sp>
    </p:spTree>
  </p:cSld>
  <p:clrMapOvr>
    <a:masterClrMapping/>
  </p:clrMapOvr>
  <p:transition spd="med">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4283968" cy="6858000"/>
          </a:xfrm>
        </p:spPr>
        <p:style>
          <a:lnRef idx="0">
            <a:schemeClr val="accent6"/>
          </a:lnRef>
          <a:fillRef idx="3">
            <a:schemeClr val="accent6"/>
          </a:fillRef>
          <a:effectRef idx="3">
            <a:schemeClr val="accent6"/>
          </a:effectRef>
          <a:fontRef idx="minor">
            <a:schemeClr val="lt1"/>
          </a:fontRef>
        </p:style>
        <p:txBody>
          <a:bodyPr>
            <a:normAutofit fontScale="77500" lnSpcReduction="20000"/>
          </a:bodyPr>
          <a:lstStyle/>
          <a:p>
            <a:pPr>
              <a:lnSpc>
                <a:spcPct val="120000"/>
              </a:lnSpc>
            </a:pPr>
            <a:endParaRPr lang="tr-TR" dirty="0">
              <a:ln>
                <a:solidFill>
                  <a:schemeClr val="bg1">
                    <a:lumMod val="65000"/>
                  </a:schemeClr>
                </a:solidFill>
              </a:ln>
              <a:effectLst>
                <a:outerShdw blurRad="38100" dist="38100" dir="2700000" algn="tl">
                  <a:srgbClr val="000000">
                    <a:alpha val="43137"/>
                  </a:srgbClr>
                </a:outerShdw>
              </a:effectLst>
            </a:endParaRPr>
          </a:p>
          <a:p>
            <a:pPr>
              <a:lnSpc>
                <a:spcPct val="120000"/>
              </a:lnSpc>
              <a:buFont typeface="Wingdings" pitchFamily="2" charset="2"/>
              <a:buChar char="Ø"/>
            </a:pPr>
            <a:r>
              <a:rPr lang="tr-TR" dirty="0">
                <a:ln>
                  <a:solidFill>
                    <a:schemeClr val="bg1">
                      <a:lumMod val="65000"/>
                    </a:schemeClr>
                  </a:solidFill>
                </a:ln>
                <a:effectLst>
                  <a:outerShdw blurRad="38100" dist="38100" dir="2700000" algn="tl">
                    <a:srgbClr val="000000">
                      <a:alpha val="43137"/>
                    </a:srgbClr>
                  </a:outerShdw>
                </a:effectLst>
              </a:rPr>
              <a:t>Ekonomik kalkınmayla birlikte, Hintli kadınların geri kalmasına sebep olan engelleri kaldırma taahhüdü de verildi. Kadınlara yeni anayasayla tam oy hakkı verilmişti ve bu hakkı kullanmalarının önünde hiçbir engel yoktu. </a:t>
            </a:r>
          </a:p>
          <a:p>
            <a:pPr>
              <a:lnSpc>
                <a:spcPct val="120000"/>
              </a:lnSpc>
              <a:buNone/>
            </a:pPr>
            <a:endParaRPr lang="tr-TR" dirty="0">
              <a:ln>
                <a:solidFill>
                  <a:schemeClr val="bg1">
                    <a:lumMod val="65000"/>
                  </a:schemeClr>
                </a:solidFill>
              </a:ln>
              <a:effectLst>
                <a:outerShdw blurRad="38100" dist="38100" dir="2700000" algn="tl">
                  <a:srgbClr val="000000">
                    <a:alpha val="43137"/>
                  </a:srgbClr>
                </a:outerShdw>
              </a:effectLst>
            </a:endParaRPr>
          </a:p>
          <a:p>
            <a:pPr>
              <a:lnSpc>
                <a:spcPct val="120000"/>
              </a:lnSpc>
              <a:buFont typeface="Wingdings" pitchFamily="2" charset="2"/>
              <a:buChar char="Ø"/>
            </a:pPr>
            <a:r>
              <a:rPr lang="tr-TR" dirty="0" err="1">
                <a:ln>
                  <a:solidFill>
                    <a:schemeClr val="bg1">
                      <a:lumMod val="65000"/>
                    </a:schemeClr>
                  </a:solidFill>
                </a:ln>
                <a:effectLst>
                  <a:outerShdw blurRad="38100" dist="38100" dir="2700000" algn="tl">
                    <a:srgbClr val="000000">
                      <a:alpha val="43137"/>
                    </a:srgbClr>
                  </a:outerShdw>
                </a:effectLst>
              </a:rPr>
              <a:t>Nehru</a:t>
            </a:r>
            <a:r>
              <a:rPr lang="tr-TR" dirty="0">
                <a:ln>
                  <a:solidFill>
                    <a:schemeClr val="bg1">
                      <a:lumMod val="65000"/>
                    </a:schemeClr>
                  </a:solidFill>
                </a:ln>
                <a:effectLst>
                  <a:outerShdw blurRad="38100" dist="38100" dir="2700000" algn="tl">
                    <a:srgbClr val="000000">
                      <a:alpha val="43137"/>
                    </a:srgbClr>
                  </a:outerShdw>
                </a:effectLst>
              </a:rPr>
              <a:t> dönemindeki yasal düzenlemelerle kadınlara boşanma davası açma hakkı, erkeklere miras eşitliği ve evlat edinme hakkı verildi. </a:t>
            </a:r>
          </a:p>
        </p:txBody>
      </p:sp>
      <p:pic>
        <p:nvPicPr>
          <p:cNvPr id="4" name="3 Resim" descr="1_WR2pXRT2t40KeH9NpOCSlQ.jpeg"/>
          <p:cNvPicPr>
            <a:picLocks noChangeAspect="1"/>
          </p:cNvPicPr>
          <p:nvPr/>
        </p:nvPicPr>
        <p:blipFill>
          <a:blip r:embed="rId2" cstate="print"/>
          <a:stretch>
            <a:fillRect/>
          </a:stretch>
        </p:blipFill>
        <p:spPr>
          <a:xfrm>
            <a:off x="4355976" y="116632"/>
            <a:ext cx="4653136" cy="4581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2017_5$largeimg30_May_2017_114150870.jpg"/>
          <p:cNvPicPr>
            <a:picLocks noChangeAspect="1"/>
          </p:cNvPicPr>
          <p:nvPr/>
        </p:nvPicPr>
        <p:blipFill>
          <a:blip r:embed="rId2" cstate="print">
            <a:lum contrast="10000"/>
          </a:blip>
          <a:stretch>
            <a:fillRect/>
          </a:stretch>
        </p:blipFill>
        <p:spPr>
          <a:xfrm>
            <a:off x="0" y="0"/>
            <a:ext cx="4355976" cy="3573016"/>
          </a:xfrm>
          <a:prstGeom prst="rect">
            <a:avLst/>
          </a:prstGeom>
          <a:effectLst>
            <a:softEdge rad="31750"/>
          </a:effectLst>
        </p:spPr>
      </p:pic>
      <p:pic>
        <p:nvPicPr>
          <p:cNvPr id="4" name="3 Resim" descr="Congres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355976" y="0"/>
            <a:ext cx="4788024" cy="3573016"/>
          </a:xfrm>
          <a:prstGeom prst="rect">
            <a:avLst/>
          </a:prstGeom>
          <a:effectLst>
            <a:softEdge rad="31750"/>
          </a:effectLst>
        </p:spPr>
      </p:pic>
      <p:sp>
        <p:nvSpPr>
          <p:cNvPr id="2" name="1 Başlık"/>
          <p:cNvSpPr>
            <a:spLocks noGrp="1"/>
          </p:cNvSpPr>
          <p:nvPr>
            <p:ph type="title"/>
          </p:nvPr>
        </p:nvSpPr>
        <p:spPr>
          <a:xfrm>
            <a:off x="251520" y="188640"/>
            <a:ext cx="5040560" cy="792088"/>
          </a:xfrm>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YENİ SİYASİ DÜZEN</a:t>
            </a: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İçerik Yer Tutucusu"/>
          <p:cNvSpPr>
            <a:spLocks noGrp="1"/>
          </p:cNvSpPr>
          <p:nvPr>
            <p:ph idx="1"/>
          </p:nvPr>
        </p:nvSpPr>
        <p:spPr/>
        <p:txBody>
          <a:bodyPr>
            <a:normAutofit/>
          </a:bodyPr>
          <a:lstStyle/>
          <a:p>
            <a:endParaRPr lang="tr-TR" dirty="0"/>
          </a:p>
          <a:p>
            <a:endParaRPr lang="tr-TR" dirty="0"/>
          </a:p>
        </p:txBody>
      </p:sp>
      <p:pic>
        <p:nvPicPr>
          <p:cNvPr id="7" name="6 Resim" descr="Jawaharlal_Nehru_with_Mahatma_Gandhi_during_a_meeting_of_Working_Committee_of_the_Congress_at_Wardha.jpg"/>
          <p:cNvPicPr>
            <a:picLocks noChangeAspect="1"/>
          </p:cNvPicPr>
          <p:nvPr/>
        </p:nvPicPr>
        <p:blipFill>
          <a:blip r:embed="rId4" cstate="print">
            <a:duotone>
              <a:prstClr val="black"/>
              <a:schemeClr val="accent6">
                <a:lumMod val="40000"/>
                <a:lumOff val="60000"/>
                <a:tint val="45000"/>
                <a:satMod val="400000"/>
              </a:schemeClr>
            </a:duotone>
          </a:blip>
          <a:stretch>
            <a:fillRect/>
          </a:stretch>
        </p:blipFill>
        <p:spPr>
          <a:xfrm>
            <a:off x="179512" y="1196752"/>
            <a:ext cx="3960440" cy="5309528"/>
          </a:xfrm>
          <a:prstGeom prst="rect">
            <a:avLst/>
          </a:prstGeom>
          <a:ln>
            <a:noFill/>
          </a:ln>
          <a:effectLst>
            <a:outerShdw blurRad="190500" algn="tl" rotWithShape="0">
              <a:srgbClr val="000000">
                <a:alpha val="70000"/>
              </a:srgbClr>
            </a:outerShdw>
          </a:effectLst>
        </p:spPr>
      </p:pic>
      <p:sp>
        <p:nvSpPr>
          <p:cNvPr id="6" name="5 Metin kutusu"/>
          <p:cNvSpPr txBox="1"/>
          <p:nvPr/>
        </p:nvSpPr>
        <p:spPr>
          <a:xfrm>
            <a:off x="4211960" y="3573016"/>
            <a:ext cx="4752528" cy="3139321"/>
          </a:xfrm>
          <a:prstGeom prst="rect">
            <a:avLst/>
          </a:prstGeom>
          <a:blipFill>
            <a:blip r:embed="rId5" cstate="print"/>
            <a:tile tx="0" ty="0" sx="100000" sy="100000" flip="none" algn="tl"/>
          </a:blipFill>
          <a:ln>
            <a:solidFill>
              <a:schemeClr val="tx1">
                <a:lumMod val="95000"/>
                <a:lumOff val="5000"/>
              </a:schemeClr>
            </a:solidFill>
          </a:ln>
        </p:spPr>
        <p:txBody>
          <a:bodyPr wrap="square" rtlCol="0">
            <a:spAutoFit/>
          </a:bodyPr>
          <a:lstStyle/>
          <a:p>
            <a:pPr>
              <a:buFont typeface="Wingdings" pitchFamily="2" charset="2"/>
              <a:buChar char="Ø"/>
            </a:pPr>
            <a:r>
              <a:rPr lang="tr-TR" dirty="0"/>
              <a:t>1950’lerde siyasi sistemin etkili biçimde işlenmesi, </a:t>
            </a:r>
            <a:r>
              <a:rPr lang="tr-TR" dirty="0" err="1"/>
              <a:t>Nehru</a:t>
            </a:r>
            <a:r>
              <a:rPr lang="tr-TR" dirty="0"/>
              <a:t> yönetiminin yerel parti ‘’şef’’</a:t>
            </a:r>
            <a:r>
              <a:rPr lang="tr-TR" dirty="0" err="1"/>
              <a:t>leriyle</a:t>
            </a:r>
            <a:r>
              <a:rPr lang="tr-TR" dirty="0"/>
              <a:t> yaptığı işbirliğine dayanıyordu. Her ne kadar Kongre, seçim başarısını, </a:t>
            </a:r>
            <a:r>
              <a:rPr lang="tr-TR" dirty="0" err="1"/>
              <a:t>Nehru’nun</a:t>
            </a:r>
            <a:r>
              <a:rPr lang="tr-TR" dirty="0"/>
              <a:t> yorulmak bilmeden yaptığı kampanya çalışmalarına ve onun </a:t>
            </a:r>
            <a:r>
              <a:rPr lang="tr-TR" dirty="0" err="1"/>
              <a:t>Gandhi’nin</a:t>
            </a:r>
            <a:r>
              <a:rPr lang="tr-TR" dirty="0"/>
              <a:t> seçilmiş mirasçısı olarak itibarına borçlu olsa da, Kongre’nin otoritesi ancak parti örgütü yoluyla hayata geçirilebilirdi. 1937 seçimlerinden itibaren parti giderek ajitasyon yapan bir yapıdan oyla mücadele eden bir yapıya dönüştü. </a:t>
            </a:r>
          </a:p>
        </p:txBody>
      </p:sp>
    </p:spTree>
  </p:cSld>
  <p:clrMapOvr>
    <a:masterClrMapping/>
  </p:clrMapOvr>
  <p:transition spd="med">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p2764220.jpg"/>
          <p:cNvPicPr>
            <a:picLocks noChangeAspect="1"/>
          </p:cNvPicPr>
          <p:nvPr/>
        </p:nvPicPr>
        <p:blipFill>
          <a:blip r:embed="rId2" cstate="print"/>
          <a:stretch>
            <a:fillRect/>
          </a:stretch>
        </p:blipFill>
        <p:spPr>
          <a:xfrm>
            <a:off x="0" y="0"/>
            <a:ext cx="9144000" cy="6858000"/>
          </a:xfrm>
          <a:prstGeom prst="rect">
            <a:avLst/>
          </a:prstGeom>
        </p:spPr>
      </p:pic>
      <p:pic>
        <p:nvPicPr>
          <p:cNvPr id="5" name="Content Placeholder 7" descr="1-.jpg"/>
          <p:cNvPicPr>
            <a:picLocks noChangeAspect="1"/>
          </p:cNvPicPr>
          <p:nvPr/>
        </p:nvPicPr>
        <p:blipFill>
          <a:blip r:embed="rId3" cstate="print"/>
          <a:srcRect b="2751"/>
          <a:stretch>
            <a:fillRect/>
          </a:stretch>
        </p:blipFill>
        <p:spPr>
          <a:xfrm>
            <a:off x="0" y="0"/>
            <a:ext cx="9144000" cy="6858000"/>
          </a:xfrm>
          <a:prstGeom prst="rect">
            <a:avLst/>
          </a:prstGeom>
        </p:spPr>
      </p:pic>
      <p:sp>
        <p:nvSpPr>
          <p:cNvPr id="3" name="2 İçerik Yer Tutucusu"/>
          <p:cNvSpPr>
            <a:spLocks noGrp="1"/>
          </p:cNvSpPr>
          <p:nvPr>
            <p:ph idx="1"/>
          </p:nvPr>
        </p:nvSpPr>
        <p:spPr>
          <a:xfrm>
            <a:off x="467544" y="1052736"/>
            <a:ext cx="8229600" cy="4392488"/>
          </a:xfrm>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a:lnSpc>
                <a:spcPct val="170000"/>
              </a:lnSpc>
            </a:pPr>
            <a:r>
              <a:rPr lang="tr-TR" sz="3600" dirty="0">
                <a:effectLst>
                  <a:outerShdw blurRad="50800" dist="38100" dir="5400000" algn="t" rotWithShape="0">
                    <a:prstClr val="black">
                      <a:alpha val="40000"/>
                    </a:prstClr>
                  </a:outerShdw>
                </a:effectLst>
              </a:rPr>
              <a:t>Ancak 1950’lerde Hindistan’da popülist politika da hiç yok değildi. Yeni anayasa yürürlüğe girer girmez </a:t>
            </a:r>
            <a:r>
              <a:rPr lang="tr-TR" sz="3600" dirty="0" err="1">
                <a:effectLst>
                  <a:outerShdw blurRad="50800" dist="38100" dir="5400000" algn="t" rotWithShape="0">
                    <a:prstClr val="black">
                      <a:alpha val="40000"/>
                    </a:prstClr>
                  </a:outerShdw>
                </a:effectLst>
              </a:rPr>
              <a:t>Nehru</a:t>
            </a:r>
            <a:r>
              <a:rPr lang="tr-TR" sz="3600" dirty="0">
                <a:effectLst>
                  <a:outerShdw blurRad="50800" dist="38100" dir="5400000" algn="t" rotWithShape="0">
                    <a:prstClr val="black">
                      <a:alpha val="40000"/>
                    </a:prstClr>
                  </a:outerShdw>
                </a:effectLst>
              </a:rPr>
              <a:t>, Hindistan eyaletlerinin yeniden düzenlenmesini gerektiren çalkantılı bir hareketle mücadele etmek durumunda kaldı. Sorunun kökenleri, Hindistan’ın sömürge geçmişinde yatıyordu. İngiltere, vilayetleri şekillendirirken yüzlerce Hint prensliği bu vilayetlerden ayrılmıştı ve sadece kendi idari koşullarını ve günün siyasi ihtiyaçlarını göz önünde bulundurmuştu. 1947’den sonra prensliklerle bütünleşme sürecinde bazı rastgele tanımlanmış birimler de sisteme dahil edildiği için, işler iyice içinden çıkılmaz hale geldi.</a:t>
            </a:r>
          </a:p>
          <a:p>
            <a:pPr>
              <a:lnSpc>
                <a:spcPct val="170000"/>
              </a:lnSpc>
            </a:pPr>
            <a:endParaRPr lang="tr-TR" dirty="0"/>
          </a:p>
        </p:txBody>
      </p:sp>
    </p:spTree>
  </p:cSld>
  <p:clrMapOvr>
    <a:masterClrMapping/>
  </p:clrMapOvr>
  <p:transition spd="med">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wp2764220.jpg"/>
          <p:cNvPicPr>
            <a:picLocks noChangeAspect="1"/>
          </p:cNvPicPr>
          <p:nvPr/>
        </p:nvPicPr>
        <p:blipFill>
          <a:blip r:embed="rId3" cstate="print"/>
          <a:stretch>
            <a:fillRect/>
          </a:stretch>
        </p:blipFill>
        <p:spPr>
          <a:xfrm>
            <a:off x="0" y="0"/>
            <a:ext cx="9144000" cy="3573016"/>
          </a:xfrm>
          <a:prstGeom prst="rect">
            <a:avLst/>
          </a:prstGeom>
        </p:spPr>
      </p:pic>
      <p:sp>
        <p:nvSpPr>
          <p:cNvPr id="3" name="2 İçerik Yer Tutucusu"/>
          <p:cNvSpPr>
            <a:spLocks noGrp="1"/>
          </p:cNvSpPr>
          <p:nvPr>
            <p:ph idx="1"/>
          </p:nvPr>
        </p:nvSpPr>
        <p:spPr>
          <a:xfrm>
            <a:off x="467544" y="260648"/>
            <a:ext cx="8229600" cy="1905000"/>
          </a:xfrm>
        </p:spPr>
        <p:style>
          <a:lnRef idx="2">
            <a:schemeClr val="accent3">
              <a:shade val="50000"/>
            </a:schemeClr>
          </a:lnRef>
          <a:fillRef idx="1">
            <a:schemeClr val="accent3"/>
          </a:fillRef>
          <a:effectRef idx="0">
            <a:schemeClr val="accent3"/>
          </a:effectRef>
          <a:fontRef idx="minor">
            <a:schemeClr val="lt1"/>
          </a:fontRef>
        </p:style>
        <p:txBody>
          <a:bodyPr>
            <a:normAutofit fontScale="55000" lnSpcReduction="20000"/>
          </a:bodyPr>
          <a:lstStyle/>
          <a:p>
            <a:pPr>
              <a:lnSpc>
                <a:spcPct val="120000"/>
              </a:lnSpc>
            </a:pPr>
            <a:r>
              <a:rPr lang="tr-TR" dirty="0">
                <a:solidFill>
                  <a:schemeClr val="accent4">
                    <a:lumMod val="50000"/>
                  </a:schemeClr>
                </a:solidFill>
              </a:rPr>
              <a:t>1920’de, Kongre’nin yeniden yapılanma sürecinin bir parçası olarak </a:t>
            </a:r>
            <a:r>
              <a:rPr lang="tr-TR" dirty="0" err="1">
                <a:solidFill>
                  <a:schemeClr val="accent4">
                    <a:lumMod val="50000"/>
                  </a:schemeClr>
                </a:solidFill>
              </a:rPr>
              <a:t>Gandhi</a:t>
            </a:r>
            <a:r>
              <a:rPr lang="tr-TR" dirty="0">
                <a:solidFill>
                  <a:schemeClr val="accent4">
                    <a:lumMod val="50000"/>
                  </a:schemeClr>
                </a:solidFill>
              </a:rPr>
              <a:t>, dil grupları için İl Kongresi komiteleri kurmuştu. Böylece her komite kendi dilinde bir yaklaşım geliştirecek ve Kongre, Hindistan’ın çeşitli kesimlerinin ihtiyaçlarına daha iyi cevap verebilecekti. Eyaletlerin Yeniden Düzenlenmesi Komisyonu kuruldu ve komisyonun 1956’da yayımlanan raporuna uygun olarak Hindistan, konuşulan dil temel alınarak 14 eyalete bölündü.</a:t>
            </a:r>
          </a:p>
        </p:txBody>
      </p:sp>
      <p:pic>
        <p:nvPicPr>
          <p:cNvPr id="4" name="3 Resim" descr="05-changing-political-map-of-india-1956.jpg"/>
          <p:cNvPicPr>
            <a:picLocks noChangeAspect="1"/>
          </p:cNvPicPr>
          <p:nvPr/>
        </p:nvPicPr>
        <p:blipFill>
          <a:blip r:embed="rId4" cstate="print"/>
          <a:stretch>
            <a:fillRect/>
          </a:stretch>
        </p:blipFill>
        <p:spPr>
          <a:xfrm>
            <a:off x="1043608" y="2132856"/>
            <a:ext cx="6872250" cy="45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wp2764220.jpg"/>
          <p:cNvPicPr>
            <a:picLocks noChangeAspect="1"/>
          </p:cNvPicPr>
          <p:nvPr/>
        </p:nvPicPr>
        <p:blipFill>
          <a:blip r:embed="rId2" cstate="print"/>
          <a:stretch>
            <a:fillRect/>
          </a:stretch>
        </p:blipFill>
        <p:spPr>
          <a:xfrm>
            <a:off x="0" y="0"/>
            <a:ext cx="9144000" cy="5013176"/>
          </a:xfrm>
          <a:prstGeom prst="rect">
            <a:avLst/>
          </a:prstGeom>
        </p:spPr>
      </p:pic>
      <p:sp>
        <p:nvSpPr>
          <p:cNvPr id="3" name="2 İçerik Yer Tutucusu"/>
          <p:cNvSpPr>
            <a:spLocks noGrp="1"/>
          </p:cNvSpPr>
          <p:nvPr>
            <p:ph idx="1"/>
          </p:nvPr>
        </p:nvSpPr>
        <p:spPr>
          <a:xfrm>
            <a:off x="539552" y="332656"/>
            <a:ext cx="8229600" cy="2520280"/>
          </a:xfrm>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pPr>
              <a:lnSpc>
                <a:spcPct val="120000"/>
              </a:lnSpc>
            </a:pPr>
            <a:endParaRPr lang="tr-TR" dirty="0"/>
          </a:p>
          <a:p>
            <a:pPr>
              <a:lnSpc>
                <a:spcPct val="120000"/>
              </a:lnSpc>
            </a:pPr>
            <a:r>
              <a:rPr lang="tr-TR" dirty="0">
                <a:effectLst>
                  <a:outerShdw blurRad="38100" dist="38100" dir="2700000" algn="tl">
                    <a:srgbClr val="000000">
                      <a:alpha val="43137"/>
                    </a:srgbClr>
                  </a:outerShdw>
                </a:effectLst>
              </a:rPr>
              <a:t>Eyaletlerin yeniden düzenlenmesi yeni bir bölgesel dil siyasetini teşvik etti, ama halkın duyarlılığına uygun, barışçıl bir biçimde hareket edildiği için söz konusu adımlar ayrılıkçı talepleri de susturdu. Hem Hint ulusu hem de Kongre, bu sorunla demokratik yollarla baş ederek süreçten güçlenerek çıktı. Dilsel çeşitlilikle varılan uzlaşma, Hint kâğıt paralarında bile görülebilir. Resim 8.4’teki parada her ne kadar İngilizce ve Hintçe hâkim olsa da, ‘’on rupi’’ kelimeleri Hindistan’ın on dört resmi dilinde yazılmıştır.</a:t>
            </a:r>
          </a:p>
        </p:txBody>
      </p:sp>
      <p:pic>
        <p:nvPicPr>
          <p:cNvPr id="4" name="3 Resim" descr="91yVr5qFZIL._SX466_.jpg"/>
          <p:cNvPicPr>
            <a:picLocks noChangeAspect="1"/>
          </p:cNvPicPr>
          <p:nvPr/>
        </p:nvPicPr>
        <p:blipFill>
          <a:blip r:embed="rId3" cstate="print"/>
          <a:stretch>
            <a:fillRect/>
          </a:stretch>
        </p:blipFill>
        <p:spPr>
          <a:xfrm>
            <a:off x="755576" y="2852936"/>
            <a:ext cx="7488832" cy="3647992"/>
          </a:xfrm>
          <a:prstGeom prst="rect">
            <a:avLst/>
          </a:prstGeom>
          <a:ln>
            <a:noFill/>
          </a:ln>
          <a:effectLst>
            <a:softEdge rad="112500"/>
          </a:effectLst>
        </p:spPr>
      </p:pic>
    </p:spTree>
  </p:cSld>
  <p:clrMapOvr>
    <a:masterClrMapping/>
  </p:clrMapOvr>
  <p:transition spd="med">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wp2764220.jpg"/>
          <p:cNvPicPr>
            <a:picLocks noChangeAspect="1"/>
          </p:cNvPicPr>
          <p:nvPr/>
        </p:nvPicPr>
        <p:blipFill>
          <a:blip r:embed="rId2" cstate="print"/>
          <a:stretch>
            <a:fillRect/>
          </a:stretch>
        </p:blipFill>
        <p:spPr>
          <a:xfrm>
            <a:off x="0" y="0"/>
            <a:ext cx="9144000" cy="3689648"/>
          </a:xfrm>
          <a:prstGeom prst="rect">
            <a:avLst/>
          </a:prstGeom>
        </p:spPr>
      </p:pic>
      <p:sp>
        <p:nvSpPr>
          <p:cNvPr id="3" name="2 İçerik Yer Tutucusu"/>
          <p:cNvSpPr>
            <a:spLocks noGrp="1"/>
          </p:cNvSpPr>
          <p:nvPr>
            <p:ph idx="1"/>
          </p:nvPr>
        </p:nvSpPr>
        <p:spPr>
          <a:xfrm>
            <a:off x="251520" y="188640"/>
            <a:ext cx="8229600" cy="2260847"/>
          </a:xfrm>
          <a:ln>
            <a:solidFill>
              <a:schemeClr val="tx1"/>
            </a:solidFill>
          </a:ln>
        </p:spPr>
        <p:style>
          <a:lnRef idx="3">
            <a:schemeClr val="lt1"/>
          </a:lnRef>
          <a:fillRef idx="1">
            <a:schemeClr val="accent3"/>
          </a:fillRef>
          <a:effectRef idx="1">
            <a:schemeClr val="accent3"/>
          </a:effectRef>
          <a:fontRef idx="minor">
            <a:schemeClr val="lt1"/>
          </a:fontRef>
        </p:style>
        <p:txBody>
          <a:bodyPr>
            <a:normAutofit fontScale="55000" lnSpcReduction="20000"/>
          </a:bodyPr>
          <a:lstStyle/>
          <a:p>
            <a:pPr>
              <a:lnSpc>
                <a:spcPct val="120000"/>
              </a:lnSpc>
            </a:pPr>
            <a:r>
              <a:rPr lang="tr-TR" dirty="0" err="1">
                <a:solidFill>
                  <a:schemeClr val="accent4">
                    <a:lumMod val="50000"/>
                  </a:schemeClr>
                </a:solidFill>
              </a:rPr>
              <a:t>Nehru</a:t>
            </a:r>
            <a:r>
              <a:rPr lang="tr-TR" dirty="0">
                <a:solidFill>
                  <a:schemeClr val="accent4">
                    <a:lumMod val="50000"/>
                  </a:schemeClr>
                </a:solidFill>
              </a:rPr>
              <a:t> Hükümeti, iki eski vilayet olan Bombay ve </a:t>
            </a:r>
            <a:r>
              <a:rPr lang="tr-TR" dirty="0" err="1">
                <a:solidFill>
                  <a:schemeClr val="accent4">
                    <a:lumMod val="50000"/>
                  </a:schemeClr>
                </a:solidFill>
              </a:rPr>
              <a:t>Pencap’ı</a:t>
            </a:r>
            <a:r>
              <a:rPr lang="tr-TR" dirty="0">
                <a:solidFill>
                  <a:schemeClr val="accent4">
                    <a:lumMod val="50000"/>
                  </a:schemeClr>
                </a:solidFill>
              </a:rPr>
              <a:t> söz konusu yeniden yapılanma sürecinin dışında bırakma niyetindeydi. Eski Bombay Yönetim Başkenti iki farklı dilsel bölgeden oluşuyordu. (kuzeyde </a:t>
            </a:r>
            <a:r>
              <a:rPr lang="tr-TR" dirty="0" err="1">
                <a:solidFill>
                  <a:schemeClr val="accent4">
                    <a:lumMod val="50000"/>
                  </a:schemeClr>
                </a:solidFill>
              </a:rPr>
              <a:t>Gucerat</a:t>
            </a:r>
            <a:r>
              <a:rPr lang="tr-TR" dirty="0">
                <a:solidFill>
                  <a:schemeClr val="accent4">
                    <a:lumMod val="50000"/>
                  </a:schemeClr>
                </a:solidFill>
              </a:rPr>
              <a:t> dilini konuşanlar, güneyde </a:t>
            </a:r>
            <a:r>
              <a:rPr lang="tr-TR" dirty="0" err="1">
                <a:solidFill>
                  <a:schemeClr val="accent4">
                    <a:lumMod val="50000"/>
                  </a:schemeClr>
                </a:solidFill>
              </a:rPr>
              <a:t>Marathi</a:t>
            </a:r>
            <a:r>
              <a:rPr lang="tr-TR" dirty="0">
                <a:solidFill>
                  <a:schemeClr val="accent4">
                    <a:lumMod val="50000"/>
                  </a:schemeClr>
                </a:solidFill>
              </a:rPr>
              <a:t> dilini konuşanlar) Başka yerlerdeki değişimlerden etkilenen iki yeni siyasi parti, ayrı bir </a:t>
            </a:r>
            <a:r>
              <a:rPr lang="tr-TR" dirty="0" err="1">
                <a:solidFill>
                  <a:schemeClr val="accent4">
                    <a:lumMod val="50000"/>
                  </a:schemeClr>
                </a:solidFill>
              </a:rPr>
              <a:t>Maharashtra</a:t>
            </a:r>
            <a:r>
              <a:rPr lang="tr-TR" dirty="0">
                <a:solidFill>
                  <a:schemeClr val="accent4">
                    <a:lumMod val="50000"/>
                  </a:schemeClr>
                </a:solidFill>
              </a:rPr>
              <a:t> devleti talebiyle ortaya çıktı. Bombay’da gerçekleşen bir dizi kanlı isyanın ardından 1960’ta </a:t>
            </a:r>
            <a:r>
              <a:rPr lang="tr-TR" dirty="0" err="1">
                <a:solidFill>
                  <a:schemeClr val="accent4">
                    <a:lumMod val="50000"/>
                  </a:schemeClr>
                </a:solidFill>
              </a:rPr>
              <a:t>Gucerat</a:t>
            </a:r>
            <a:r>
              <a:rPr lang="tr-TR" dirty="0">
                <a:solidFill>
                  <a:schemeClr val="accent4">
                    <a:lumMod val="50000"/>
                  </a:schemeClr>
                </a:solidFill>
              </a:rPr>
              <a:t>, </a:t>
            </a:r>
            <a:r>
              <a:rPr lang="tr-TR" dirty="0" err="1">
                <a:solidFill>
                  <a:schemeClr val="accent4">
                    <a:lumMod val="50000"/>
                  </a:schemeClr>
                </a:solidFill>
              </a:rPr>
              <a:t>Maharashtra’dan</a:t>
            </a:r>
            <a:r>
              <a:rPr lang="tr-TR" dirty="0">
                <a:solidFill>
                  <a:schemeClr val="accent4">
                    <a:lumMod val="50000"/>
                  </a:schemeClr>
                </a:solidFill>
              </a:rPr>
              <a:t> ayrıldı ve adı sonradan </a:t>
            </a:r>
            <a:r>
              <a:rPr lang="tr-TR" dirty="0" err="1">
                <a:solidFill>
                  <a:schemeClr val="accent4">
                    <a:lumMod val="50000"/>
                  </a:schemeClr>
                </a:solidFill>
              </a:rPr>
              <a:t>Mumbai</a:t>
            </a:r>
            <a:r>
              <a:rPr lang="tr-TR" dirty="0">
                <a:solidFill>
                  <a:schemeClr val="accent4">
                    <a:lumMod val="50000"/>
                  </a:schemeClr>
                </a:solidFill>
              </a:rPr>
              <a:t> olan Bombay, </a:t>
            </a:r>
            <a:r>
              <a:rPr lang="tr-TR" dirty="0" err="1">
                <a:solidFill>
                  <a:schemeClr val="accent4">
                    <a:lumMod val="50000"/>
                  </a:schemeClr>
                </a:solidFill>
              </a:rPr>
              <a:t>Maharashtra’nın</a:t>
            </a:r>
            <a:r>
              <a:rPr lang="tr-TR" dirty="0">
                <a:solidFill>
                  <a:schemeClr val="accent4">
                    <a:lumMod val="50000"/>
                  </a:schemeClr>
                </a:solidFill>
              </a:rPr>
              <a:t> başkenti oldu.</a:t>
            </a:r>
          </a:p>
          <a:p>
            <a:endParaRPr lang="tr-TR" dirty="0"/>
          </a:p>
        </p:txBody>
      </p:sp>
      <p:pic>
        <p:nvPicPr>
          <p:cNvPr id="4" name="3 Resim" descr="06-changing-political-map-of-india-1960.jpg"/>
          <p:cNvPicPr>
            <a:picLocks noChangeAspect="1"/>
          </p:cNvPicPr>
          <p:nvPr/>
        </p:nvPicPr>
        <p:blipFill>
          <a:blip r:embed="rId3" cstate="print"/>
          <a:stretch>
            <a:fillRect/>
          </a:stretch>
        </p:blipFill>
        <p:spPr>
          <a:xfrm>
            <a:off x="971600" y="2204864"/>
            <a:ext cx="6912768" cy="4608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pic>
        <p:nvPicPr>
          <p:cNvPr id="4" name="3 İçerik Yer Tutucusu" descr="5ae8bedd85c6af0930130421.jpg"/>
          <p:cNvPicPr>
            <a:picLocks noGrp="1" noChangeAspect="1"/>
          </p:cNvPicPr>
          <p:nvPr>
            <p:ph idx="1"/>
          </p:nvPr>
        </p:nvPicPr>
        <p:blipFill>
          <a:blip r:embed="rId3" cstate="print"/>
          <a:srcRect b="38739"/>
          <a:stretch>
            <a:fillRect/>
          </a:stretch>
        </p:blipFill>
        <p:spPr>
          <a:xfrm>
            <a:off x="395536" y="836712"/>
            <a:ext cx="8465441" cy="4752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fhf.png"/>
          <p:cNvPicPr>
            <a:picLocks noChangeAspect="1"/>
          </p:cNvPicPr>
          <p:nvPr/>
        </p:nvPicPr>
        <p:blipFill>
          <a:blip r:embed="rId2" cstate="print"/>
          <a:stretch>
            <a:fillRect/>
          </a:stretch>
        </p:blipFill>
        <p:spPr>
          <a:xfrm>
            <a:off x="0" y="0"/>
            <a:ext cx="9144000" cy="4149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İçerik Yer Tutucusu"/>
          <p:cNvSpPr>
            <a:spLocks noGrp="1"/>
          </p:cNvSpPr>
          <p:nvPr>
            <p:ph idx="1"/>
          </p:nvPr>
        </p:nvSpPr>
        <p:spPr>
          <a:xfrm>
            <a:off x="539552" y="3733057"/>
            <a:ext cx="8229600" cy="3124943"/>
          </a:xfrm>
        </p:spPr>
        <p:style>
          <a:lnRef idx="3">
            <a:schemeClr val="lt1"/>
          </a:lnRef>
          <a:fillRef idx="1">
            <a:schemeClr val="accent6"/>
          </a:fillRef>
          <a:effectRef idx="1">
            <a:schemeClr val="accent6"/>
          </a:effectRef>
          <a:fontRef idx="minor">
            <a:schemeClr val="lt1"/>
          </a:fontRef>
        </p:style>
        <p:txBody>
          <a:bodyPr>
            <a:normAutofit fontScale="55000" lnSpcReduction="20000"/>
          </a:bodyPr>
          <a:lstStyle/>
          <a:p>
            <a:pPr>
              <a:lnSpc>
                <a:spcPct val="120000"/>
              </a:lnSpc>
            </a:pPr>
            <a:r>
              <a:rPr lang="tr-TR" dirty="0" err="1">
                <a:solidFill>
                  <a:schemeClr val="accent4">
                    <a:lumMod val="50000"/>
                  </a:schemeClr>
                </a:solidFill>
              </a:rPr>
              <a:t>Pencap’ta</a:t>
            </a:r>
            <a:r>
              <a:rPr lang="tr-TR" dirty="0">
                <a:solidFill>
                  <a:schemeClr val="accent4">
                    <a:lumMod val="50000"/>
                  </a:schemeClr>
                </a:solidFill>
              </a:rPr>
              <a:t> ise daha zorlu bir sorunla </a:t>
            </a:r>
            <a:r>
              <a:rPr lang="tr-TR" dirty="0" err="1">
                <a:solidFill>
                  <a:schemeClr val="accent4">
                    <a:lumMod val="50000"/>
                  </a:schemeClr>
                </a:solidFill>
              </a:rPr>
              <a:t>yüzleşilecekti</a:t>
            </a:r>
            <a:r>
              <a:rPr lang="tr-TR" dirty="0">
                <a:solidFill>
                  <a:schemeClr val="accent4">
                    <a:lumMod val="50000"/>
                  </a:schemeClr>
                </a:solidFill>
              </a:rPr>
              <a:t>. 1947’den itibaren vilayetin Hindistan’a kalan bölümünde </a:t>
            </a:r>
            <a:r>
              <a:rPr lang="tr-TR" dirty="0" err="1">
                <a:solidFill>
                  <a:schemeClr val="accent4">
                    <a:lumMod val="50000"/>
                  </a:schemeClr>
                </a:solidFill>
              </a:rPr>
              <a:t>Pencabi</a:t>
            </a:r>
            <a:r>
              <a:rPr lang="tr-TR" dirty="0">
                <a:solidFill>
                  <a:schemeClr val="accent4">
                    <a:lumMod val="50000"/>
                  </a:schemeClr>
                </a:solidFill>
              </a:rPr>
              <a:t> dilini ve Hintçeyi konuşanlar yaşasa da, bölge farklı bir dinsel topluluk olan Sihlere de ev sahipliği yapıyordu. Eyaletin </a:t>
            </a:r>
            <a:r>
              <a:rPr lang="tr-TR" dirty="0" err="1">
                <a:solidFill>
                  <a:schemeClr val="accent4">
                    <a:lumMod val="50000"/>
                  </a:schemeClr>
                </a:solidFill>
              </a:rPr>
              <a:t>Pencabi</a:t>
            </a:r>
            <a:r>
              <a:rPr lang="tr-TR" dirty="0">
                <a:solidFill>
                  <a:schemeClr val="accent4">
                    <a:lumMod val="50000"/>
                  </a:schemeClr>
                </a:solidFill>
              </a:rPr>
              <a:t> dili konuşan bölümüne hakim olan Sihler, </a:t>
            </a:r>
            <a:r>
              <a:rPr lang="tr-TR" dirty="0" err="1">
                <a:solidFill>
                  <a:schemeClr val="accent4">
                    <a:lumMod val="50000"/>
                  </a:schemeClr>
                </a:solidFill>
              </a:rPr>
              <a:t>Akali</a:t>
            </a:r>
            <a:r>
              <a:rPr lang="tr-TR" dirty="0">
                <a:solidFill>
                  <a:schemeClr val="accent4">
                    <a:lumMod val="50000"/>
                  </a:schemeClr>
                </a:solidFill>
              </a:rPr>
              <a:t> Dal yoluyla </a:t>
            </a:r>
            <a:r>
              <a:rPr lang="tr-TR" dirty="0" err="1">
                <a:solidFill>
                  <a:schemeClr val="accent4">
                    <a:lumMod val="50000"/>
                  </a:schemeClr>
                </a:solidFill>
              </a:rPr>
              <a:t>Pencabi</a:t>
            </a:r>
            <a:r>
              <a:rPr lang="tr-TR" dirty="0">
                <a:solidFill>
                  <a:schemeClr val="accent4">
                    <a:lumMod val="50000"/>
                  </a:schemeClr>
                </a:solidFill>
              </a:rPr>
              <a:t> dilinin konuşulduğu bir eyalet için kampanya düzenlediler. Böylesi bir eyalet Sihlerin de anavatanı olacaktı. Yaralayıcı bölünme tecrübesini hatırlayan </a:t>
            </a:r>
            <a:r>
              <a:rPr lang="tr-TR" dirty="0" err="1">
                <a:solidFill>
                  <a:schemeClr val="accent4">
                    <a:lumMod val="50000"/>
                  </a:schemeClr>
                </a:solidFill>
              </a:rPr>
              <a:t>Nehru</a:t>
            </a:r>
            <a:r>
              <a:rPr lang="tr-TR" dirty="0">
                <a:solidFill>
                  <a:schemeClr val="accent4">
                    <a:lumMod val="50000"/>
                  </a:schemeClr>
                </a:solidFill>
              </a:rPr>
              <a:t>, dinsel fikirlere dayalı bir eyaletin kurulmasına kesinlikle karşıydı; fakat </a:t>
            </a:r>
            <a:r>
              <a:rPr lang="tr-TR" dirty="0" err="1">
                <a:solidFill>
                  <a:schemeClr val="accent4">
                    <a:lumMod val="50000"/>
                  </a:schemeClr>
                </a:solidFill>
              </a:rPr>
              <a:t>Nehru’nun</a:t>
            </a:r>
            <a:r>
              <a:rPr lang="tr-TR" dirty="0">
                <a:solidFill>
                  <a:schemeClr val="accent4">
                    <a:lumMod val="50000"/>
                  </a:schemeClr>
                </a:solidFill>
              </a:rPr>
              <a:t> vefatından sonra, 1966’da görünüşte dinsel değil de dilsel bir temelde yeni bir düzenleme yapıldı. Bu düzenlemeye göre, </a:t>
            </a:r>
            <a:r>
              <a:rPr lang="tr-TR" dirty="0" err="1">
                <a:solidFill>
                  <a:schemeClr val="accent4">
                    <a:lumMod val="50000"/>
                  </a:schemeClr>
                </a:solidFill>
              </a:rPr>
              <a:t>Pencabi</a:t>
            </a:r>
            <a:r>
              <a:rPr lang="tr-TR" dirty="0">
                <a:solidFill>
                  <a:schemeClr val="accent4">
                    <a:lumMod val="50000"/>
                  </a:schemeClr>
                </a:solidFill>
              </a:rPr>
              <a:t> dilini konuşanlar için </a:t>
            </a:r>
            <a:r>
              <a:rPr lang="tr-TR" dirty="0" err="1">
                <a:solidFill>
                  <a:schemeClr val="accent4">
                    <a:lumMod val="50000"/>
                  </a:schemeClr>
                </a:solidFill>
              </a:rPr>
              <a:t>Pencap</a:t>
            </a:r>
            <a:r>
              <a:rPr lang="tr-TR" dirty="0">
                <a:solidFill>
                  <a:schemeClr val="accent4">
                    <a:lumMod val="50000"/>
                  </a:schemeClr>
                </a:solidFill>
              </a:rPr>
              <a:t> eyaleti oluşturuldu; Hintçe konuşulan bölgeler </a:t>
            </a:r>
            <a:r>
              <a:rPr lang="tr-TR" dirty="0" err="1">
                <a:solidFill>
                  <a:schemeClr val="accent4">
                    <a:lumMod val="50000"/>
                  </a:schemeClr>
                </a:solidFill>
              </a:rPr>
              <a:t>Haryana</a:t>
            </a:r>
            <a:r>
              <a:rPr lang="tr-TR" dirty="0">
                <a:solidFill>
                  <a:schemeClr val="accent4">
                    <a:lumMod val="50000"/>
                  </a:schemeClr>
                </a:solidFill>
              </a:rPr>
              <a:t> ve </a:t>
            </a:r>
            <a:r>
              <a:rPr lang="tr-TR" dirty="0" err="1">
                <a:solidFill>
                  <a:schemeClr val="accent4">
                    <a:lumMod val="50000"/>
                  </a:schemeClr>
                </a:solidFill>
              </a:rPr>
              <a:t>Himachal</a:t>
            </a:r>
            <a:r>
              <a:rPr lang="tr-TR" dirty="0">
                <a:solidFill>
                  <a:schemeClr val="accent4">
                    <a:lumMod val="50000"/>
                  </a:schemeClr>
                </a:solidFill>
              </a:rPr>
              <a:t> </a:t>
            </a:r>
            <a:r>
              <a:rPr lang="tr-TR" dirty="0" err="1">
                <a:solidFill>
                  <a:schemeClr val="accent4">
                    <a:lumMod val="50000"/>
                  </a:schemeClr>
                </a:solidFill>
              </a:rPr>
              <a:t>Pradeş</a:t>
            </a:r>
            <a:r>
              <a:rPr lang="tr-TR" dirty="0">
                <a:solidFill>
                  <a:schemeClr val="accent4">
                    <a:lumMod val="50000"/>
                  </a:schemeClr>
                </a:solidFill>
              </a:rPr>
              <a:t> eyaletleri haline getirildi.</a:t>
            </a:r>
          </a:p>
          <a:p>
            <a:endParaRPr lang="tr-TR" dirty="0">
              <a:solidFill>
                <a:schemeClr val="accent4">
                  <a:lumMod val="50000"/>
                </a:schemeClr>
              </a:solidFill>
            </a:endParaRPr>
          </a:p>
        </p:txBody>
      </p:sp>
    </p:spTree>
  </p:cSld>
  <p:clrMapOvr>
    <a:masterClrMapping/>
  </p:clrMapOvr>
  <p:transition spd="med">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708920"/>
            <a:ext cx="8229600" cy="79208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YENİ EKONOMİK DÜZEN</a:t>
            </a: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Resim" descr="India-750x400.jpg"/>
          <p:cNvPicPr>
            <a:picLocks noChangeAspect="1"/>
          </p:cNvPicPr>
          <p:nvPr/>
        </p:nvPicPr>
        <p:blipFill>
          <a:blip r:embed="rId2" cstate="print">
            <a:lum contrast="-10000"/>
          </a:blip>
          <a:stretch>
            <a:fillRect/>
          </a:stretch>
        </p:blipFill>
        <p:spPr>
          <a:xfrm>
            <a:off x="0" y="0"/>
            <a:ext cx="9144000" cy="3789040"/>
          </a:xfrm>
          <a:prstGeom prst="rect">
            <a:avLst/>
          </a:prstGeom>
          <a:ln>
            <a:noFill/>
          </a:ln>
          <a:effectLst>
            <a:outerShdw blurRad="190500" algn="tl" rotWithShape="0">
              <a:srgbClr val="000000">
                <a:alpha val="70000"/>
              </a:srgbClr>
            </a:outerShdw>
          </a:effectLst>
        </p:spPr>
      </p:pic>
      <p:sp>
        <p:nvSpPr>
          <p:cNvPr id="3" name="2 İçerik Yer Tutucusu"/>
          <p:cNvSpPr>
            <a:spLocks noGrp="1"/>
          </p:cNvSpPr>
          <p:nvPr>
            <p:ph idx="1"/>
          </p:nvPr>
        </p:nvSpPr>
        <p:spPr>
          <a:xfrm>
            <a:off x="971600" y="3717032"/>
            <a:ext cx="7139136" cy="3024336"/>
          </a:xfrm>
        </p:spPr>
        <p:style>
          <a:lnRef idx="2">
            <a:schemeClr val="accent3">
              <a:shade val="50000"/>
            </a:schemeClr>
          </a:lnRef>
          <a:fillRef idx="1">
            <a:schemeClr val="accent3"/>
          </a:fillRef>
          <a:effectRef idx="0">
            <a:schemeClr val="accent3"/>
          </a:effectRef>
          <a:fontRef idx="minor">
            <a:schemeClr val="lt1"/>
          </a:fontRef>
        </p:style>
        <p:txBody>
          <a:bodyPr>
            <a:normAutofit fontScale="55000" lnSpcReduction="20000"/>
          </a:bodyPr>
          <a:lstStyle/>
          <a:p>
            <a:pPr>
              <a:lnSpc>
                <a:spcPct val="120000"/>
              </a:lnSpc>
            </a:pPr>
            <a:r>
              <a:rPr lang="tr-TR" dirty="0">
                <a:solidFill>
                  <a:schemeClr val="accent4">
                    <a:lumMod val="50000"/>
                  </a:schemeClr>
                </a:solidFill>
              </a:rPr>
              <a:t>Hintli liderler, bağımsızlıktan önce de ülkenin sömürge deneyiminin yol açtığı ekonomik geri kalmışlığa son verme arayışındaydılar. </a:t>
            </a:r>
          </a:p>
          <a:p>
            <a:pPr>
              <a:lnSpc>
                <a:spcPct val="120000"/>
              </a:lnSpc>
            </a:pPr>
            <a:r>
              <a:rPr lang="tr-TR" dirty="0" err="1">
                <a:solidFill>
                  <a:schemeClr val="accent4">
                    <a:lumMod val="50000"/>
                  </a:schemeClr>
                </a:solidFill>
              </a:rPr>
              <a:t>Nehru</a:t>
            </a:r>
            <a:r>
              <a:rPr lang="tr-TR" dirty="0">
                <a:solidFill>
                  <a:schemeClr val="accent4">
                    <a:lumMod val="50000"/>
                  </a:schemeClr>
                </a:solidFill>
              </a:rPr>
              <a:t> </a:t>
            </a:r>
            <a:r>
              <a:rPr lang="tr-TR" dirty="0" err="1">
                <a:solidFill>
                  <a:schemeClr val="accent4">
                    <a:lumMod val="50000"/>
                  </a:schemeClr>
                </a:solidFill>
              </a:rPr>
              <a:t>Gandhi’yle</a:t>
            </a:r>
            <a:r>
              <a:rPr lang="tr-TR" dirty="0">
                <a:solidFill>
                  <a:schemeClr val="accent4">
                    <a:lumMod val="50000"/>
                  </a:schemeClr>
                </a:solidFill>
              </a:rPr>
              <a:t> birlikte şiddetten uzak durdu ve Kongre’yi, Hindistan siyasi yaşamının ayırıcı değil birleştirici bir gücü yapmak için uğraştı. Yine de daha eşitlikçi bir toplumsal düzene olan inancı, başbakanlığı döneminde </a:t>
            </a:r>
            <a:r>
              <a:rPr lang="tr-TR" dirty="0" err="1">
                <a:solidFill>
                  <a:schemeClr val="accent4">
                    <a:lumMod val="50000"/>
                  </a:schemeClr>
                </a:solidFill>
              </a:rPr>
              <a:t>Nehru’yu</a:t>
            </a:r>
            <a:r>
              <a:rPr lang="tr-TR" dirty="0">
                <a:solidFill>
                  <a:schemeClr val="accent4">
                    <a:lumMod val="50000"/>
                  </a:schemeClr>
                </a:solidFill>
              </a:rPr>
              <a:t>, tarımsal reform ve ekonomi de devlet kontrolü gibi konularda geniş çaplı önlemler almaya yöneltti. 1947’de bir siyasi hedef olarak tanımlanan </a:t>
            </a:r>
            <a:r>
              <a:rPr lang="tr-TR" dirty="0">
                <a:solidFill>
                  <a:srgbClr val="C00000"/>
                </a:solidFill>
              </a:rPr>
              <a:t>‘’üretim araçlarının toplumsal mülkiyet veya denetim altına alınacağı sosyalist bir modelin kurulması yolunda hayata geçirilecek planlama’’ </a:t>
            </a:r>
            <a:r>
              <a:rPr lang="tr-TR" dirty="0">
                <a:solidFill>
                  <a:schemeClr val="accent4">
                    <a:lumMod val="50000"/>
                  </a:schemeClr>
                </a:solidFill>
              </a:rPr>
              <a:t>ilkesi, 1955 itibariyle resmiyet kazandı.</a:t>
            </a:r>
          </a:p>
          <a:p>
            <a:endParaRPr lang="tr-TR" dirty="0">
              <a:solidFill>
                <a:schemeClr val="accent4">
                  <a:lumMod val="50000"/>
                </a:schemeClr>
              </a:solidFill>
            </a:endParaRPr>
          </a:p>
          <a:p>
            <a:endParaRPr lang="tr-TR" dirty="0">
              <a:solidFill>
                <a:schemeClr val="accent4">
                  <a:lumMod val="50000"/>
                </a:schemeClr>
              </a:solidFill>
            </a:endParaRPr>
          </a:p>
        </p:txBody>
      </p:sp>
      <p:sp>
        <p:nvSpPr>
          <p:cNvPr id="6" name="5 Dikdörtgen"/>
          <p:cNvSpPr/>
          <p:nvPr/>
        </p:nvSpPr>
        <p:spPr>
          <a:xfrm>
            <a:off x="107504" y="260648"/>
            <a:ext cx="5832648"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YENİ EKONOMİK D</a:t>
            </a:r>
            <a:r>
              <a:rPr lang="tr-T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ÜZEN</a:t>
            </a:r>
            <a:endParaRPr lang="tr-TR"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wheel/>
  </p:transition>
</p:sld>
</file>

<file path=ppt/theme/theme1.xml><?xml version="1.0" encoding="utf-8"?>
<a:theme xmlns:a="http://schemas.openxmlformats.org/drawingml/2006/main" name="India-PowerPoint-Template-8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922</TotalTime>
  <Words>941</Words>
  <Application>Microsoft Office PowerPoint</Application>
  <PresentationFormat>Ekran Gösterisi (4:3)</PresentationFormat>
  <Paragraphs>35</Paragraphs>
  <Slides>14</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14</vt:i4>
      </vt:variant>
    </vt:vector>
  </HeadingPairs>
  <TitlesOfParts>
    <vt:vector size="22" baseType="lpstr">
      <vt:lpstr>Arial</vt:lpstr>
      <vt:lpstr>Calibri</vt:lpstr>
      <vt:lpstr>Century Schoolbook</vt:lpstr>
      <vt:lpstr>Comic Sans MS</vt:lpstr>
      <vt:lpstr>Corbel</vt:lpstr>
      <vt:lpstr>Wingdings</vt:lpstr>
      <vt:lpstr>India-PowerPoint-Template-831</vt:lpstr>
      <vt:lpstr>Headlines</vt:lpstr>
      <vt:lpstr>Hin 415 Hindistan bağımsızlık hareketi ve tarihi  13. Hafta    KONGRE İKTİDARI: DEMOKRASİ VE KALKINMA,  1950-1989 II </vt:lpstr>
      <vt:lpstr> YENİ SİYASİ DÜZEN </vt:lpstr>
      <vt:lpstr>PowerPoint Sunusu</vt:lpstr>
      <vt:lpstr>PowerPoint Sunusu</vt:lpstr>
      <vt:lpstr>PowerPoint Sunusu</vt:lpstr>
      <vt:lpstr>PowerPoint Sunusu</vt:lpstr>
      <vt:lpstr>PowerPoint Sunusu</vt:lpstr>
      <vt:lpstr>PowerPoint Sunusu</vt:lpstr>
      <vt:lpstr> YENİ EKONOMİK DÜZEN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Guest</dc:creator>
  <cp:lastModifiedBy>casper</cp:lastModifiedBy>
  <cp:revision>97</cp:revision>
  <dcterms:created xsi:type="dcterms:W3CDTF">2019-11-23T14:17:35Z</dcterms:created>
  <dcterms:modified xsi:type="dcterms:W3CDTF">2020-03-09T11:11:45Z</dcterms:modified>
</cp:coreProperties>
</file>