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316" r:id="rId3"/>
    <p:sldId id="318" r:id="rId4"/>
    <p:sldId id="320" r:id="rId5"/>
    <p:sldId id="322" r:id="rId6"/>
    <p:sldId id="334" r:id="rId7"/>
    <p:sldId id="336" r:id="rId8"/>
    <p:sldId id="338" r:id="rId9"/>
    <p:sldId id="340" r:id="rId10"/>
    <p:sldId id="342" r:id="rId11"/>
    <p:sldId id="257" r:id="rId12"/>
    <p:sldId id="258" r:id="rId13"/>
    <p:sldId id="260" r:id="rId14"/>
    <p:sldId id="261" r:id="rId15"/>
    <p:sldId id="262" r:id="rId16"/>
    <p:sldId id="263" r:id="rId17"/>
    <p:sldId id="278" r:id="rId18"/>
    <p:sldId id="279" r:id="rId19"/>
    <p:sldId id="303" r:id="rId20"/>
    <p:sldId id="304" r:id="rId21"/>
    <p:sldId id="305" r:id="rId22"/>
    <p:sldId id="306" r:id="rId23"/>
    <p:sldId id="307" r:id="rId24"/>
    <p:sldId id="308" r:id="rId25"/>
    <p:sldId id="309" r:id="rId26"/>
    <p:sldId id="264" r:id="rId27"/>
    <p:sldId id="277" r:id="rId28"/>
    <p:sldId id="265" r:id="rId29"/>
    <p:sldId id="266" r:id="rId30"/>
    <p:sldId id="267" r:id="rId31"/>
    <p:sldId id="268" r:id="rId32"/>
    <p:sldId id="269" r:id="rId33"/>
    <p:sldId id="270" r:id="rId34"/>
    <p:sldId id="271" r:id="rId35"/>
    <p:sldId id="272" r:id="rId36"/>
    <p:sldId id="273" r:id="rId37"/>
    <p:sldId id="275" r:id="rId38"/>
    <p:sldId id="274" r:id="rId39"/>
    <p:sldId id="276" r:id="rId40"/>
    <p:sldId id="280" r:id="rId41"/>
    <p:sldId id="281" r:id="rId42"/>
    <p:sldId id="282" r:id="rId43"/>
    <p:sldId id="283" r:id="rId44"/>
    <p:sldId id="284" r:id="rId45"/>
    <p:sldId id="285" r:id="rId46"/>
    <p:sldId id="286" r:id="rId47"/>
    <p:sldId id="288" r:id="rId48"/>
    <p:sldId id="287" r:id="rId49"/>
    <p:sldId id="310" r:id="rId50"/>
    <p:sldId id="312" r:id="rId51"/>
    <p:sldId id="314" r:id="rId52"/>
    <p:sldId id="290" r:id="rId53"/>
    <p:sldId id="291" r:id="rId54"/>
    <p:sldId id="343" r:id="rId55"/>
    <p:sldId id="344" r:id="rId56"/>
    <p:sldId id="299" r:id="rId57"/>
    <p:sldId id="289" r:id="rId58"/>
    <p:sldId id="292" r:id="rId59"/>
    <p:sldId id="293" r:id="rId60"/>
    <p:sldId id="301" r:id="rId61"/>
    <p:sldId id="294" r:id="rId62"/>
    <p:sldId id="295" r:id="rId63"/>
    <p:sldId id="298" r:id="rId64"/>
    <p:sldId id="296" r:id="rId65"/>
    <p:sldId id="300" r:id="rId66"/>
    <p:sldId id="297" r:id="rId67"/>
    <p:sldId id="302" r:id="rId6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224"/>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図形 1"/>
          <p:cNvSpPr>
            <a:spLocks noGrp="1"/>
          </p:cNvSpPr>
          <p:nvPr>
            <p:ph type="ctrTitle"/>
          </p:nvPr>
        </p:nvSpPr>
        <p:spPr>
          <a:xfrm>
            <a:off x="928662" y="1928803"/>
            <a:ext cx="7172348" cy="1470025"/>
          </a:xfrm>
        </p:spPr>
        <p:txBody>
          <a:bodyPr/>
          <a:lstStyle/>
          <a:p>
            <a:r>
              <a:rPr kumimoji="1" lang="tr-TR" altLang="ja-JP" smtClean="0"/>
              <a:t>Asıl başlık stili için tıklatın</a:t>
            </a:r>
            <a:endParaRPr kumimoji="1" lang="ja-JP" altLang="en-US" dirty="0"/>
          </a:p>
        </p:txBody>
      </p:sp>
      <p:sp>
        <p:nvSpPr>
          <p:cNvPr id="8" name="図形 7"/>
          <p:cNvSpPr>
            <a:spLocks noGrp="1"/>
          </p:cNvSpPr>
          <p:nvPr>
            <p:ph type="subTitle" idx="1"/>
          </p:nvPr>
        </p:nvSpPr>
        <p:spPr>
          <a:xfrm>
            <a:off x="1371600" y="3643314"/>
            <a:ext cx="6400800" cy="1285884"/>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tr-TR" altLang="ja-JP" smtClean="0"/>
              <a:t>Asıl alt başlık stilini düzenlemek için tıklatın</a:t>
            </a:r>
            <a:endParaRPr kumimoji="1" lang="ja-JP" altLang="en-US" dirty="0"/>
          </a:p>
        </p:txBody>
      </p:sp>
      <p:sp>
        <p:nvSpPr>
          <p:cNvPr id="12" name="図形 11"/>
          <p:cNvSpPr>
            <a:spLocks noGrp="1"/>
          </p:cNvSpPr>
          <p:nvPr>
            <p:ph type="dt" sz="half" idx="10"/>
          </p:nvPr>
        </p:nvSpPr>
        <p:spPr/>
        <p:txBody>
          <a:bodyPr/>
          <a:lstStyle/>
          <a:p>
            <a:fld id="{27E1469A-6B83-41E8-8E09-D3BF5D34E582}" type="datetimeFigureOut">
              <a:rPr lang="tr-TR" smtClean="0"/>
              <a:pPr/>
              <a:t>11.10.2009</a:t>
            </a:fld>
            <a:endParaRPr lang="tr-TR"/>
          </a:p>
        </p:txBody>
      </p:sp>
      <p:sp>
        <p:nvSpPr>
          <p:cNvPr id="11" name="図形 10"/>
          <p:cNvSpPr>
            <a:spLocks noGrp="1"/>
          </p:cNvSpPr>
          <p:nvPr>
            <p:ph type="ftr" sz="quarter" idx="11"/>
          </p:nvPr>
        </p:nvSpPr>
        <p:spPr/>
        <p:txBody>
          <a:bodyPr/>
          <a:lstStyle/>
          <a:p>
            <a:endParaRPr lang="tr-TR"/>
          </a:p>
        </p:txBody>
      </p:sp>
      <p:sp>
        <p:nvSpPr>
          <p:cNvPr id="18" name="図形 17"/>
          <p:cNvSpPr>
            <a:spLocks noGrp="1"/>
          </p:cNvSpPr>
          <p:nvPr>
            <p:ph type="sldNum" sz="quarter" idx="12"/>
          </p:nvPr>
        </p:nvSpPr>
        <p:spPr/>
        <p:txBody>
          <a:bodyPr/>
          <a:lstStyle/>
          <a:p>
            <a:fld id="{0FF09E7D-769D-4D18-A552-47017AB7B00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Başlık, Dikey Metin">
    <p:spTree>
      <p:nvGrpSpPr>
        <p:cNvPr id="1" name=""/>
        <p:cNvGrpSpPr/>
        <p:nvPr/>
      </p:nvGrpSpPr>
      <p:grpSpPr>
        <a:xfrm>
          <a:off x="0" y="0"/>
          <a:ext cx="0" cy="0"/>
          <a:chOff x="0" y="0"/>
          <a:chExt cx="0" cy="0"/>
        </a:xfrm>
      </p:grpSpPr>
      <p:sp>
        <p:nvSpPr>
          <p:cNvPr id="2" name="図形 1"/>
          <p:cNvSpPr>
            <a:spLocks noGrp="1"/>
          </p:cNvSpPr>
          <p:nvPr>
            <p:ph type="title"/>
          </p:nvPr>
        </p:nvSpPr>
        <p:spPr>
          <a:xfrm>
            <a:off x="671514" y="274638"/>
            <a:ext cx="7829576" cy="1011222"/>
          </a:xfrm>
        </p:spPr>
        <p:txBody>
          <a:bodyPr/>
          <a:lstStyle/>
          <a:p>
            <a:r>
              <a:rPr kumimoji="1" lang="tr-TR" altLang="ja-JP" smtClean="0"/>
              <a:t>Asıl başlık stili için tıklatın</a:t>
            </a:r>
            <a:endParaRPr kumimoji="1" lang="ja-JP" altLang="en-US" dirty="0"/>
          </a:p>
        </p:txBody>
      </p:sp>
      <p:sp>
        <p:nvSpPr>
          <p:cNvPr id="3" name="図形 2"/>
          <p:cNvSpPr>
            <a:spLocks noGrp="1"/>
          </p:cNvSpPr>
          <p:nvPr>
            <p:ph type="body" orient="vert" idx="1"/>
          </p:nvPr>
        </p:nvSpPr>
        <p:spPr>
          <a:xfrm>
            <a:off x="671514" y="1285860"/>
            <a:ext cx="7829576" cy="4357718"/>
          </a:xfrm>
        </p:spPr>
        <p:txBody>
          <a:bodyPr vert="eaVert"/>
          <a:lstStyle/>
          <a:p>
            <a:pPr lvl="0"/>
            <a:r>
              <a:rPr kumimoji="1" lang="tr-TR" altLang="ja-JP" smtClean="0"/>
              <a:t>Asıl metin stillerini düzenlemek için tıklatın</a:t>
            </a:r>
          </a:p>
          <a:p>
            <a:pPr lvl="1"/>
            <a:r>
              <a:rPr kumimoji="1" lang="tr-TR" altLang="ja-JP" smtClean="0"/>
              <a:t>İkinci düzey</a:t>
            </a:r>
          </a:p>
          <a:p>
            <a:pPr lvl="2"/>
            <a:r>
              <a:rPr kumimoji="1" lang="tr-TR" altLang="ja-JP" smtClean="0"/>
              <a:t>Üçüncü düzey</a:t>
            </a:r>
          </a:p>
          <a:p>
            <a:pPr lvl="3"/>
            <a:r>
              <a:rPr kumimoji="1" lang="tr-TR" altLang="ja-JP" smtClean="0"/>
              <a:t>Dördüncü düzey</a:t>
            </a:r>
          </a:p>
          <a:p>
            <a:pPr lvl="4"/>
            <a:r>
              <a:rPr kumimoji="1" lang="tr-TR" altLang="ja-JP" smtClean="0"/>
              <a:t>Beşinci düzey</a:t>
            </a:r>
            <a:endParaRPr kumimoji="1" lang="ja-JP" altLang="en-US" dirty="0"/>
          </a:p>
        </p:txBody>
      </p:sp>
      <p:sp>
        <p:nvSpPr>
          <p:cNvPr id="4" name="図形 3"/>
          <p:cNvSpPr>
            <a:spLocks noGrp="1"/>
          </p:cNvSpPr>
          <p:nvPr>
            <p:ph type="dt" sz="half" idx="10"/>
          </p:nvPr>
        </p:nvSpPr>
        <p:spPr/>
        <p:txBody>
          <a:bodyPr/>
          <a:lstStyle/>
          <a:p>
            <a:fld id="{27E1469A-6B83-41E8-8E09-D3BF5D34E582}" type="datetimeFigureOut">
              <a:rPr lang="tr-TR" smtClean="0"/>
              <a:pPr/>
              <a:t>11.10.2009</a:t>
            </a:fld>
            <a:endParaRPr lang="tr-TR"/>
          </a:p>
        </p:txBody>
      </p:sp>
      <p:sp>
        <p:nvSpPr>
          <p:cNvPr id="5" name="図形 4"/>
          <p:cNvSpPr>
            <a:spLocks noGrp="1"/>
          </p:cNvSpPr>
          <p:nvPr>
            <p:ph type="ftr" sz="quarter" idx="11"/>
          </p:nvPr>
        </p:nvSpPr>
        <p:spPr/>
        <p:txBody>
          <a:bodyPr/>
          <a:lstStyle/>
          <a:p>
            <a:endParaRPr lang="tr-TR"/>
          </a:p>
        </p:txBody>
      </p:sp>
      <p:sp>
        <p:nvSpPr>
          <p:cNvPr id="6" name="図形 5"/>
          <p:cNvSpPr>
            <a:spLocks noGrp="1"/>
          </p:cNvSpPr>
          <p:nvPr>
            <p:ph type="sldNum" sz="quarter" idx="12"/>
          </p:nvPr>
        </p:nvSpPr>
        <p:spPr/>
        <p:txBody>
          <a:bodyPr/>
          <a:lstStyle/>
          <a:p>
            <a:fld id="{0FF09E7D-769D-4D18-A552-47017AB7B0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図形 1"/>
          <p:cNvSpPr>
            <a:spLocks noGrp="1"/>
          </p:cNvSpPr>
          <p:nvPr>
            <p:ph type="title" orient="vert"/>
          </p:nvPr>
        </p:nvSpPr>
        <p:spPr>
          <a:xfrm>
            <a:off x="6643702" y="285730"/>
            <a:ext cx="1785950" cy="5565797"/>
          </a:xfrm>
        </p:spPr>
        <p:txBody>
          <a:bodyPr vert="eaVert"/>
          <a:lstStyle>
            <a:lvl1pPr>
              <a:defRPr>
                <a:gradFill flip="none" rotWithShape="1">
                  <a:gsLst>
                    <a:gs pos="0">
                      <a:schemeClr val="tx1">
                        <a:tint val="65000"/>
                      </a:schemeClr>
                    </a:gs>
                    <a:gs pos="49900">
                      <a:schemeClr val="tx1">
                        <a:tint val="95000"/>
                      </a:schemeClr>
                    </a:gs>
                    <a:gs pos="50000">
                      <a:schemeClr val="tx1"/>
                    </a:gs>
                    <a:gs pos="100000">
                      <a:schemeClr val="tx1">
                        <a:tint val="95000"/>
                      </a:schemeClr>
                    </a:gs>
                  </a:gsLst>
                  <a:lin ang="5400000" scaled="1"/>
                  <a:tileRect/>
                </a:gradFill>
              </a:defRPr>
            </a:lvl1pPr>
          </a:lstStyle>
          <a:p>
            <a:r>
              <a:rPr kumimoji="1" lang="tr-TR" altLang="ja-JP" smtClean="0"/>
              <a:t>Asıl başlık stili için tıklatın</a:t>
            </a:r>
            <a:endParaRPr kumimoji="1" lang="ja-JP" altLang="en-US" dirty="0"/>
          </a:p>
        </p:txBody>
      </p:sp>
      <p:sp>
        <p:nvSpPr>
          <p:cNvPr id="3" name="図形 2"/>
          <p:cNvSpPr>
            <a:spLocks noGrp="1"/>
          </p:cNvSpPr>
          <p:nvPr>
            <p:ph type="body" orient="vert" idx="1"/>
          </p:nvPr>
        </p:nvSpPr>
        <p:spPr>
          <a:xfrm>
            <a:off x="642910" y="274640"/>
            <a:ext cx="5834090" cy="5583253"/>
          </a:xfrm>
        </p:spPr>
        <p:txBody>
          <a:bodyPr vert="eaVert"/>
          <a:lstStyle/>
          <a:p>
            <a:pPr lvl="0"/>
            <a:r>
              <a:rPr kumimoji="1" lang="tr-TR" altLang="ja-JP" smtClean="0"/>
              <a:t>Asıl metin stillerini düzenlemek için tıklatın</a:t>
            </a:r>
          </a:p>
          <a:p>
            <a:pPr lvl="1"/>
            <a:r>
              <a:rPr kumimoji="1" lang="tr-TR" altLang="ja-JP" smtClean="0"/>
              <a:t>İkinci düzey</a:t>
            </a:r>
          </a:p>
          <a:p>
            <a:pPr lvl="2"/>
            <a:r>
              <a:rPr kumimoji="1" lang="tr-TR" altLang="ja-JP" smtClean="0"/>
              <a:t>Üçüncü düzey</a:t>
            </a:r>
          </a:p>
          <a:p>
            <a:pPr lvl="3"/>
            <a:r>
              <a:rPr kumimoji="1" lang="tr-TR" altLang="ja-JP" smtClean="0"/>
              <a:t>Dördüncü düzey</a:t>
            </a:r>
          </a:p>
          <a:p>
            <a:pPr lvl="4"/>
            <a:r>
              <a:rPr kumimoji="1" lang="tr-TR" altLang="ja-JP" smtClean="0"/>
              <a:t>Beşinci düzey</a:t>
            </a:r>
            <a:endParaRPr kumimoji="1" lang="ja-JP" altLang="en-US" dirty="0"/>
          </a:p>
        </p:txBody>
      </p:sp>
      <p:sp>
        <p:nvSpPr>
          <p:cNvPr id="4" name="図形 3"/>
          <p:cNvSpPr>
            <a:spLocks noGrp="1"/>
          </p:cNvSpPr>
          <p:nvPr>
            <p:ph type="dt" sz="half" idx="10"/>
          </p:nvPr>
        </p:nvSpPr>
        <p:spPr>
          <a:xfrm>
            <a:off x="652450" y="6356350"/>
            <a:ext cx="2133600" cy="365125"/>
          </a:xfrm>
        </p:spPr>
        <p:txBody>
          <a:bodyPr/>
          <a:lstStyle/>
          <a:p>
            <a:fld id="{27E1469A-6B83-41E8-8E09-D3BF5D34E582}" type="datetimeFigureOut">
              <a:rPr lang="tr-TR" smtClean="0"/>
              <a:pPr/>
              <a:t>11.10.2009</a:t>
            </a:fld>
            <a:endParaRPr lang="tr-TR"/>
          </a:p>
        </p:txBody>
      </p:sp>
      <p:sp>
        <p:nvSpPr>
          <p:cNvPr id="5" name="図形 4"/>
          <p:cNvSpPr>
            <a:spLocks noGrp="1"/>
          </p:cNvSpPr>
          <p:nvPr>
            <p:ph type="ftr" sz="quarter" idx="11"/>
          </p:nvPr>
        </p:nvSpPr>
        <p:spPr/>
        <p:txBody>
          <a:bodyPr/>
          <a:lstStyle/>
          <a:p>
            <a:endParaRPr lang="tr-TR"/>
          </a:p>
        </p:txBody>
      </p:sp>
      <p:sp>
        <p:nvSpPr>
          <p:cNvPr id="6" name="図形 5"/>
          <p:cNvSpPr>
            <a:spLocks noGrp="1"/>
          </p:cNvSpPr>
          <p:nvPr>
            <p:ph type="sldNum" sz="quarter" idx="12"/>
          </p:nvPr>
        </p:nvSpPr>
        <p:spPr>
          <a:xfrm>
            <a:off x="6286512" y="6356350"/>
            <a:ext cx="2133600" cy="365125"/>
          </a:xfrm>
        </p:spPr>
        <p:txBody>
          <a:bodyPr/>
          <a:lstStyle/>
          <a:p>
            <a:fld id="{0FF09E7D-769D-4D18-A552-47017AB7B006}"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kumimoji="1" lang="tr-TR" altLang="ja-JP" smtClean="0"/>
              <a:t>Asıl başlık stili için tıklatın</a:t>
            </a:r>
            <a:endParaRPr kumimoji="1" lang="ja-JP" alt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tr-TR" altLang="ja-JP" smtClean="0"/>
              <a:t>Asıl alt başlık stilini düzenlemek için tıklatın</a:t>
            </a:r>
            <a:endParaRPr kumimoji="1" lang="ja-JP" altLang="en-US"/>
          </a:p>
        </p:txBody>
      </p:sp>
      <p:sp>
        <p:nvSpPr>
          <p:cNvPr id="4" name="Date Placeholder 3"/>
          <p:cNvSpPr>
            <a:spLocks noGrp="1"/>
          </p:cNvSpPr>
          <p:nvPr>
            <p:ph type="dt" sz="half" idx="10"/>
          </p:nvPr>
        </p:nvSpPr>
        <p:spPr/>
        <p:txBody>
          <a:bodyPr/>
          <a:lstStyle/>
          <a:p>
            <a:fld id="{27E1469A-6B83-41E8-8E09-D3BF5D34E582}" type="datetimeFigureOut">
              <a:rPr lang="tr-TR" smtClean="0"/>
              <a:pPr/>
              <a:t>11.10.2009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F09E7D-769D-4D18-A552-47017AB7B006}" type="slidenum">
              <a:rPr lang="tr-TR" smtClean="0"/>
              <a:pPr/>
              <a:t>‹#›</a:t>
            </a:fld>
            <a:endParaRPr lang="tr-T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81000"/>
            <a:ext cx="8229600" cy="13716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457200" y="1981200"/>
            <a:ext cx="8229600" cy="4114800"/>
          </a:xfrm>
        </p:spPr>
        <p:txBody>
          <a:bodyPr/>
          <a:lstStyle/>
          <a:p>
            <a:endParaRPr lang="tr-TR"/>
          </a:p>
        </p:txBody>
      </p:sp>
      <p:sp>
        <p:nvSpPr>
          <p:cNvPr id="4" name="3 Veri Yer Tutucusu"/>
          <p:cNvSpPr>
            <a:spLocks noGrp="1"/>
          </p:cNvSpPr>
          <p:nvPr>
            <p:ph type="dt" sz="half" idx="10"/>
          </p:nvPr>
        </p:nvSpPr>
        <p:spPr>
          <a:xfrm>
            <a:off x="457200" y="6245225"/>
            <a:ext cx="2133600" cy="476250"/>
          </a:xfrm>
        </p:spPr>
        <p:txBody>
          <a:bodyPr/>
          <a:lstStyle>
            <a:lvl1pPr>
              <a:defRPr/>
            </a:lvl1pPr>
          </a:lstStyle>
          <a:p>
            <a:endParaRPr lang="tr-TR"/>
          </a:p>
        </p:txBody>
      </p:sp>
      <p:sp>
        <p:nvSpPr>
          <p:cNvPr id="5" name="4 Altbilgi Yer Tutucusu"/>
          <p:cNvSpPr>
            <a:spLocks noGrp="1"/>
          </p:cNvSpPr>
          <p:nvPr>
            <p:ph type="ftr" sz="quarter" idx="11"/>
          </p:nvPr>
        </p:nvSpPr>
        <p:spPr>
          <a:xfrm>
            <a:off x="3124200" y="6245225"/>
            <a:ext cx="2895600" cy="476250"/>
          </a:xfrm>
        </p:spPr>
        <p:txBody>
          <a:bodyPr/>
          <a:lstStyle>
            <a:lvl1pPr>
              <a:defRPr/>
            </a:lvl1pPr>
          </a:lstStyle>
          <a:p>
            <a:endParaRPr lang="tr-TR"/>
          </a:p>
        </p:txBody>
      </p:sp>
      <p:sp>
        <p:nvSpPr>
          <p:cNvPr id="6" name="5 Slayt Numarası Yer Tutucusu"/>
          <p:cNvSpPr>
            <a:spLocks noGrp="1"/>
          </p:cNvSpPr>
          <p:nvPr>
            <p:ph type="sldNum" sz="quarter" idx="12"/>
          </p:nvPr>
        </p:nvSpPr>
        <p:spPr>
          <a:xfrm>
            <a:off x="6553200" y="6245225"/>
            <a:ext cx="2133600" cy="476250"/>
          </a:xfrm>
        </p:spPr>
        <p:txBody>
          <a:bodyPr/>
          <a:lstStyle>
            <a:lvl1pPr>
              <a:defRPr/>
            </a:lvl1pPr>
          </a:lstStyle>
          <a:p>
            <a:fld id="{EEC6D34A-7464-4ED5-B9C5-643F69EDA764}" type="slidenum">
              <a:rPr lang="tr-T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kumimoji="1" lang="tr-TR" altLang="ja-JP" smtClean="0"/>
              <a:t>Asıl başlık stili için tıklatın</a:t>
            </a:r>
            <a:endParaRPr kumimoji="1" lang="ja-JP" altLang="en-US"/>
          </a:p>
        </p:txBody>
      </p:sp>
      <p:sp>
        <p:nvSpPr>
          <p:cNvPr id="3" name="図形 2"/>
          <p:cNvSpPr>
            <a:spLocks noGrp="1"/>
          </p:cNvSpPr>
          <p:nvPr>
            <p:ph idx="1"/>
          </p:nvPr>
        </p:nvSpPr>
        <p:spPr/>
        <p:txBody>
          <a:bodyPr/>
          <a:lstStyle/>
          <a:p>
            <a:pPr lvl="0"/>
            <a:r>
              <a:rPr kumimoji="1" lang="tr-TR" altLang="ja-JP" smtClean="0"/>
              <a:t>Asıl metin stillerini düzenlemek için tıklatın</a:t>
            </a:r>
          </a:p>
          <a:p>
            <a:pPr lvl="1"/>
            <a:r>
              <a:rPr kumimoji="1" lang="tr-TR" altLang="ja-JP" smtClean="0"/>
              <a:t>İkinci düzey</a:t>
            </a:r>
          </a:p>
          <a:p>
            <a:pPr lvl="2"/>
            <a:r>
              <a:rPr kumimoji="1" lang="tr-TR" altLang="ja-JP" smtClean="0"/>
              <a:t>Üçüncü düzey</a:t>
            </a:r>
          </a:p>
          <a:p>
            <a:pPr lvl="3"/>
            <a:r>
              <a:rPr kumimoji="1" lang="tr-TR" altLang="ja-JP" smtClean="0"/>
              <a:t>Dördüncü düzey</a:t>
            </a:r>
          </a:p>
          <a:p>
            <a:pPr lvl="4"/>
            <a:r>
              <a:rPr kumimoji="1" lang="tr-TR" altLang="ja-JP" smtClean="0"/>
              <a:t>Beşinci düzey</a:t>
            </a:r>
            <a:endParaRPr kumimoji="1" lang="ja-JP" altLang="en-US"/>
          </a:p>
        </p:txBody>
      </p:sp>
      <p:sp>
        <p:nvSpPr>
          <p:cNvPr id="4" name="図形 3"/>
          <p:cNvSpPr>
            <a:spLocks noGrp="1"/>
          </p:cNvSpPr>
          <p:nvPr>
            <p:ph type="dt" sz="half" idx="10"/>
          </p:nvPr>
        </p:nvSpPr>
        <p:spPr/>
        <p:txBody>
          <a:bodyPr/>
          <a:lstStyle/>
          <a:p>
            <a:fld id="{27E1469A-6B83-41E8-8E09-D3BF5D34E582}" type="datetimeFigureOut">
              <a:rPr lang="tr-TR" smtClean="0"/>
              <a:pPr/>
              <a:t>11.10.2009</a:t>
            </a:fld>
            <a:endParaRPr lang="tr-TR"/>
          </a:p>
        </p:txBody>
      </p:sp>
      <p:sp>
        <p:nvSpPr>
          <p:cNvPr id="5" name="図形 4"/>
          <p:cNvSpPr>
            <a:spLocks noGrp="1"/>
          </p:cNvSpPr>
          <p:nvPr>
            <p:ph type="ftr" sz="quarter" idx="11"/>
          </p:nvPr>
        </p:nvSpPr>
        <p:spPr/>
        <p:txBody>
          <a:bodyPr/>
          <a:lstStyle/>
          <a:p>
            <a:endParaRPr lang="tr-TR"/>
          </a:p>
        </p:txBody>
      </p:sp>
      <p:sp>
        <p:nvSpPr>
          <p:cNvPr id="6" name="図形 5"/>
          <p:cNvSpPr>
            <a:spLocks noGrp="1"/>
          </p:cNvSpPr>
          <p:nvPr>
            <p:ph type="sldNum" sz="quarter" idx="12"/>
          </p:nvPr>
        </p:nvSpPr>
        <p:spPr/>
        <p:txBody>
          <a:bodyPr/>
          <a:lstStyle/>
          <a:p>
            <a:fld id="{0FF09E7D-769D-4D18-A552-47017AB7B0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2" name="図形 1"/>
          <p:cNvSpPr>
            <a:spLocks noGrp="1"/>
          </p:cNvSpPr>
          <p:nvPr>
            <p:ph type="title"/>
          </p:nvPr>
        </p:nvSpPr>
        <p:spPr>
          <a:xfrm>
            <a:off x="1000100" y="4714884"/>
            <a:ext cx="7215239" cy="862009"/>
          </a:xfrm>
        </p:spPr>
        <p:txBody>
          <a:bodyPr anchor="t"/>
          <a:lstStyle>
            <a:lvl1pPr algn="l">
              <a:defRPr sz="4000" b="1" cap="all"/>
            </a:lvl1pPr>
          </a:lstStyle>
          <a:p>
            <a:r>
              <a:rPr kumimoji="1" lang="tr-TR" altLang="ja-JP" smtClean="0"/>
              <a:t>Asıl başlık stili için tıklatın</a:t>
            </a:r>
            <a:endParaRPr kumimoji="1" lang="ja-JP" altLang="en-US" dirty="0"/>
          </a:p>
        </p:txBody>
      </p:sp>
      <p:sp>
        <p:nvSpPr>
          <p:cNvPr id="3" name="図形 2"/>
          <p:cNvSpPr>
            <a:spLocks noGrp="1"/>
          </p:cNvSpPr>
          <p:nvPr>
            <p:ph type="body" idx="1"/>
          </p:nvPr>
        </p:nvSpPr>
        <p:spPr>
          <a:xfrm>
            <a:off x="1000101" y="2857496"/>
            <a:ext cx="7215238" cy="1785950"/>
          </a:xfrm>
        </p:spPr>
        <p:txBody>
          <a:bodyPr anchor="b"/>
          <a:lstStyle>
            <a:lvl1pPr marL="0" indent="0">
              <a:buNone/>
              <a:defRPr sz="2000">
                <a:solidFill>
                  <a:schemeClr val="tx2"/>
                </a:solidFill>
              </a:defRPr>
            </a:lvl1pPr>
            <a:lvl2pPr marL="457200" indent="0">
              <a:buNone/>
              <a:defRPr sz="1800">
                <a:solidFill>
                  <a:schemeClr val="tx2"/>
                </a:solidFill>
              </a:defRPr>
            </a:lvl2pPr>
            <a:lvl3pPr marL="914400" indent="0">
              <a:buNone/>
              <a:defRPr sz="16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tr-TR" altLang="ja-JP" smtClean="0"/>
              <a:t>Asıl metin stillerini düzenlemek için tıklatın</a:t>
            </a:r>
          </a:p>
          <a:p>
            <a:pPr lvl="1"/>
            <a:r>
              <a:rPr kumimoji="1" lang="tr-TR" altLang="ja-JP" smtClean="0"/>
              <a:t>İkinci düzey</a:t>
            </a:r>
          </a:p>
          <a:p>
            <a:pPr lvl="2"/>
            <a:r>
              <a:rPr kumimoji="1" lang="tr-TR" altLang="ja-JP" smtClean="0"/>
              <a:t>Üçüncü düzey</a:t>
            </a:r>
          </a:p>
          <a:p>
            <a:pPr lvl="3"/>
            <a:r>
              <a:rPr kumimoji="1" lang="tr-TR" altLang="ja-JP" smtClean="0"/>
              <a:t>Dördüncü düzey</a:t>
            </a:r>
          </a:p>
          <a:p>
            <a:pPr lvl="4"/>
            <a:r>
              <a:rPr kumimoji="1" lang="tr-TR" altLang="ja-JP" smtClean="0"/>
              <a:t>Beşinci düzey</a:t>
            </a:r>
            <a:endParaRPr lang="ja-JP" dirty="0"/>
          </a:p>
        </p:txBody>
      </p:sp>
      <p:sp>
        <p:nvSpPr>
          <p:cNvPr id="4" name="図形 3"/>
          <p:cNvSpPr>
            <a:spLocks noGrp="1"/>
          </p:cNvSpPr>
          <p:nvPr>
            <p:ph type="dt" sz="half" idx="10"/>
          </p:nvPr>
        </p:nvSpPr>
        <p:spPr/>
        <p:txBody>
          <a:bodyPr/>
          <a:lstStyle>
            <a:lvl1pPr>
              <a:defRPr>
                <a:solidFill>
                  <a:schemeClr val="tx1">
                    <a:tint val="75000"/>
                  </a:schemeClr>
                </a:solidFill>
              </a:defRPr>
            </a:lvl1pPr>
          </a:lstStyle>
          <a:p>
            <a:fld id="{27E1469A-6B83-41E8-8E09-D3BF5D34E582}" type="datetimeFigureOut">
              <a:rPr lang="tr-TR" smtClean="0"/>
              <a:pPr/>
              <a:t>11.10.2009</a:t>
            </a:fld>
            <a:endParaRPr lang="tr-TR"/>
          </a:p>
        </p:txBody>
      </p:sp>
      <p:sp>
        <p:nvSpPr>
          <p:cNvPr id="5" name="図形 4"/>
          <p:cNvSpPr>
            <a:spLocks noGrp="1"/>
          </p:cNvSpPr>
          <p:nvPr>
            <p:ph type="ftr" sz="quarter" idx="11"/>
          </p:nvPr>
        </p:nvSpPr>
        <p:spPr/>
        <p:txBody>
          <a:bodyPr/>
          <a:lstStyle/>
          <a:p>
            <a:endParaRPr lang="tr-TR"/>
          </a:p>
        </p:txBody>
      </p:sp>
      <p:sp>
        <p:nvSpPr>
          <p:cNvPr id="6" name="図形 5"/>
          <p:cNvSpPr>
            <a:spLocks noGrp="1"/>
          </p:cNvSpPr>
          <p:nvPr>
            <p:ph type="sldNum" sz="quarter" idx="12"/>
          </p:nvPr>
        </p:nvSpPr>
        <p:spPr/>
        <p:txBody>
          <a:bodyPr/>
          <a:lstStyle>
            <a:lvl1pPr>
              <a:defRPr>
                <a:solidFill>
                  <a:schemeClr val="tx1">
                    <a:tint val="75000"/>
                  </a:schemeClr>
                </a:solidFill>
              </a:defRPr>
            </a:lvl1pPr>
          </a:lstStyle>
          <a:p>
            <a:fld id="{0FF09E7D-769D-4D18-A552-47017AB7B00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kumimoji="1" lang="tr-TR" altLang="ja-JP" smtClean="0"/>
              <a:t>Asıl başlık stili için tıklatın</a:t>
            </a:r>
            <a:endParaRPr kumimoji="1" lang="ja-JP" altLang="en-US"/>
          </a:p>
        </p:txBody>
      </p:sp>
      <p:sp>
        <p:nvSpPr>
          <p:cNvPr id="3" name="図形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tr-TR" altLang="ja-JP" smtClean="0"/>
              <a:t>Asıl metin stillerini düzenlemek için tıklatın</a:t>
            </a:r>
          </a:p>
          <a:p>
            <a:pPr lvl="1"/>
            <a:r>
              <a:rPr kumimoji="1" lang="tr-TR" altLang="ja-JP" smtClean="0"/>
              <a:t>İkinci düzey</a:t>
            </a:r>
          </a:p>
          <a:p>
            <a:pPr lvl="2"/>
            <a:r>
              <a:rPr kumimoji="1" lang="tr-TR" altLang="ja-JP" smtClean="0"/>
              <a:t>Üçüncü düzey</a:t>
            </a:r>
          </a:p>
          <a:p>
            <a:pPr lvl="3"/>
            <a:r>
              <a:rPr kumimoji="1" lang="tr-TR" altLang="ja-JP" smtClean="0"/>
              <a:t>Dördüncü düzey</a:t>
            </a:r>
          </a:p>
          <a:p>
            <a:pPr lvl="4"/>
            <a:r>
              <a:rPr kumimoji="1" lang="tr-TR" altLang="ja-JP" smtClean="0"/>
              <a:t>Beşinci düzey</a:t>
            </a:r>
            <a:endParaRPr kumimoji="1" lang="ja-JP" altLang="en-US"/>
          </a:p>
        </p:txBody>
      </p:sp>
      <p:sp>
        <p:nvSpPr>
          <p:cNvPr id="4" name="図形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tr-TR" altLang="ja-JP" smtClean="0"/>
              <a:t>Asıl metin stillerini düzenlemek için tıklatın</a:t>
            </a:r>
          </a:p>
          <a:p>
            <a:pPr lvl="1"/>
            <a:r>
              <a:rPr kumimoji="1" lang="tr-TR" altLang="ja-JP" smtClean="0"/>
              <a:t>İkinci düzey</a:t>
            </a:r>
          </a:p>
          <a:p>
            <a:pPr lvl="2"/>
            <a:r>
              <a:rPr kumimoji="1" lang="tr-TR" altLang="ja-JP" smtClean="0"/>
              <a:t>Üçüncü düzey</a:t>
            </a:r>
          </a:p>
          <a:p>
            <a:pPr lvl="3"/>
            <a:r>
              <a:rPr kumimoji="1" lang="tr-TR" altLang="ja-JP" smtClean="0"/>
              <a:t>Dördüncü düzey</a:t>
            </a:r>
          </a:p>
          <a:p>
            <a:pPr lvl="4"/>
            <a:r>
              <a:rPr kumimoji="1" lang="tr-TR" altLang="ja-JP" smtClean="0"/>
              <a:t>Beşinci düzey</a:t>
            </a:r>
            <a:endParaRPr kumimoji="1" lang="ja-JP" altLang="en-US"/>
          </a:p>
        </p:txBody>
      </p:sp>
      <p:sp>
        <p:nvSpPr>
          <p:cNvPr id="5" name="図形 4"/>
          <p:cNvSpPr>
            <a:spLocks noGrp="1"/>
          </p:cNvSpPr>
          <p:nvPr>
            <p:ph type="dt" sz="half" idx="10"/>
          </p:nvPr>
        </p:nvSpPr>
        <p:spPr/>
        <p:txBody>
          <a:bodyPr/>
          <a:lstStyle/>
          <a:p>
            <a:fld id="{27E1469A-6B83-41E8-8E09-D3BF5D34E582}" type="datetimeFigureOut">
              <a:rPr lang="tr-TR" smtClean="0"/>
              <a:pPr/>
              <a:t>11.10.2009</a:t>
            </a:fld>
            <a:endParaRPr lang="tr-TR"/>
          </a:p>
        </p:txBody>
      </p:sp>
      <p:sp>
        <p:nvSpPr>
          <p:cNvPr id="6" name="図形 5"/>
          <p:cNvSpPr>
            <a:spLocks noGrp="1"/>
          </p:cNvSpPr>
          <p:nvPr>
            <p:ph type="ftr" sz="quarter" idx="11"/>
          </p:nvPr>
        </p:nvSpPr>
        <p:spPr/>
        <p:txBody>
          <a:bodyPr/>
          <a:lstStyle/>
          <a:p>
            <a:endParaRPr lang="tr-TR"/>
          </a:p>
        </p:txBody>
      </p:sp>
      <p:sp>
        <p:nvSpPr>
          <p:cNvPr id="7" name="図形 6"/>
          <p:cNvSpPr>
            <a:spLocks noGrp="1"/>
          </p:cNvSpPr>
          <p:nvPr>
            <p:ph type="sldNum" sz="quarter" idx="12"/>
          </p:nvPr>
        </p:nvSpPr>
        <p:spPr/>
        <p:txBody>
          <a:bodyPr/>
          <a:lstStyle/>
          <a:p>
            <a:fld id="{0FF09E7D-769D-4D18-A552-47017AB7B0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lvl1pPr>
              <a:defRPr/>
            </a:lvl1pPr>
          </a:lstStyle>
          <a:p>
            <a:r>
              <a:rPr kumimoji="1" lang="tr-TR" altLang="ja-JP" smtClean="0"/>
              <a:t>Asıl başlık stili için tıklatın</a:t>
            </a:r>
            <a:endParaRPr kumimoji="1" lang="ja-JP" altLang="en-US"/>
          </a:p>
        </p:txBody>
      </p:sp>
      <p:sp>
        <p:nvSpPr>
          <p:cNvPr id="3" name="図形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tr-TR" altLang="ja-JP" smtClean="0"/>
              <a:t>Asıl metin stillerini düzenlemek için tıklatın</a:t>
            </a:r>
          </a:p>
          <a:p>
            <a:pPr lvl="1"/>
            <a:r>
              <a:rPr kumimoji="1" lang="tr-TR" altLang="ja-JP" smtClean="0"/>
              <a:t>İkinci düzey</a:t>
            </a:r>
          </a:p>
          <a:p>
            <a:pPr lvl="2"/>
            <a:r>
              <a:rPr kumimoji="1" lang="tr-TR" altLang="ja-JP" smtClean="0"/>
              <a:t>Üçüncü düzey</a:t>
            </a:r>
          </a:p>
          <a:p>
            <a:pPr lvl="3"/>
            <a:r>
              <a:rPr kumimoji="1" lang="tr-TR" altLang="ja-JP" smtClean="0"/>
              <a:t>Dördüncü düzey</a:t>
            </a:r>
          </a:p>
          <a:p>
            <a:pPr lvl="4"/>
            <a:r>
              <a:rPr kumimoji="1" lang="tr-TR" altLang="ja-JP" smtClean="0"/>
              <a:t>Beşinci düzey</a:t>
            </a:r>
            <a:endParaRPr lang="ja-JP"/>
          </a:p>
        </p:txBody>
      </p:sp>
      <p:sp>
        <p:nvSpPr>
          <p:cNvPr id="4" name="図形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tr-TR" altLang="ja-JP" smtClean="0"/>
              <a:t>Asıl metin stillerini düzenlemek için tıklatın</a:t>
            </a:r>
          </a:p>
          <a:p>
            <a:pPr lvl="1"/>
            <a:r>
              <a:rPr kumimoji="1" lang="tr-TR" altLang="ja-JP" smtClean="0"/>
              <a:t>İkinci düzey</a:t>
            </a:r>
          </a:p>
          <a:p>
            <a:pPr lvl="2"/>
            <a:r>
              <a:rPr kumimoji="1" lang="tr-TR" altLang="ja-JP" smtClean="0"/>
              <a:t>Üçüncü düzey</a:t>
            </a:r>
          </a:p>
          <a:p>
            <a:pPr lvl="3"/>
            <a:r>
              <a:rPr kumimoji="1" lang="tr-TR" altLang="ja-JP" smtClean="0"/>
              <a:t>Dördüncü düzey</a:t>
            </a:r>
          </a:p>
          <a:p>
            <a:pPr lvl="4"/>
            <a:r>
              <a:rPr kumimoji="1" lang="tr-TR" altLang="ja-JP" smtClean="0"/>
              <a:t>Beşinci düzey</a:t>
            </a:r>
            <a:endParaRPr kumimoji="1" lang="ja-JP" altLang="en-US"/>
          </a:p>
        </p:txBody>
      </p:sp>
      <p:sp>
        <p:nvSpPr>
          <p:cNvPr id="5" name="図形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tr-TR" altLang="ja-JP" smtClean="0"/>
              <a:t>Asıl metin stillerini düzenlemek için tıklatın</a:t>
            </a:r>
          </a:p>
          <a:p>
            <a:pPr lvl="1"/>
            <a:r>
              <a:rPr kumimoji="1" lang="tr-TR" altLang="ja-JP" smtClean="0"/>
              <a:t>İkinci düzey</a:t>
            </a:r>
          </a:p>
          <a:p>
            <a:pPr lvl="2"/>
            <a:r>
              <a:rPr kumimoji="1" lang="tr-TR" altLang="ja-JP" smtClean="0"/>
              <a:t>Üçüncü düzey</a:t>
            </a:r>
          </a:p>
          <a:p>
            <a:pPr lvl="3"/>
            <a:r>
              <a:rPr kumimoji="1" lang="tr-TR" altLang="ja-JP" smtClean="0"/>
              <a:t>Dördüncü düzey</a:t>
            </a:r>
          </a:p>
          <a:p>
            <a:pPr lvl="4"/>
            <a:r>
              <a:rPr kumimoji="1" lang="tr-TR" altLang="ja-JP" smtClean="0"/>
              <a:t>Beşinci düzey</a:t>
            </a:r>
            <a:endParaRPr lang="ja-JP"/>
          </a:p>
        </p:txBody>
      </p:sp>
      <p:sp>
        <p:nvSpPr>
          <p:cNvPr id="6" name="図形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tr-TR" altLang="ja-JP" smtClean="0"/>
              <a:t>Asıl metin stillerini düzenlemek için tıklatın</a:t>
            </a:r>
          </a:p>
          <a:p>
            <a:pPr lvl="1"/>
            <a:r>
              <a:rPr kumimoji="1" lang="tr-TR" altLang="ja-JP" smtClean="0"/>
              <a:t>İkinci düzey</a:t>
            </a:r>
          </a:p>
          <a:p>
            <a:pPr lvl="2"/>
            <a:r>
              <a:rPr kumimoji="1" lang="tr-TR" altLang="ja-JP" smtClean="0"/>
              <a:t>Üçüncü düzey</a:t>
            </a:r>
          </a:p>
          <a:p>
            <a:pPr lvl="3"/>
            <a:r>
              <a:rPr kumimoji="1" lang="tr-TR" altLang="ja-JP" smtClean="0"/>
              <a:t>Dördüncü düzey</a:t>
            </a:r>
          </a:p>
          <a:p>
            <a:pPr lvl="4"/>
            <a:r>
              <a:rPr kumimoji="1" lang="tr-TR" altLang="ja-JP" smtClean="0"/>
              <a:t>Beşinci düzey</a:t>
            </a:r>
            <a:endParaRPr kumimoji="1" lang="ja-JP" altLang="en-US"/>
          </a:p>
        </p:txBody>
      </p:sp>
      <p:sp>
        <p:nvSpPr>
          <p:cNvPr id="7" name="図形 6"/>
          <p:cNvSpPr>
            <a:spLocks noGrp="1"/>
          </p:cNvSpPr>
          <p:nvPr>
            <p:ph type="dt" sz="half" idx="10"/>
          </p:nvPr>
        </p:nvSpPr>
        <p:spPr/>
        <p:txBody>
          <a:bodyPr/>
          <a:lstStyle/>
          <a:p>
            <a:fld id="{27E1469A-6B83-41E8-8E09-D3BF5D34E582}" type="datetimeFigureOut">
              <a:rPr lang="tr-TR" smtClean="0"/>
              <a:pPr/>
              <a:t>11.10.2009</a:t>
            </a:fld>
            <a:endParaRPr lang="tr-TR"/>
          </a:p>
        </p:txBody>
      </p:sp>
      <p:sp>
        <p:nvSpPr>
          <p:cNvPr id="8" name="図形 7"/>
          <p:cNvSpPr>
            <a:spLocks noGrp="1"/>
          </p:cNvSpPr>
          <p:nvPr>
            <p:ph type="ftr" sz="quarter" idx="11"/>
          </p:nvPr>
        </p:nvSpPr>
        <p:spPr/>
        <p:txBody>
          <a:bodyPr/>
          <a:lstStyle/>
          <a:p>
            <a:endParaRPr lang="tr-TR"/>
          </a:p>
        </p:txBody>
      </p:sp>
      <p:sp>
        <p:nvSpPr>
          <p:cNvPr id="9" name="図形 8"/>
          <p:cNvSpPr>
            <a:spLocks noGrp="1"/>
          </p:cNvSpPr>
          <p:nvPr>
            <p:ph type="sldNum" sz="quarter" idx="12"/>
          </p:nvPr>
        </p:nvSpPr>
        <p:spPr/>
        <p:txBody>
          <a:bodyPr/>
          <a:lstStyle/>
          <a:p>
            <a:fld id="{0FF09E7D-769D-4D18-A552-47017AB7B0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図形 1"/>
          <p:cNvSpPr>
            <a:spLocks noGrp="1"/>
          </p:cNvSpPr>
          <p:nvPr>
            <p:ph type="title"/>
          </p:nvPr>
        </p:nvSpPr>
        <p:spPr>
          <a:xfrm>
            <a:off x="1671646" y="4572008"/>
            <a:ext cx="6400816" cy="928686"/>
          </a:xfrm>
        </p:spPr>
        <p:txBody>
          <a:bodyPr/>
          <a:lstStyle/>
          <a:p>
            <a:r>
              <a:rPr kumimoji="1" lang="tr-TR" altLang="ja-JP" smtClean="0"/>
              <a:t>Asıl başlık stili için tıklatın</a:t>
            </a:r>
            <a:endParaRPr kumimoji="1" lang="ja-JP" altLang="en-US" dirty="0"/>
          </a:p>
        </p:txBody>
      </p:sp>
      <p:sp>
        <p:nvSpPr>
          <p:cNvPr id="3" name="図形 2"/>
          <p:cNvSpPr>
            <a:spLocks noGrp="1"/>
          </p:cNvSpPr>
          <p:nvPr>
            <p:ph type="dt" sz="half" idx="10"/>
          </p:nvPr>
        </p:nvSpPr>
        <p:spPr/>
        <p:txBody>
          <a:bodyPr/>
          <a:lstStyle/>
          <a:p>
            <a:fld id="{27E1469A-6B83-41E8-8E09-D3BF5D34E582}" type="datetimeFigureOut">
              <a:rPr lang="tr-TR" smtClean="0"/>
              <a:pPr/>
              <a:t>11.10.2009</a:t>
            </a:fld>
            <a:endParaRPr lang="tr-TR"/>
          </a:p>
        </p:txBody>
      </p:sp>
      <p:sp>
        <p:nvSpPr>
          <p:cNvPr id="4" name="図形 3"/>
          <p:cNvSpPr>
            <a:spLocks noGrp="1"/>
          </p:cNvSpPr>
          <p:nvPr>
            <p:ph type="ftr" sz="quarter" idx="11"/>
          </p:nvPr>
        </p:nvSpPr>
        <p:spPr/>
        <p:txBody>
          <a:bodyPr/>
          <a:lstStyle/>
          <a:p>
            <a:endParaRPr lang="tr-TR"/>
          </a:p>
        </p:txBody>
      </p:sp>
      <p:sp>
        <p:nvSpPr>
          <p:cNvPr id="5" name="図形 4"/>
          <p:cNvSpPr>
            <a:spLocks noGrp="1"/>
          </p:cNvSpPr>
          <p:nvPr>
            <p:ph type="sldNum" sz="quarter" idx="12"/>
          </p:nvPr>
        </p:nvSpPr>
        <p:spPr/>
        <p:txBody>
          <a:bodyPr/>
          <a:lstStyle/>
          <a:p>
            <a:fld id="{0FF09E7D-769D-4D18-A552-47017AB7B0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図形 1"/>
          <p:cNvSpPr>
            <a:spLocks noGrp="1"/>
          </p:cNvSpPr>
          <p:nvPr>
            <p:ph type="dt" sz="half" idx="10"/>
          </p:nvPr>
        </p:nvSpPr>
        <p:spPr/>
        <p:txBody>
          <a:bodyPr/>
          <a:lstStyle/>
          <a:p>
            <a:fld id="{27E1469A-6B83-41E8-8E09-D3BF5D34E582}" type="datetimeFigureOut">
              <a:rPr lang="tr-TR" smtClean="0"/>
              <a:pPr/>
              <a:t>11.10.2009</a:t>
            </a:fld>
            <a:endParaRPr lang="tr-TR"/>
          </a:p>
        </p:txBody>
      </p:sp>
      <p:sp>
        <p:nvSpPr>
          <p:cNvPr id="3" name="図形 2"/>
          <p:cNvSpPr>
            <a:spLocks noGrp="1"/>
          </p:cNvSpPr>
          <p:nvPr>
            <p:ph type="ftr" sz="quarter" idx="11"/>
          </p:nvPr>
        </p:nvSpPr>
        <p:spPr/>
        <p:txBody>
          <a:bodyPr/>
          <a:lstStyle/>
          <a:p>
            <a:endParaRPr lang="tr-TR"/>
          </a:p>
        </p:txBody>
      </p:sp>
      <p:sp>
        <p:nvSpPr>
          <p:cNvPr id="4" name="図形 3"/>
          <p:cNvSpPr>
            <a:spLocks noGrp="1"/>
          </p:cNvSpPr>
          <p:nvPr>
            <p:ph type="sldNum" sz="quarter" idx="12"/>
          </p:nvPr>
        </p:nvSpPr>
        <p:spPr/>
        <p:txBody>
          <a:bodyPr/>
          <a:lstStyle/>
          <a:p>
            <a:fld id="{0FF09E7D-769D-4D18-A552-47017AB7B0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図形 1"/>
          <p:cNvSpPr>
            <a:spLocks noGrp="1"/>
          </p:cNvSpPr>
          <p:nvPr>
            <p:ph type="title"/>
          </p:nvPr>
        </p:nvSpPr>
        <p:spPr>
          <a:xfrm>
            <a:off x="457200" y="273050"/>
            <a:ext cx="3008313" cy="1162050"/>
          </a:xfrm>
        </p:spPr>
        <p:txBody>
          <a:bodyPr anchor="b"/>
          <a:lstStyle>
            <a:lvl1pPr algn="l">
              <a:defRPr sz="2000" b="1"/>
            </a:lvl1pPr>
          </a:lstStyle>
          <a:p>
            <a:r>
              <a:rPr kumimoji="1" lang="tr-TR" altLang="ja-JP" smtClean="0"/>
              <a:t>Asıl başlık stili için tıklatın</a:t>
            </a:r>
            <a:endParaRPr kumimoji="1" lang="ja-JP" altLang="en-US"/>
          </a:p>
        </p:txBody>
      </p:sp>
      <p:sp>
        <p:nvSpPr>
          <p:cNvPr id="3" name="図形 2"/>
          <p:cNvSpPr>
            <a:spLocks noGrp="1"/>
          </p:cNvSpPr>
          <p:nvPr>
            <p:ph idx="1"/>
          </p:nvPr>
        </p:nvSpPr>
        <p:spPr>
          <a:xfrm>
            <a:off x="3575050" y="1428737"/>
            <a:ext cx="5111750" cy="469742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tr-TR" altLang="ja-JP" smtClean="0"/>
              <a:t>Asıl metin stillerini düzenlemek için tıklatın</a:t>
            </a:r>
          </a:p>
          <a:p>
            <a:pPr lvl="1"/>
            <a:r>
              <a:rPr kumimoji="1" lang="tr-TR" altLang="ja-JP" smtClean="0"/>
              <a:t>İkinci düzey</a:t>
            </a:r>
          </a:p>
          <a:p>
            <a:pPr lvl="2"/>
            <a:r>
              <a:rPr kumimoji="1" lang="tr-TR" altLang="ja-JP" smtClean="0"/>
              <a:t>Üçüncü düzey</a:t>
            </a:r>
          </a:p>
          <a:p>
            <a:pPr lvl="3"/>
            <a:r>
              <a:rPr kumimoji="1" lang="tr-TR" altLang="ja-JP" smtClean="0"/>
              <a:t>Dördüncü düzey</a:t>
            </a:r>
          </a:p>
          <a:p>
            <a:pPr lvl="4"/>
            <a:r>
              <a:rPr kumimoji="1" lang="tr-TR" altLang="ja-JP" smtClean="0"/>
              <a:t>Beşinci düzey</a:t>
            </a:r>
            <a:endParaRPr kumimoji="1" lang="ja-JP" altLang="en-US" dirty="0"/>
          </a:p>
        </p:txBody>
      </p:sp>
      <p:sp>
        <p:nvSpPr>
          <p:cNvPr id="4" name="図形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tr-TR" altLang="ja-JP" smtClean="0"/>
              <a:t>Asıl metin stillerini düzenlemek için tıklatın</a:t>
            </a:r>
          </a:p>
          <a:p>
            <a:pPr lvl="1"/>
            <a:r>
              <a:rPr kumimoji="1" lang="tr-TR" altLang="ja-JP" smtClean="0"/>
              <a:t>İkinci düzey</a:t>
            </a:r>
          </a:p>
          <a:p>
            <a:pPr lvl="2"/>
            <a:r>
              <a:rPr kumimoji="1" lang="tr-TR" altLang="ja-JP" smtClean="0"/>
              <a:t>Üçüncü düzey</a:t>
            </a:r>
          </a:p>
          <a:p>
            <a:pPr lvl="3"/>
            <a:r>
              <a:rPr kumimoji="1" lang="tr-TR" altLang="ja-JP" smtClean="0"/>
              <a:t>Dördüncü düzey</a:t>
            </a:r>
          </a:p>
          <a:p>
            <a:pPr lvl="4"/>
            <a:r>
              <a:rPr kumimoji="1" lang="tr-TR" altLang="ja-JP" smtClean="0"/>
              <a:t>Beşinci düzey</a:t>
            </a:r>
            <a:endParaRPr lang="ja-JP"/>
          </a:p>
        </p:txBody>
      </p:sp>
      <p:sp>
        <p:nvSpPr>
          <p:cNvPr id="5" name="図形 4"/>
          <p:cNvSpPr>
            <a:spLocks noGrp="1"/>
          </p:cNvSpPr>
          <p:nvPr>
            <p:ph type="dt" sz="half" idx="10"/>
          </p:nvPr>
        </p:nvSpPr>
        <p:spPr/>
        <p:txBody>
          <a:bodyPr/>
          <a:lstStyle/>
          <a:p>
            <a:fld id="{27E1469A-6B83-41E8-8E09-D3BF5D34E582}" type="datetimeFigureOut">
              <a:rPr lang="tr-TR" smtClean="0"/>
              <a:pPr/>
              <a:t>11.10.2009</a:t>
            </a:fld>
            <a:endParaRPr lang="tr-TR"/>
          </a:p>
        </p:txBody>
      </p:sp>
      <p:sp>
        <p:nvSpPr>
          <p:cNvPr id="6" name="図形 5"/>
          <p:cNvSpPr>
            <a:spLocks noGrp="1"/>
          </p:cNvSpPr>
          <p:nvPr>
            <p:ph type="ftr" sz="quarter" idx="11"/>
          </p:nvPr>
        </p:nvSpPr>
        <p:spPr/>
        <p:txBody>
          <a:bodyPr/>
          <a:lstStyle/>
          <a:p>
            <a:endParaRPr lang="tr-TR"/>
          </a:p>
        </p:txBody>
      </p:sp>
      <p:sp>
        <p:nvSpPr>
          <p:cNvPr id="7" name="図形 6"/>
          <p:cNvSpPr>
            <a:spLocks noGrp="1"/>
          </p:cNvSpPr>
          <p:nvPr>
            <p:ph type="sldNum" sz="quarter" idx="12"/>
          </p:nvPr>
        </p:nvSpPr>
        <p:spPr/>
        <p:txBody>
          <a:bodyPr/>
          <a:lstStyle/>
          <a:p>
            <a:fld id="{0FF09E7D-769D-4D18-A552-47017AB7B00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図形 1"/>
          <p:cNvSpPr>
            <a:spLocks noGrp="1"/>
          </p:cNvSpPr>
          <p:nvPr>
            <p:ph type="title"/>
          </p:nvPr>
        </p:nvSpPr>
        <p:spPr>
          <a:xfrm>
            <a:off x="1792288" y="5014914"/>
            <a:ext cx="5486400" cy="414350"/>
          </a:xfrm>
        </p:spPr>
        <p:txBody>
          <a:bodyPr anchor="b"/>
          <a:lstStyle>
            <a:lvl1pPr algn="ctr">
              <a:defRPr sz="2000" b="1"/>
            </a:lvl1pPr>
          </a:lstStyle>
          <a:p>
            <a:r>
              <a:rPr kumimoji="1" lang="tr-TR" altLang="ja-JP" smtClean="0"/>
              <a:t>Asıl başlık stili için tıklatın</a:t>
            </a:r>
            <a:endParaRPr kumimoji="1" lang="ja-JP" altLang="en-US" dirty="0"/>
          </a:p>
        </p:txBody>
      </p:sp>
      <p:sp>
        <p:nvSpPr>
          <p:cNvPr id="3" name="正方形/長方形 2"/>
          <p:cNvSpPr>
            <a:spLocks noGrp="1"/>
          </p:cNvSpPr>
          <p:nvPr>
            <p:ph type="pic" idx="1"/>
          </p:nvPr>
        </p:nvSpPr>
        <p:spPr>
          <a:xfrm>
            <a:off x="1792288" y="742960"/>
            <a:ext cx="5486400" cy="4114800"/>
          </a:xfrm>
          <a:prstGeom prst="rect">
            <a:avLst/>
          </a:prstGeom>
          <a:noFill/>
          <a:ln w="50800" cap="sq">
            <a:solidFill>
              <a:schemeClr val="tx1"/>
            </a:solidFill>
            <a:miter lim="800000"/>
          </a:ln>
          <a:effectLst>
            <a:outerShdw blurRad="76200" dist="50800" dir="13500000" algn="tl" rotWithShape="0">
              <a:schemeClr val="bg1">
                <a:alpha val="80000"/>
              </a:scheme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tr-TR" altLang="ja-JP" smtClean="0"/>
              <a:t>Resim eklemek için simgeyi tıklatın</a:t>
            </a:r>
            <a:endParaRPr kumimoji="1" lang="ja-JP" altLang="en-US" dirty="0"/>
          </a:p>
        </p:txBody>
      </p:sp>
      <p:sp>
        <p:nvSpPr>
          <p:cNvPr id="4" name="図形 3"/>
          <p:cNvSpPr>
            <a:spLocks noGrp="1"/>
          </p:cNvSpPr>
          <p:nvPr>
            <p:ph type="body" sz="half" idx="2"/>
          </p:nvPr>
        </p:nvSpPr>
        <p:spPr>
          <a:xfrm>
            <a:off x="1792288" y="5481658"/>
            <a:ext cx="5486400" cy="804862"/>
          </a:xfrm>
        </p:spPr>
        <p:txBody>
          <a:bodyPr/>
          <a:lstStyle>
            <a:lvl1pPr marL="0" indent="0" algn="ctr">
              <a:buNone/>
              <a:defRPr sz="1400"/>
            </a:lvl1pPr>
            <a:lvl2pPr marL="457200" indent="0" algn="ctr">
              <a:buNone/>
              <a:defRPr sz="1200"/>
            </a:lvl2pPr>
            <a:lvl3pPr marL="914400" indent="0" algn="ctr">
              <a:buNone/>
              <a:defRPr sz="1000"/>
            </a:lvl3pPr>
            <a:lvl4pPr marL="1371600" indent="0" algn="ctr">
              <a:buNone/>
              <a:defRPr sz="900"/>
            </a:lvl4pPr>
            <a:lvl5pPr marL="1828800" indent="0" algn="ct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tr-TR" altLang="ja-JP" smtClean="0"/>
              <a:t>Asıl metin stillerini düzenlemek için tıklatın</a:t>
            </a:r>
          </a:p>
          <a:p>
            <a:pPr lvl="1"/>
            <a:r>
              <a:rPr kumimoji="1" lang="tr-TR" altLang="ja-JP" smtClean="0"/>
              <a:t>İkinci düzey</a:t>
            </a:r>
          </a:p>
          <a:p>
            <a:pPr lvl="2"/>
            <a:r>
              <a:rPr kumimoji="1" lang="tr-TR" altLang="ja-JP" smtClean="0"/>
              <a:t>Üçüncü düzey</a:t>
            </a:r>
          </a:p>
          <a:p>
            <a:pPr lvl="3"/>
            <a:r>
              <a:rPr kumimoji="1" lang="tr-TR" altLang="ja-JP" smtClean="0"/>
              <a:t>Dördüncü düzey</a:t>
            </a:r>
          </a:p>
          <a:p>
            <a:pPr lvl="4"/>
            <a:r>
              <a:rPr kumimoji="1" lang="tr-TR" altLang="ja-JP" smtClean="0"/>
              <a:t>Beşinci düzey</a:t>
            </a:r>
            <a:endParaRPr lang="ja-JP" dirty="0"/>
          </a:p>
        </p:txBody>
      </p:sp>
      <p:sp>
        <p:nvSpPr>
          <p:cNvPr id="5" name="図形 4"/>
          <p:cNvSpPr>
            <a:spLocks noGrp="1"/>
          </p:cNvSpPr>
          <p:nvPr>
            <p:ph type="dt" sz="half" idx="10"/>
          </p:nvPr>
        </p:nvSpPr>
        <p:spPr/>
        <p:txBody>
          <a:bodyPr/>
          <a:lstStyle/>
          <a:p>
            <a:fld id="{27E1469A-6B83-41E8-8E09-D3BF5D34E582}" type="datetimeFigureOut">
              <a:rPr lang="tr-TR" smtClean="0"/>
              <a:pPr/>
              <a:t>11.10.2009</a:t>
            </a:fld>
            <a:endParaRPr lang="tr-TR"/>
          </a:p>
        </p:txBody>
      </p:sp>
      <p:sp>
        <p:nvSpPr>
          <p:cNvPr id="6" name="図形 5"/>
          <p:cNvSpPr>
            <a:spLocks noGrp="1"/>
          </p:cNvSpPr>
          <p:nvPr>
            <p:ph type="ftr" sz="quarter" idx="11"/>
          </p:nvPr>
        </p:nvSpPr>
        <p:spPr/>
        <p:txBody>
          <a:bodyPr/>
          <a:lstStyle/>
          <a:p>
            <a:endParaRPr lang="tr-TR"/>
          </a:p>
        </p:txBody>
      </p:sp>
      <p:sp>
        <p:nvSpPr>
          <p:cNvPr id="7" name="図形 6"/>
          <p:cNvSpPr>
            <a:spLocks noGrp="1"/>
          </p:cNvSpPr>
          <p:nvPr>
            <p:ph type="sldNum" sz="quarter" idx="12"/>
          </p:nvPr>
        </p:nvSpPr>
        <p:spPr/>
        <p:txBody>
          <a:bodyPr/>
          <a:lstStyle/>
          <a:p>
            <a:fld id="{0FF09E7D-769D-4D18-A552-47017AB7B00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8" name="正方形/長方形 17"/>
          <p:cNvSpPr>
            <a:spLocks noGrp="1"/>
          </p:cNvSpPr>
          <p:nvPr>
            <p:ph type="body" idx="1"/>
          </p:nvPr>
        </p:nvSpPr>
        <p:spPr>
          <a:xfrm>
            <a:off x="457200" y="1600200"/>
            <a:ext cx="8229600" cy="4525963"/>
          </a:xfrm>
          <a:prstGeom prst="rect">
            <a:avLst/>
          </a:prstGeom>
        </p:spPr>
        <p:txBody>
          <a:bodyPr vert="horz" rtlCol="0">
            <a:normAutofit/>
          </a:bodyPr>
          <a:lstStyle/>
          <a:p>
            <a:pPr lvl="0"/>
            <a:r>
              <a:rPr kumimoji="1" lang="ja-JP" altLang="en-US" dirty="0" smtClean="0"/>
              <a:t>マスタ テキストの書式設定</a:t>
            </a:r>
            <a:endParaRPr lang="ja-JP" dirty="0"/>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p>
          <a:p>
            <a:pPr lvl="5"/>
            <a:r>
              <a:rPr kumimoji="1" lang="ja-JP" altLang="en-US" dirty="0" smtClean="0"/>
              <a:t>第</a:t>
            </a:r>
            <a:r>
              <a:rPr kumimoji="1" lang="en-US" altLang="ja-JP" dirty="0" smtClean="0"/>
              <a:t>6</a:t>
            </a:r>
            <a:r>
              <a:rPr kumimoji="1" lang="ja-JP" altLang="en-US" dirty="0" smtClean="0"/>
              <a:t>レベル</a:t>
            </a:r>
          </a:p>
          <a:p>
            <a:pPr lvl="6"/>
            <a:r>
              <a:rPr kumimoji="1" lang="ja-JP" altLang="en-US" dirty="0" smtClean="0"/>
              <a:t>第</a:t>
            </a:r>
            <a:r>
              <a:rPr kumimoji="1" lang="en-US" altLang="ja-JP" dirty="0" smtClean="0"/>
              <a:t>7</a:t>
            </a:r>
            <a:r>
              <a:rPr kumimoji="1" lang="ja-JP" altLang="en-US" dirty="0" smtClean="0"/>
              <a:t>レベル</a:t>
            </a:r>
          </a:p>
          <a:p>
            <a:pPr lvl="7"/>
            <a:r>
              <a:rPr kumimoji="1" lang="ja-JP" altLang="en-US" dirty="0" smtClean="0"/>
              <a:t>第</a:t>
            </a:r>
            <a:r>
              <a:rPr kumimoji="1" lang="en-US" altLang="ja-JP" dirty="0" smtClean="0"/>
              <a:t>8</a:t>
            </a:r>
            <a:r>
              <a:rPr kumimoji="1" lang="ja-JP" altLang="en-US" dirty="0" smtClean="0"/>
              <a:t>レベル</a:t>
            </a:r>
          </a:p>
          <a:p>
            <a:pPr lvl="8"/>
            <a:r>
              <a:rPr kumimoji="1" lang="ja-JP" altLang="en-US" dirty="0" smtClean="0"/>
              <a:t>第</a:t>
            </a:r>
            <a:r>
              <a:rPr kumimoji="1" lang="en-US" altLang="ja-JP" dirty="0" smtClean="0"/>
              <a:t>9</a:t>
            </a:r>
            <a:r>
              <a:rPr kumimoji="1" lang="ja-JP" altLang="en-US" dirty="0" smtClean="0"/>
              <a:t>レベル</a:t>
            </a:r>
            <a:endParaRPr kumimoji="1" lang="ja-JP" altLang="en-US" dirty="0"/>
          </a:p>
        </p:txBody>
      </p:sp>
      <p:sp>
        <p:nvSpPr>
          <p:cNvPr id="29" name="正方形/長方形 28"/>
          <p:cNvSpPr>
            <a:spLocks noGrp="1"/>
          </p:cNvSpPr>
          <p:nvPr>
            <p:ph type="dt" sz="half" idx="2"/>
          </p:nvPr>
        </p:nvSpPr>
        <p:spPr>
          <a:xfrm>
            <a:off x="457200" y="6356350"/>
            <a:ext cx="2133600" cy="365125"/>
          </a:xfrm>
          <a:prstGeom prst="rect">
            <a:avLst/>
          </a:prstGeom>
        </p:spPr>
        <p:txBody>
          <a:bodyPr vert="horz" rtlCol="0" anchor="ctr"/>
          <a:lstStyle>
            <a:lvl1pPr algn="l">
              <a:defRPr sz="1200">
                <a:solidFill>
                  <a:schemeClr val="bg1"/>
                </a:solidFill>
              </a:defRPr>
            </a:lvl1pPr>
          </a:lstStyle>
          <a:p>
            <a:fld id="{27E1469A-6B83-41E8-8E09-D3BF5D34E582}" type="datetimeFigureOut">
              <a:rPr lang="tr-TR" smtClean="0"/>
              <a:pPr/>
              <a:t>11.10.2009</a:t>
            </a:fld>
            <a:endParaRPr lang="tr-TR"/>
          </a:p>
        </p:txBody>
      </p:sp>
      <p:sp>
        <p:nvSpPr>
          <p:cNvPr id="4" name="正方形/長方形 3"/>
          <p:cNvSpPr>
            <a:spLocks noGrp="1"/>
          </p:cNvSpPr>
          <p:nvPr>
            <p:ph type="ftr" sz="quarter" idx="3"/>
          </p:nvPr>
        </p:nvSpPr>
        <p:spPr>
          <a:xfrm>
            <a:off x="3124200" y="6356350"/>
            <a:ext cx="2895600" cy="365125"/>
          </a:xfrm>
          <a:prstGeom prst="rect">
            <a:avLst/>
          </a:prstGeom>
        </p:spPr>
        <p:txBody>
          <a:bodyPr vert="horz" rtlCol="0" anchor="ctr"/>
          <a:lstStyle>
            <a:lvl1pPr algn="ctr">
              <a:defRPr sz="1200">
                <a:solidFill>
                  <a:schemeClr val="tx1">
                    <a:tint val="75000"/>
                  </a:schemeClr>
                </a:solidFill>
              </a:defRPr>
            </a:lvl1pPr>
          </a:lstStyle>
          <a:p>
            <a:endParaRPr lang="tr-TR"/>
          </a:p>
        </p:txBody>
      </p:sp>
      <p:sp>
        <p:nvSpPr>
          <p:cNvPr id="10" name="正方形/長方形 9"/>
          <p:cNvSpPr>
            <a:spLocks noGrp="1"/>
          </p:cNvSpPr>
          <p:nvPr>
            <p:ph type="sldNum" sz="quarter" idx="4"/>
          </p:nvPr>
        </p:nvSpPr>
        <p:spPr>
          <a:xfrm>
            <a:off x="6553200" y="6356350"/>
            <a:ext cx="2133600" cy="365125"/>
          </a:xfrm>
          <a:prstGeom prst="rect">
            <a:avLst/>
          </a:prstGeom>
        </p:spPr>
        <p:txBody>
          <a:bodyPr vert="horz" rtlCol="0" anchor="ctr"/>
          <a:lstStyle>
            <a:lvl1pPr algn="r">
              <a:defRPr sz="1200">
                <a:solidFill>
                  <a:schemeClr val="bg1"/>
                </a:solidFill>
              </a:defRPr>
            </a:lvl1pPr>
          </a:lstStyle>
          <a:p>
            <a:fld id="{0FF09E7D-769D-4D18-A552-47017AB7B006}" type="slidenum">
              <a:rPr lang="tr-TR" smtClean="0"/>
              <a:pPr/>
              <a:t>‹#›</a:t>
            </a:fld>
            <a:endParaRPr lang="tr-TR"/>
          </a:p>
        </p:txBody>
      </p:sp>
      <p:sp>
        <p:nvSpPr>
          <p:cNvPr id="22" name="正方形/長方形 21"/>
          <p:cNvSpPr>
            <a:spLocks noGrp="1"/>
          </p:cNvSpPr>
          <p:nvPr>
            <p:ph type="title"/>
          </p:nvPr>
        </p:nvSpPr>
        <p:spPr>
          <a:xfrm>
            <a:off x="457200" y="274638"/>
            <a:ext cx="8229600" cy="1143000"/>
          </a:xfrm>
          <a:prstGeom prst="rect">
            <a:avLst/>
          </a:prstGeom>
          <a:noFill/>
        </p:spPr>
        <p:txBody>
          <a:bodyPr vert="horz" rtlCol="0" anchor="ctr">
            <a:normAutofit/>
          </a:bodyPr>
          <a:lstStyle/>
          <a:p>
            <a:r>
              <a:rPr kumimoji="1" lang="ja-JP" altLang="en-US" dirty="0" smtClean="0"/>
              <a:t>マスタ タイトルの書式設定</a:t>
            </a:r>
            <a:endParaRPr kumimoji="1" lang="ja-JP" alt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txStyles>
    <p:titleStyle>
      <a:lvl1pPr algn="ctr" rtl="0" eaLnBrk="1" latinLnBrk="0" hangingPunct="1">
        <a:spcBef>
          <a:spcPct val="0"/>
        </a:spcBef>
        <a:buNone/>
        <a:defRPr kumimoji="1" sz="4400" baseline="0">
          <a:ln w="12700">
            <a:solidFill>
              <a:schemeClr val="tx1">
                <a:tint val="95000"/>
              </a:schemeClr>
            </a:solidFill>
          </a:ln>
          <a:gradFill>
            <a:gsLst>
              <a:gs pos="0">
                <a:schemeClr val="tx1">
                  <a:tint val="65000"/>
                </a:schemeClr>
              </a:gs>
              <a:gs pos="49900">
                <a:schemeClr val="tx1">
                  <a:tint val="95000"/>
                </a:schemeClr>
              </a:gs>
              <a:gs pos="50000">
                <a:schemeClr val="tx1"/>
              </a:gs>
              <a:gs pos="100000">
                <a:schemeClr val="tx1">
                  <a:tint val="95000"/>
                </a:schemeClr>
              </a:gs>
            </a:gsLst>
            <a:lin ang="5400000" scaled="1"/>
          </a:gradFill>
          <a:effectLst>
            <a:outerShdw blurRad="127000" algn="tl" rotWithShape="0">
              <a:schemeClr val="bg1">
                <a:alpha val="50000"/>
              </a:schemeClr>
            </a:outerShdw>
          </a:effectLst>
          <a:latin typeface="+mj-lt"/>
          <a:ea typeface="+mj-ea"/>
          <a:cs typeface="+mj-cs"/>
        </a:defRPr>
      </a:lvl1pPr>
    </p:titleStyle>
    <p:bodyStyle>
      <a:lvl1pPr marL="342900" indent="-342900" algn="l" rtl="0" eaLnBrk="1" latinLnBrk="0" hangingPunct="1">
        <a:spcBef>
          <a:spcPct val="20000"/>
        </a:spcBef>
        <a:buClr>
          <a:schemeClr val="tx1"/>
        </a:buClr>
        <a:buFont typeface="Wingdings"/>
        <a:buChar char="n"/>
        <a:defRPr kumimoji="1" sz="3200" baseline="0">
          <a:solidFill>
            <a:schemeClr val="tx2"/>
          </a:solidFill>
          <a:latin typeface="+mn-lt"/>
          <a:ea typeface="+mn-ea"/>
          <a:cs typeface="+mn-cs"/>
        </a:defRPr>
      </a:lvl1pPr>
      <a:lvl2pPr marL="742950" indent="-285750" algn="l" rtl="0" eaLnBrk="1" latinLnBrk="0" hangingPunct="1">
        <a:spcBef>
          <a:spcPct val="20000"/>
        </a:spcBef>
        <a:buClr>
          <a:schemeClr val="tx2">
            <a:shade val="75000"/>
          </a:schemeClr>
        </a:buClr>
        <a:buSzPct val="85000"/>
        <a:buFont typeface="Wingdings"/>
        <a:buChar char="n"/>
        <a:defRPr kumimoji="1" sz="2800" baseline="0">
          <a:solidFill>
            <a:schemeClr val="tx2"/>
          </a:solidFill>
          <a:latin typeface="+mn-lt"/>
          <a:ea typeface="+mn-ea"/>
          <a:cs typeface="+mn-cs"/>
        </a:defRPr>
      </a:lvl2pPr>
      <a:lvl3pPr marL="1143000" indent="-228600" algn="l" rtl="0" eaLnBrk="1" latinLnBrk="0" hangingPunct="1">
        <a:spcBef>
          <a:spcPct val="20000"/>
        </a:spcBef>
        <a:buClr>
          <a:schemeClr val="accent4">
            <a:shade val="50000"/>
          </a:schemeClr>
        </a:buClr>
        <a:buSzPct val="75000"/>
        <a:buFont typeface="Wingdings"/>
        <a:buChar char="n"/>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6">
            <a:shade val="50000"/>
          </a:schemeClr>
        </a:buClr>
        <a:buSzPct val="75000"/>
        <a:buFont typeface="Wingdings"/>
        <a:buChar char="n"/>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3">
            <a:shade val="50000"/>
          </a:schemeClr>
        </a:buClr>
        <a:buSzPct val="70000"/>
        <a:buFont typeface="Wingdings"/>
        <a:buChar char="n"/>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1">
            <a:shade val="50000"/>
          </a:schemeClr>
        </a:buClr>
        <a:buSzPct val="60000"/>
        <a:buFont typeface="Wingdings"/>
        <a:buChar char="n"/>
        <a:defRPr kumimoji="1" sz="2000">
          <a:solidFill>
            <a:schemeClr val="tx2"/>
          </a:solidFill>
          <a:latin typeface="+mn-lt"/>
          <a:ea typeface="+mn-ea"/>
          <a:cs typeface="+mn-cs"/>
        </a:defRPr>
      </a:lvl6pPr>
      <a:lvl7pPr marL="2971800" indent="-228600" algn="l" rtl="0" eaLnBrk="1" latinLnBrk="0" hangingPunct="1">
        <a:spcBef>
          <a:spcPct val="20000"/>
        </a:spcBef>
        <a:buClr>
          <a:schemeClr val="accent2">
            <a:shade val="50000"/>
          </a:schemeClr>
        </a:buClr>
        <a:buSzPct val="60000"/>
        <a:buFont typeface="Wingdings"/>
        <a:buChar char="n"/>
        <a:defRPr kumimoji="1" sz="2000">
          <a:solidFill>
            <a:schemeClr val="tx2"/>
          </a:solidFill>
          <a:latin typeface="+mn-lt"/>
          <a:ea typeface="+mn-ea"/>
          <a:cs typeface="+mn-cs"/>
        </a:defRPr>
      </a:lvl7pPr>
      <a:lvl8pPr marL="3429000" indent="-228600" algn="l" rtl="0" eaLnBrk="1" latinLnBrk="0" hangingPunct="1">
        <a:spcBef>
          <a:spcPct val="20000"/>
        </a:spcBef>
        <a:buClr>
          <a:schemeClr val="accent5">
            <a:shade val="50000"/>
          </a:schemeClr>
        </a:buClr>
        <a:buSzPct val="60000"/>
        <a:buFont typeface="Wingdings"/>
        <a:buChar char="n"/>
        <a:defRPr kumimoji="1" sz="2000">
          <a:solidFill>
            <a:schemeClr val="tx2"/>
          </a:solidFill>
          <a:latin typeface="+mn-lt"/>
          <a:ea typeface="+mn-ea"/>
          <a:cs typeface="+mn-cs"/>
        </a:defRPr>
      </a:lvl8pPr>
      <a:lvl9pPr marL="3886200" indent="-228600" algn="l" rtl="0" eaLnBrk="1" latinLnBrk="0" hangingPunct="1">
        <a:spcBef>
          <a:spcPct val="20000"/>
        </a:spcBef>
        <a:buClr>
          <a:schemeClr val="tx1"/>
        </a:buClr>
        <a:buSzPct val="50000"/>
        <a:buFont typeface="Wingdings"/>
        <a:buChar char="n"/>
        <a:defRPr kumimoji="1" sz="2000">
          <a:solidFill>
            <a:schemeClr val="tx2"/>
          </a:solidFill>
          <a:latin typeface="+mn-lt"/>
          <a:ea typeface="+mn-ea"/>
          <a:cs typeface="+mn-cs"/>
        </a:defRPr>
      </a:lvl9pPr>
    </p:bodyStyle>
    <p:otherStyle>
      <a:lvl1pPr marL="0" algn="l" rtl="0" eaLnBrk="1" hangingPunct="1">
        <a:defRPr kumimoji="1">
          <a:solidFill>
            <a:schemeClr val="tx1"/>
          </a:solidFill>
          <a:latin typeface="+mn-lt"/>
          <a:ea typeface="+mn-ea"/>
          <a:cs typeface="+mn-cs"/>
        </a:defRPr>
      </a:lvl1pPr>
      <a:lvl2pPr marL="457200" algn="l" rtl="0" eaLnBrk="1" hangingPunct="1">
        <a:defRPr kumimoji="1">
          <a:solidFill>
            <a:schemeClr val="tx1"/>
          </a:solidFill>
          <a:latin typeface="+mn-lt"/>
          <a:ea typeface="+mn-ea"/>
          <a:cs typeface="+mn-cs"/>
        </a:defRPr>
      </a:lvl2pPr>
      <a:lvl3pPr marL="914400" algn="l" rtl="0" eaLnBrk="1" hangingPunct="1">
        <a:defRPr kumimoji="1">
          <a:solidFill>
            <a:schemeClr val="tx1"/>
          </a:solidFill>
          <a:latin typeface="+mn-lt"/>
          <a:ea typeface="+mn-ea"/>
          <a:cs typeface="+mn-cs"/>
        </a:defRPr>
      </a:lvl3pPr>
      <a:lvl4pPr marL="1371600" algn="l" rtl="0" eaLnBrk="1" hangingPunct="1">
        <a:defRPr kumimoji="1">
          <a:solidFill>
            <a:schemeClr val="tx1"/>
          </a:solidFill>
          <a:latin typeface="+mn-lt"/>
          <a:ea typeface="+mn-ea"/>
          <a:cs typeface="+mn-cs"/>
        </a:defRPr>
      </a:lvl4pPr>
      <a:lvl5pPr marL="1828800" algn="l" rtl="0" eaLnBrk="1" hangingPunct="1">
        <a:defRPr kumimoji="1">
          <a:solidFill>
            <a:schemeClr val="tx1"/>
          </a:solidFill>
          <a:latin typeface="+mn-lt"/>
          <a:ea typeface="+mn-ea"/>
          <a:cs typeface="+mn-cs"/>
        </a:defRPr>
      </a:lvl5pPr>
      <a:lvl6pPr marL="2286000" algn="l" rtl="0" eaLnBrk="1" hangingPunct="1">
        <a:defRPr kumimoji="1">
          <a:solidFill>
            <a:schemeClr val="tx1"/>
          </a:solidFill>
          <a:latin typeface="+mn-lt"/>
          <a:ea typeface="+mn-ea"/>
          <a:cs typeface="+mn-cs"/>
        </a:defRPr>
      </a:lvl6pPr>
      <a:lvl7pPr marL="2743200" algn="l" rtl="0" eaLnBrk="1" hangingPunct="1">
        <a:defRPr kumimoji="1">
          <a:solidFill>
            <a:schemeClr val="tx1"/>
          </a:solidFill>
          <a:latin typeface="+mn-lt"/>
          <a:ea typeface="+mn-ea"/>
          <a:cs typeface="+mn-cs"/>
        </a:defRPr>
      </a:lvl7pPr>
      <a:lvl8pPr marL="3200400" algn="l" rtl="0" eaLnBrk="1" hangingPunct="1">
        <a:defRPr kumimoji="1">
          <a:solidFill>
            <a:schemeClr val="tx1"/>
          </a:solidFill>
          <a:latin typeface="+mn-lt"/>
          <a:ea typeface="+mn-ea"/>
          <a:cs typeface="+mn-cs"/>
        </a:defRPr>
      </a:lvl8pPr>
      <a:lvl9pPr marL="3657600" algn="l" rtl="0" eaLnBrk="1"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28596" y="428604"/>
            <a:ext cx="8358246" cy="2428892"/>
          </a:xfrm>
        </p:spPr>
        <p:txBody>
          <a:bodyPr>
            <a:normAutofit/>
          </a:bodyPr>
          <a:lstStyle/>
          <a:p>
            <a:pPr algn="ctr"/>
            <a:r>
              <a:rPr lang="tr-TR" i="1" dirty="0" smtClean="0">
                <a:latin typeface="Arial Black" pitchFamily="34" charset="0"/>
              </a:rPr>
              <a:t>TÜRKİYE’DE SPOR YÖNETİMİ VE SORUNLARI</a:t>
            </a:r>
            <a:br>
              <a:rPr lang="tr-TR" i="1" dirty="0" smtClean="0">
                <a:latin typeface="Arial Black" pitchFamily="34" charset="0"/>
              </a:rPr>
            </a:br>
            <a:endParaRPr lang="tr-TR" sz="2700" dirty="0">
              <a:solidFill>
                <a:schemeClr val="tx1"/>
              </a:solidFill>
              <a:latin typeface="Arial Black" pitchFamily="34" charset="0"/>
            </a:endParaRPr>
          </a:p>
        </p:txBody>
      </p:sp>
      <p:sp>
        <p:nvSpPr>
          <p:cNvPr id="3" name="2 Alt Başlık"/>
          <p:cNvSpPr>
            <a:spLocks noGrp="1"/>
          </p:cNvSpPr>
          <p:nvPr>
            <p:ph type="subTitle" idx="1"/>
          </p:nvPr>
        </p:nvSpPr>
        <p:spPr>
          <a:xfrm>
            <a:off x="722376" y="4214818"/>
            <a:ext cx="7772400" cy="1428760"/>
          </a:xfrm>
        </p:spPr>
        <p:txBody>
          <a:bodyPr>
            <a:normAutofit fontScale="70000" lnSpcReduction="20000"/>
          </a:bodyPr>
          <a:lstStyle/>
          <a:p>
            <a:pPr algn="ctr"/>
            <a:r>
              <a:rPr lang="tr-TR" sz="3400" b="1" i="1" dirty="0" smtClean="0">
                <a:solidFill>
                  <a:schemeClr val="tx1"/>
                </a:solidFill>
                <a:latin typeface="Arial Black" pitchFamily="34" charset="0"/>
              </a:rPr>
              <a:t>YRD.DOÇ.DR. HAKAN SUNAY</a:t>
            </a:r>
          </a:p>
          <a:p>
            <a:pPr algn="ctr"/>
            <a:r>
              <a:rPr lang="tr-TR" b="1" i="1" dirty="0" smtClean="0">
                <a:solidFill>
                  <a:srgbClr val="FF0000"/>
                </a:solidFill>
                <a:latin typeface="Arial Black" pitchFamily="34" charset="0"/>
              </a:rPr>
              <a:t>ANKARA ÜNİVERSİTESİ</a:t>
            </a:r>
          </a:p>
          <a:p>
            <a:pPr algn="ctr"/>
            <a:r>
              <a:rPr lang="tr-TR" b="1" i="1" dirty="0" smtClean="0">
                <a:solidFill>
                  <a:srgbClr val="FF0000"/>
                </a:solidFill>
                <a:latin typeface="Arial Black" pitchFamily="34" charset="0"/>
              </a:rPr>
              <a:t>BEDEN EĞİTİMİ VE SPOR YÜKSEKOKULU</a:t>
            </a:r>
          </a:p>
          <a:p>
            <a:pPr algn="ctr"/>
            <a:r>
              <a:rPr lang="tr-TR" b="1" i="1" dirty="0" smtClean="0">
                <a:solidFill>
                  <a:srgbClr val="FF0000"/>
                </a:solidFill>
                <a:latin typeface="Arial Black" pitchFamily="34" charset="0"/>
              </a:rPr>
              <a:t>SPOR YÖNETİM BİLİMLERİ A.B.D</a:t>
            </a:r>
            <a:endParaRPr lang="tr-TR" b="1" i="1" dirty="0">
              <a:solidFill>
                <a:srgbClr val="FF0000"/>
              </a:solidFill>
              <a:latin typeface="Arial Black" pitchFamily="34" charset="0"/>
            </a:endParaRPr>
          </a:p>
        </p:txBody>
      </p:sp>
    </p:spTree>
  </p:cSld>
  <p:clrMapOvr>
    <a:masterClrMapping/>
  </p:clrMapOvr>
  <p:transition>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381000"/>
            <a:ext cx="8362950" cy="1031875"/>
          </a:xfrm>
        </p:spPr>
        <p:txBody>
          <a:bodyPr/>
          <a:lstStyle/>
          <a:p>
            <a:r>
              <a:rPr lang="tr-TR" sz="4800" b="1" i="1" dirty="0">
                <a:solidFill>
                  <a:schemeClr val="folHlink"/>
                </a:solidFill>
              </a:rPr>
              <a:t>Yönetimin Amacı</a:t>
            </a:r>
          </a:p>
        </p:txBody>
      </p:sp>
      <p:sp>
        <p:nvSpPr>
          <p:cNvPr id="30723" name="Rectangle 3"/>
          <p:cNvSpPr>
            <a:spLocks noGrp="1" noChangeArrowheads="1"/>
          </p:cNvSpPr>
          <p:nvPr>
            <p:ph type="body" idx="1"/>
          </p:nvPr>
        </p:nvSpPr>
        <p:spPr>
          <a:xfrm>
            <a:off x="285720" y="1628775"/>
            <a:ext cx="8572560" cy="4467225"/>
          </a:xfrm>
        </p:spPr>
        <p:txBody>
          <a:bodyPr>
            <a:normAutofit/>
          </a:bodyPr>
          <a:lstStyle/>
          <a:p>
            <a:r>
              <a:rPr lang="tr-TR" sz="4800" b="1" i="1" dirty="0"/>
              <a:t>İçinde bulunan </a:t>
            </a:r>
            <a:r>
              <a:rPr lang="tr-TR" sz="4800" b="1" i="1" u="sng" dirty="0">
                <a:solidFill>
                  <a:schemeClr val="accent1"/>
                </a:solidFill>
              </a:rPr>
              <a:t>insan</a:t>
            </a:r>
            <a:r>
              <a:rPr lang="tr-TR" sz="4800" b="1" i="1" dirty="0">
                <a:solidFill>
                  <a:schemeClr val="accent1"/>
                </a:solidFill>
              </a:rPr>
              <a:t>, </a:t>
            </a:r>
            <a:r>
              <a:rPr lang="tr-TR" sz="4800" b="1" i="1" u="sng" dirty="0">
                <a:solidFill>
                  <a:schemeClr val="accent1"/>
                </a:solidFill>
              </a:rPr>
              <a:t>malzeme</a:t>
            </a:r>
            <a:r>
              <a:rPr lang="tr-TR" sz="4800" b="1" i="1" dirty="0">
                <a:solidFill>
                  <a:schemeClr val="accent1"/>
                </a:solidFill>
              </a:rPr>
              <a:t>, </a:t>
            </a:r>
            <a:r>
              <a:rPr lang="tr-TR" sz="4800" b="1" i="1" u="sng" dirty="0">
                <a:solidFill>
                  <a:schemeClr val="accent1"/>
                </a:solidFill>
              </a:rPr>
              <a:t>para,</a:t>
            </a:r>
            <a:r>
              <a:rPr lang="tr-TR" sz="4800" b="1" i="1" dirty="0">
                <a:solidFill>
                  <a:schemeClr val="accent1"/>
                </a:solidFill>
              </a:rPr>
              <a:t> </a:t>
            </a:r>
            <a:r>
              <a:rPr lang="tr-TR" sz="4800" b="1" i="1" u="sng" dirty="0">
                <a:solidFill>
                  <a:schemeClr val="accent1"/>
                </a:solidFill>
              </a:rPr>
              <a:t>makine</a:t>
            </a:r>
            <a:r>
              <a:rPr lang="tr-TR" sz="4800" b="1" i="1" dirty="0">
                <a:solidFill>
                  <a:schemeClr val="accent1"/>
                </a:solidFill>
              </a:rPr>
              <a:t>, vb. </a:t>
            </a:r>
            <a:r>
              <a:rPr lang="tr-TR" sz="4800" b="1" i="1" dirty="0"/>
              <a:t>elemanları </a:t>
            </a:r>
            <a:r>
              <a:rPr lang="tr-TR" sz="4800" b="1" i="1" dirty="0">
                <a:solidFill>
                  <a:schemeClr val="folHlink"/>
                </a:solidFill>
              </a:rPr>
              <a:t>verimli, ekonomik ve iyi biçimde kullanılmasını</a:t>
            </a:r>
            <a:r>
              <a:rPr lang="tr-TR" sz="4800" b="1" i="1" dirty="0"/>
              <a:t> sağlamaktır. </a:t>
            </a:r>
          </a:p>
        </p:txBody>
      </p:sp>
    </p:spTree>
  </p:cSld>
  <p:clrMapOvr>
    <a:masterClrMapping/>
  </p:clrMapOvr>
  <p:transition spd="med">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1571612"/>
            <a:ext cx="8715436" cy="1357322"/>
          </a:xfrm>
        </p:spPr>
        <p:txBody>
          <a:bodyPr>
            <a:normAutofit fontScale="90000"/>
          </a:bodyPr>
          <a:lstStyle/>
          <a:p>
            <a:pPr algn="l"/>
            <a:r>
              <a:rPr lang="tr-TR" i="1" u="sng" dirty="0" smtClean="0">
                <a:solidFill>
                  <a:schemeClr val="accent1"/>
                </a:solidFill>
                <a:latin typeface="Arial Black" pitchFamily="34" charset="0"/>
              </a:rPr>
              <a:t>Günümüz toplumlarında ilgi odağı olan  spor; </a:t>
            </a:r>
            <a:endParaRPr lang="tr-TR" sz="3600" i="1" u="sng" dirty="0">
              <a:solidFill>
                <a:schemeClr val="tx1"/>
              </a:solidFill>
              <a:latin typeface="Arial Black" pitchFamily="34" charset="0"/>
            </a:endParaRPr>
          </a:p>
        </p:txBody>
      </p:sp>
      <p:sp>
        <p:nvSpPr>
          <p:cNvPr id="3" name="2 İçerik Yer Tutucusu"/>
          <p:cNvSpPr>
            <a:spLocks noGrp="1"/>
          </p:cNvSpPr>
          <p:nvPr>
            <p:ph idx="1"/>
          </p:nvPr>
        </p:nvSpPr>
        <p:spPr>
          <a:xfrm>
            <a:off x="502920" y="642918"/>
            <a:ext cx="8183880" cy="714380"/>
          </a:xfrm>
          <a:ln>
            <a:solidFill>
              <a:schemeClr val="accent1"/>
            </a:solidFill>
          </a:ln>
        </p:spPr>
        <p:txBody>
          <a:bodyPr>
            <a:normAutofit/>
          </a:bodyPr>
          <a:lstStyle/>
          <a:p>
            <a:r>
              <a:rPr lang="tr-TR" sz="3600" b="1" i="1" dirty="0" smtClean="0">
                <a:solidFill>
                  <a:schemeClr val="tx1"/>
                </a:solidFill>
                <a:latin typeface="Arial Black" pitchFamily="34" charset="0"/>
              </a:rPr>
              <a:t>SPOR YÖNETİMİ (1)</a:t>
            </a:r>
            <a:endParaRPr lang="tr-TR" sz="3600" b="1" i="1" dirty="0">
              <a:solidFill>
                <a:schemeClr val="tx1"/>
              </a:solidFill>
              <a:latin typeface="Arial Black" pitchFamily="34" charset="0"/>
            </a:endParaRPr>
          </a:p>
        </p:txBody>
      </p:sp>
      <p:sp>
        <p:nvSpPr>
          <p:cNvPr id="4" name="3 Dikdörtgen"/>
          <p:cNvSpPr/>
          <p:nvPr/>
        </p:nvSpPr>
        <p:spPr>
          <a:xfrm>
            <a:off x="428596" y="3143248"/>
            <a:ext cx="8143932" cy="9286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smtClean="0">
                <a:latin typeface="Arial Black" pitchFamily="34" charset="0"/>
              </a:rPr>
              <a:t>Büyük Ekonomik  Faaliyetleri kapsar</a:t>
            </a:r>
            <a:endParaRPr lang="tr-TR" sz="2400" b="1" dirty="0">
              <a:latin typeface="Arial Black" pitchFamily="34" charset="0"/>
            </a:endParaRPr>
          </a:p>
        </p:txBody>
      </p:sp>
      <p:sp>
        <p:nvSpPr>
          <p:cNvPr id="5" name="4 Dikdörtgen"/>
          <p:cNvSpPr/>
          <p:nvPr/>
        </p:nvSpPr>
        <p:spPr>
          <a:xfrm>
            <a:off x="428596" y="4429132"/>
            <a:ext cx="8072494" cy="9286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smtClean="0">
                <a:latin typeface="Arial Black" pitchFamily="34" charset="0"/>
              </a:rPr>
              <a:t>Ülkelerin Uluslararası Alanda Tanıtımını sağlar</a:t>
            </a:r>
            <a:endParaRPr lang="tr-TR" sz="2400" dirty="0">
              <a:latin typeface="Arial Black" pitchFamily="34" charset="0"/>
            </a:endParaRPr>
          </a:p>
        </p:txBody>
      </p:sp>
      <p:sp>
        <p:nvSpPr>
          <p:cNvPr id="6" name="5 Dikdörtgen"/>
          <p:cNvSpPr/>
          <p:nvPr/>
        </p:nvSpPr>
        <p:spPr>
          <a:xfrm>
            <a:off x="500034" y="5643578"/>
            <a:ext cx="8001056"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smtClean="0">
                <a:latin typeface="Arial Black" pitchFamily="34" charset="0"/>
              </a:rPr>
              <a:t>Uluslar arası İlişkileri Olumlu Etkiler</a:t>
            </a:r>
            <a:endParaRPr lang="tr-TR" sz="2400" dirty="0">
              <a:latin typeface="Arial Black" pitchFamily="34" charset="0"/>
            </a:endParaRPr>
          </a:p>
        </p:txBody>
      </p:sp>
    </p:spTree>
  </p:cSld>
  <p:clrMapOvr>
    <a:masterClrMapping/>
  </p:clrMapOvr>
  <p:transition spd="med">
    <p:newsflash/>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1357298"/>
            <a:ext cx="8643998" cy="2500330"/>
          </a:xfrm>
        </p:spPr>
        <p:txBody>
          <a:bodyPr>
            <a:normAutofit fontScale="90000"/>
          </a:bodyPr>
          <a:lstStyle/>
          <a:p>
            <a:pPr algn="just"/>
            <a:r>
              <a:rPr lang="tr-TR" sz="4000" i="1" dirty="0" smtClean="0">
                <a:solidFill>
                  <a:schemeClr val="tx1"/>
                </a:solidFill>
                <a:latin typeface="Arial Black" pitchFamily="34" charset="0"/>
              </a:rPr>
              <a:t>İnsanlar ve ülkeler için önemli olan </a:t>
            </a:r>
            <a:r>
              <a:rPr lang="tr-TR" sz="4000" i="1" u="sng" dirty="0" smtClean="0">
                <a:solidFill>
                  <a:srgbClr val="FF0000"/>
                </a:solidFill>
                <a:latin typeface="Arial Black" pitchFamily="34" charset="0"/>
              </a:rPr>
              <a:t>sporun yaygınlaşması</a:t>
            </a:r>
            <a:r>
              <a:rPr lang="tr-TR" sz="4000" i="1" dirty="0" smtClean="0">
                <a:solidFill>
                  <a:srgbClr val="FF0000"/>
                </a:solidFill>
                <a:latin typeface="Arial Black" pitchFamily="34" charset="0"/>
              </a:rPr>
              <a:t> </a:t>
            </a:r>
            <a:r>
              <a:rPr lang="tr-TR" sz="4000" i="1" dirty="0" smtClean="0">
                <a:solidFill>
                  <a:schemeClr val="tx1"/>
                </a:solidFill>
                <a:latin typeface="Arial Black" pitchFamily="34" charset="0"/>
              </a:rPr>
              <a:t>ve </a:t>
            </a:r>
            <a:r>
              <a:rPr lang="tr-TR" sz="4000" i="1" u="sng" dirty="0" smtClean="0">
                <a:solidFill>
                  <a:srgbClr val="FF0000"/>
                </a:solidFill>
                <a:latin typeface="Arial Black" pitchFamily="34" charset="0"/>
              </a:rPr>
              <a:t>uluslar arası alanda elde edilecek başarılar </a:t>
            </a:r>
            <a:r>
              <a:rPr lang="tr-TR" sz="4000" i="1" dirty="0" smtClean="0">
                <a:solidFill>
                  <a:srgbClr val="FF0000"/>
                </a:solidFill>
                <a:latin typeface="Arial Black" pitchFamily="34" charset="0"/>
              </a:rPr>
              <a:t>; </a:t>
            </a:r>
            <a:endParaRPr lang="tr-TR" sz="3200" i="1" u="sng" dirty="0">
              <a:solidFill>
                <a:srgbClr val="FF0000"/>
              </a:solidFill>
              <a:latin typeface="Arial Black" pitchFamily="34" charset="0"/>
            </a:endParaRPr>
          </a:p>
        </p:txBody>
      </p:sp>
      <p:sp>
        <p:nvSpPr>
          <p:cNvPr id="3" name="2 İçerik Yer Tutucusu"/>
          <p:cNvSpPr>
            <a:spLocks noGrp="1"/>
          </p:cNvSpPr>
          <p:nvPr>
            <p:ph idx="1"/>
          </p:nvPr>
        </p:nvSpPr>
        <p:spPr>
          <a:xfrm>
            <a:off x="502920" y="642918"/>
            <a:ext cx="8183880" cy="1071570"/>
          </a:xfrm>
        </p:spPr>
        <p:txBody>
          <a:bodyPr/>
          <a:lstStyle/>
          <a:p>
            <a:r>
              <a:rPr lang="tr-TR" sz="3600" b="1" i="1" dirty="0" smtClean="0">
                <a:latin typeface="Arial Black" pitchFamily="34" charset="0"/>
              </a:rPr>
              <a:t>SPOR YÖNETİMİ (2)</a:t>
            </a:r>
          </a:p>
          <a:p>
            <a:endParaRPr lang="tr-TR" dirty="0"/>
          </a:p>
        </p:txBody>
      </p:sp>
      <p:sp>
        <p:nvSpPr>
          <p:cNvPr id="4" name="3 Dikdörtgen"/>
          <p:cNvSpPr/>
          <p:nvPr/>
        </p:nvSpPr>
        <p:spPr>
          <a:xfrm>
            <a:off x="428596" y="4071942"/>
            <a:ext cx="8286808" cy="16430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i="1" dirty="0" smtClean="0">
                <a:latin typeface="Arial Black" pitchFamily="34" charset="0"/>
              </a:rPr>
              <a:t>Güçlü bir Teşkilatlanmaya ve Yönetime Bağlıdır</a:t>
            </a:r>
            <a:endParaRPr lang="tr-TR" sz="2400" i="1" dirty="0">
              <a:latin typeface="Arial Black" pitchFamily="34" charset="0"/>
            </a:endParaRPr>
          </a:p>
        </p:txBody>
      </p:sp>
    </p:spTree>
  </p:cSld>
  <p:clrMapOvr>
    <a:masterClrMapping/>
  </p:clrMapOvr>
  <p:transition spd="med">
    <p:push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1428736"/>
            <a:ext cx="8715436" cy="5143536"/>
          </a:xfrm>
        </p:spPr>
        <p:txBody>
          <a:bodyPr>
            <a:normAutofit fontScale="90000"/>
          </a:bodyPr>
          <a:lstStyle/>
          <a:p>
            <a:pPr algn="l"/>
            <a:r>
              <a:rPr lang="tr-TR" sz="4000" i="1" dirty="0" smtClean="0">
                <a:solidFill>
                  <a:schemeClr val="tx1"/>
                </a:solidFill>
                <a:latin typeface="Arial Black" pitchFamily="34" charset="0"/>
              </a:rPr>
              <a:t>Kuşkusuz her toplumsal kurum gibi </a:t>
            </a:r>
            <a:r>
              <a:rPr lang="tr-TR" i="1" dirty="0" smtClean="0">
                <a:solidFill>
                  <a:srgbClr val="FF0000"/>
                </a:solidFill>
                <a:latin typeface="Arial Black" pitchFamily="34" charset="0"/>
              </a:rPr>
              <a:t>spor da; </a:t>
            </a:r>
            <a:r>
              <a:rPr lang="tr-TR" sz="4000" i="1" dirty="0" smtClean="0">
                <a:solidFill>
                  <a:schemeClr val="tx1"/>
                </a:solidFill>
                <a:latin typeface="Arial Black" pitchFamily="34" charset="0"/>
              </a:rPr>
              <a:t/>
            </a:r>
            <a:br>
              <a:rPr lang="tr-TR" sz="4000" i="1" dirty="0" smtClean="0">
                <a:solidFill>
                  <a:schemeClr val="tx1"/>
                </a:solidFill>
                <a:latin typeface="Arial Black" pitchFamily="34" charset="0"/>
              </a:rPr>
            </a:br>
            <a:r>
              <a:rPr lang="tr-TR" sz="4000" i="1" u="sng" dirty="0" smtClean="0">
                <a:solidFill>
                  <a:schemeClr val="tx1"/>
                </a:solidFill>
                <a:latin typeface="Arial Black" pitchFamily="34" charset="0"/>
              </a:rPr>
              <a:t>toplum sistemine bağlı bir kurumsal yapıya sahiptir. </a:t>
            </a:r>
            <a:r>
              <a:rPr lang="tr-TR" sz="4000" i="1" dirty="0" smtClean="0">
                <a:solidFill>
                  <a:schemeClr val="tx1"/>
                </a:solidFill>
                <a:latin typeface="Arial Black" pitchFamily="34" charset="0"/>
              </a:rPr>
              <a:t>Dolayısıyla da, </a:t>
            </a:r>
            <a:r>
              <a:rPr lang="tr-TR" sz="4000" i="1" dirty="0" smtClean="0">
                <a:solidFill>
                  <a:srgbClr val="FF0000"/>
                </a:solidFill>
                <a:latin typeface="Arial Black" pitchFamily="34" charset="0"/>
              </a:rPr>
              <a:t>genel yönetimin </a:t>
            </a:r>
            <a:r>
              <a:rPr lang="tr-TR" sz="4000" i="1" dirty="0" smtClean="0">
                <a:solidFill>
                  <a:schemeClr val="tx1"/>
                </a:solidFill>
                <a:latin typeface="Arial Black" pitchFamily="34" charset="0"/>
              </a:rPr>
              <a:t>ilke ve kurallarının </a:t>
            </a:r>
            <a:r>
              <a:rPr lang="tr-TR" sz="4000" i="1" dirty="0" smtClean="0">
                <a:solidFill>
                  <a:srgbClr val="FF0000"/>
                </a:solidFill>
                <a:latin typeface="Arial Black" pitchFamily="34" charset="0"/>
              </a:rPr>
              <a:t>spor alanına uygulanması </a:t>
            </a:r>
            <a:r>
              <a:rPr lang="tr-TR" sz="4000" i="1" dirty="0" smtClean="0">
                <a:solidFill>
                  <a:schemeClr val="tx1"/>
                </a:solidFill>
                <a:latin typeface="Arial Black" pitchFamily="34" charset="0"/>
              </a:rPr>
              <a:t>söz konusudur.</a:t>
            </a:r>
            <a:r>
              <a:rPr lang="tr-TR" i="1" dirty="0" smtClean="0">
                <a:solidFill>
                  <a:schemeClr val="tx1"/>
                </a:solidFill>
                <a:latin typeface="Arial Black" pitchFamily="34" charset="0"/>
              </a:rPr>
              <a:t/>
            </a:r>
            <a:br>
              <a:rPr lang="tr-TR" i="1" dirty="0" smtClean="0">
                <a:solidFill>
                  <a:schemeClr val="tx1"/>
                </a:solidFill>
                <a:latin typeface="Arial Black" pitchFamily="34" charset="0"/>
              </a:rPr>
            </a:br>
            <a:endParaRPr lang="tr-TR" i="1" dirty="0">
              <a:solidFill>
                <a:schemeClr val="tx1"/>
              </a:solidFill>
              <a:latin typeface="Arial Black" pitchFamily="34" charset="0"/>
            </a:endParaRPr>
          </a:p>
        </p:txBody>
      </p:sp>
      <p:sp>
        <p:nvSpPr>
          <p:cNvPr id="3" name="2 İçerik Yer Tutucusu"/>
          <p:cNvSpPr>
            <a:spLocks noGrp="1"/>
          </p:cNvSpPr>
          <p:nvPr>
            <p:ph idx="1"/>
          </p:nvPr>
        </p:nvSpPr>
        <p:spPr>
          <a:xfrm>
            <a:off x="502920" y="714356"/>
            <a:ext cx="8183880" cy="928694"/>
          </a:xfrm>
        </p:spPr>
        <p:txBody>
          <a:bodyPr/>
          <a:lstStyle/>
          <a:p>
            <a:r>
              <a:rPr lang="tr-TR" sz="3600" b="1" i="1" dirty="0" smtClean="0">
                <a:latin typeface="Arial Black" pitchFamily="34" charset="0"/>
              </a:rPr>
              <a:t>SPOR YÖNETİMİ (3)</a:t>
            </a:r>
          </a:p>
          <a:p>
            <a:endParaRPr lang="tr-TR" dirty="0"/>
          </a:p>
        </p:txBody>
      </p:sp>
    </p:spTree>
  </p:cSld>
  <p:clrMapOvr>
    <a:masterClrMapping/>
  </p:clrMapOvr>
  <p:transition spd="med">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1285860"/>
            <a:ext cx="8786874" cy="5286412"/>
          </a:xfrm>
        </p:spPr>
        <p:txBody>
          <a:bodyPr>
            <a:noAutofit/>
          </a:bodyPr>
          <a:lstStyle/>
          <a:p>
            <a:pPr algn="l"/>
            <a:r>
              <a:rPr lang="tr-TR" sz="3200" b="1" i="1" dirty="0" smtClean="0">
                <a:solidFill>
                  <a:schemeClr val="tx1"/>
                </a:solidFill>
                <a:latin typeface="Arial Black" pitchFamily="34" charset="0"/>
              </a:rPr>
              <a:t>Spor organizasyonlarında </a:t>
            </a:r>
            <a:r>
              <a:rPr lang="tr-TR" sz="3200" i="1" dirty="0" smtClean="0">
                <a:solidFill>
                  <a:schemeClr val="tx1"/>
                </a:solidFill>
                <a:latin typeface="Arial Black" pitchFamily="34" charset="0"/>
              </a:rPr>
              <a:t>da saptanan hedeflere ulaşabilmek için; </a:t>
            </a:r>
            <a:br>
              <a:rPr lang="tr-TR" sz="3200" i="1" dirty="0" smtClean="0">
                <a:solidFill>
                  <a:schemeClr val="tx1"/>
                </a:solidFill>
                <a:latin typeface="Arial Black" pitchFamily="34" charset="0"/>
              </a:rPr>
            </a:br>
            <a:r>
              <a:rPr lang="tr-TR" sz="3200" i="1" dirty="0" smtClean="0">
                <a:solidFill>
                  <a:schemeClr val="tx1"/>
                </a:solidFill>
                <a:latin typeface="Arial Black" pitchFamily="34" charset="0"/>
              </a:rPr>
              <a:t>  </a:t>
            </a:r>
            <a:br>
              <a:rPr lang="tr-TR" sz="3200" i="1" dirty="0" smtClean="0">
                <a:solidFill>
                  <a:schemeClr val="tx1"/>
                </a:solidFill>
                <a:latin typeface="Arial Black" pitchFamily="34" charset="0"/>
              </a:rPr>
            </a:br>
            <a:r>
              <a:rPr lang="tr-TR" sz="3200" i="1" dirty="0" smtClean="0">
                <a:solidFill>
                  <a:schemeClr val="tx1"/>
                </a:solidFill>
                <a:latin typeface="Arial Black" pitchFamily="34" charset="0"/>
              </a:rPr>
              <a:t>     </a:t>
            </a:r>
            <a:br>
              <a:rPr lang="tr-TR" sz="3200" i="1" dirty="0" smtClean="0">
                <a:solidFill>
                  <a:schemeClr val="tx1"/>
                </a:solidFill>
                <a:latin typeface="Arial Black" pitchFamily="34" charset="0"/>
              </a:rPr>
            </a:br>
            <a:r>
              <a:rPr lang="tr-TR" sz="3200" i="1" dirty="0" smtClean="0">
                <a:solidFill>
                  <a:schemeClr val="tx1"/>
                </a:solidFill>
                <a:latin typeface="Arial Black" pitchFamily="34" charset="0"/>
              </a:rPr>
              <a:t>          </a:t>
            </a:r>
            <a:br>
              <a:rPr lang="tr-TR" sz="3200" i="1" dirty="0" smtClean="0">
                <a:solidFill>
                  <a:schemeClr val="tx1"/>
                </a:solidFill>
                <a:latin typeface="Arial Black" pitchFamily="34" charset="0"/>
              </a:rPr>
            </a:br>
            <a:r>
              <a:rPr lang="tr-TR" sz="3200" i="1" dirty="0" smtClean="0">
                <a:solidFill>
                  <a:schemeClr val="tx1"/>
                </a:solidFill>
                <a:latin typeface="Arial Black" pitchFamily="34" charset="0"/>
              </a:rPr>
              <a:t>            </a:t>
            </a:r>
            <a:br>
              <a:rPr lang="tr-TR" sz="3200" i="1" dirty="0" smtClean="0">
                <a:solidFill>
                  <a:schemeClr val="tx1"/>
                </a:solidFill>
                <a:latin typeface="Arial Black" pitchFamily="34" charset="0"/>
              </a:rPr>
            </a:br>
            <a:r>
              <a:rPr lang="tr-TR" sz="3200" i="1" dirty="0" smtClean="0">
                <a:solidFill>
                  <a:schemeClr val="tx1"/>
                </a:solidFill>
                <a:latin typeface="Arial Black" pitchFamily="34" charset="0"/>
              </a:rPr>
              <a:t/>
            </a:r>
            <a:br>
              <a:rPr lang="tr-TR" sz="3200" i="1" dirty="0" smtClean="0">
                <a:solidFill>
                  <a:schemeClr val="tx1"/>
                </a:solidFill>
                <a:latin typeface="Arial Black" pitchFamily="34" charset="0"/>
              </a:rPr>
            </a:br>
            <a:r>
              <a:rPr lang="tr-TR" sz="3200" i="1" dirty="0" smtClean="0">
                <a:solidFill>
                  <a:schemeClr val="tx1"/>
                </a:solidFill>
                <a:latin typeface="Arial Black" pitchFamily="34" charset="0"/>
              </a:rPr>
              <a:t/>
            </a:r>
            <a:br>
              <a:rPr lang="tr-TR" sz="3200" i="1" dirty="0" smtClean="0">
                <a:solidFill>
                  <a:schemeClr val="tx1"/>
                </a:solidFill>
                <a:latin typeface="Arial Black" pitchFamily="34" charset="0"/>
              </a:rPr>
            </a:br>
            <a:r>
              <a:rPr lang="tr-TR" sz="3200" i="1" dirty="0" smtClean="0">
                <a:solidFill>
                  <a:schemeClr val="tx1"/>
                </a:solidFill>
                <a:latin typeface="Arial Black" pitchFamily="34" charset="0"/>
              </a:rPr>
              <a:t/>
            </a:r>
            <a:br>
              <a:rPr lang="tr-TR" sz="3200" i="1" dirty="0" smtClean="0">
                <a:solidFill>
                  <a:schemeClr val="tx1"/>
                </a:solidFill>
                <a:latin typeface="Arial Black" pitchFamily="34" charset="0"/>
              </a:rPr>
            </a:br>
            <a:r>
              <a:rPr lang="tr-TR" sz="2800" i="1" dirty="0" smtClean="0">
                <a:solidFill>
                  <a:schemeClr val="tx1"/>
                </a:solidFill>
                <a:latin typeface="Arial Black" pitchFamily="34" charset="0"/>
              </a:rPr>
              <a:t>gibi yönetim işlevlerinin yerine getirilmesi oldukça önemlidir. </a:t>
            </a:r>
            <a:endParaRPr lang="tr-TR" sz="2800" i="1" dirty="0">
              <a:solidFill>
                <a:schemeClr val="tx1"/>
              </a:solidFill>
              <a:latin typeface="Arial Black" pitchFamily="34" charset="0"/>
            </a:endParaRPr>
          </a:p>
        </p:txBody>
      </p:sp>
      <p:sp>
        <p:nvSpPr>
          <p:cNvPr id="3" name="2 İçerik Yer Tutucusu"/>
          <p:cNvSpPr>
            <a:spLocks noGrp="1"/>
          </p:cNvSpPr>
          <p:nvPr>
            <p:ph idx="1"/>
          </p:nvPr>
        </p:nvSpPr>
        <p:spPr>
          <a:xfrm>
            <a:off x="502920" y="530352"/>
            <a:ext cx="8183880" cy="755508"/>
          </a:xfrm>
        </p:spPr>
        <p:txBody>
          <a:bodyPr/>
          <a:lstStyle/>
          <a:p>
            <a:r>
              <a:rPr lang="tr-TR" sz="3600" b="1" i="1" dirty="0" smtClean="0">
                <a:latin typeface="Arial Black" pitchFamily="34" charset="0"/>
              </a:rPr>
              <a:t>SPOR YÖNETİMİ (4)</a:t>
            </a:r>
          </a:p>
          <a:p>
            <a:endParaRPr lang="tr-TR" dirty="0"/>
          </a:p>
        </p:txBody>
      </p:sp>
      <p:sp>
        <p:nvSpPr>
          <p:cNvPr id="4" name="3 Oval"/>
          <p:cNvSpPr/>
          <p:nvPr/>
        </p:nvSpPr>
        <p:spPr>
          <a:xfrm>
            <a:off x="0" y="2714620"/>
            <a:ext cx="2285984" cy="64294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latin typeface="Arial Black" pitchFamily="34" charset="0"/>
              </a:rPr>
              <a:t>PLANLAMA</a:t>
            </a:r>
            <a:endParaRPr lang="tr-TR" dirty="0">
              <a:latin typeface="Arial Black" pitchFamily="34" charset="0"/>
            </a:endParaRPr>
          </a:p>
        </p:txBody>
      </p:sp>
      <p:sp>
        <p:nvSpPr>
          <p:cNvPr id="5" name="4 Oval"/>
          <p:cNvSpPr/>
          <p:nvPr/>
        </p:nvSpPr>
        <p:spPr>
          <a:xfrm>
            <a:off x="1285852" y="3286124"/>
            <a:ext cx="2571768" cy="7143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latin typeface="Arial Black" pitchFamily="34" charset="0"/>
              </a:rPr>
              <a:t>ÖRGÜTLEME</a:t>
            </a:r>
            <a:endParaRPr lang="tr-TR" dirty="0">
              <a:latin typeface="Arial Black" pitchFamily="34" charset="0"/>
            </a:endParaRPr>
          </a:p>
        </p:txBody>
      </p:sp>
      <p:sp>
        <p:nvSpPr>
          <p:cNvPr id="6" name="5 Oval"/>
          <p:cNvSpPr/>
          <p:nvPr/>
        </p:nvSpPr>
        <p:spPr>
          <a:xfrm>
            <a:off x="3000364" y="3929066"/>
            <a:ext cx="2357454" cy="5715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latin typeface="Arial Black" pitchFamily="34" charset="0"/>
              </a:rPr>
              <a:t>YÖNELTME</a:t>
            </a:r>
            <a:endParaRPr lang="tr-TR" dirty="0">
              <a:latin typeface="Arial Black" pitchFamily="34" charset="0"/>
            </a:endParaRPr>
          </a:p>
        </p:txBody>
      </p:sp>
      <p:sp>
        <p:nvSpPr>
          <p:cNvPr id="7" name="6 Oval"/>
          <p:cNvSpPr/>
          <p:nvPr/>
        </p:nvSpPr>
        <p:spPr>
          <a:xfrm>
            <a:off x="4500562" y="4357694"/>
            <a:ext cx="3214710"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latin typeface="Arial Black" pitchFamily="34" charset="0"/>
              </a:rPr>
              <a:t>KOORDİNASYON</a:t>
            </a:r>
            <a:endParaRPr lang="tr-TR" dirty="0">
              <a:latin typeface="Arial Black" pitchFamily="34" charset="0"/>
            </a:endParaRPr>
          </a:p>
        </p:txBody>
      </p:sp>
      <p:sp>
        <p:nvSpPr>
          <p:cNvPr id="8" name="7 Oval"/>
          <p:cNvSpPr/>
          <p:nvPr/>
        </p:nvSpPr>
        <p:spPr>
          <a:xfrm>
            <a:off x="7072330" y="5143512"/>
            <a:ext cx="2071670" cy="5715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latin typeface="Arial Black" pitchFamily="34" charset="0"/>
              </a:rPr>
              <a:t>DENETİM</a:t>
            </a:r>
            <a:endParaRPr lang="tr-TR" dirty="0">
              <a:latin typeface="Arial Black" pitchFamily="34" charset="0"/>
            </a:endParaRPr>
          </a:p>
        </p:txBody>
      </p:sp>
    </p:spTree>
  </p:cSld>
  <p:clrMapOvr>
    <a:masterClrMapping/>
  </p:clrMapOvr>
  <p:transition spd="med">
    <p:circl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1000108"/>
            <a:ext cx="8715436" cy="5643602"/>
          </a:xfrm>
        </p:spPr>
        <p:txBody>
          <a:bodyPr>
            <a:noAutofit/>
          </a:bodyPr>
          <a:lstStyle/>
          <a:p>
            <a:pPr algn="l"/>
            <a:r>
              <a:rPr lang="tr-TR" sz="2800" i="1" dirty="0" smtClean="0">
                <a:solidFill>
                  <a:schemeClr val="tx1"/>
                </a:solidFill>
                <a:latin typeface="Arial Black" pitchFamily="34" charset="0"/>
              </a:rPr>
              <a:t>Yönetim mekanizmasını oluşturan bu işlevler  </a:t>
            </a:r>
            <a:r>
              <a:rPr lang="tr-TR" sz="2800" i="1" dirty="0" smtClean="0">
                <a:solidFill>
                  <a:srgbClr val="C00000"/>
                </a:solidFill>
                <a:latin typeface="Arial Black" pitchFamily="34" charset="0"/>
              </a:rPr>
              <a:t> </a:t>
            </a:r>
            <a:br>
              <a:rPr lang="tr-TR" sz="2800" i="1" dirty="0" smtClean="0">
                <a:solidFill>
                  <a:srgbClr val="C00000"/>
                </a:solidFill>
                <a:latin typeface="Arial Black" pitchFamily="34" charset="0"/>
              </a:rPr>
            </a:br>
            <a:r>
              <a:rPr lang="tr-TR" sz="2800" i="1" dirty="0" smtClean="0">
                <a:solidFill>
                  <a:srgbClr val="C00000"/>
                </a:solidFill>
                <a:latin typeface="Arial Black" pitchFamily="34" charset="0"/>
              </a:rPr>
              <a:t/>
            </a:r>
            <a:br>
              <a:rPr lang="tr-TR" sz="2800" i="1" dirty="0" smtClean="0">
                <a:solidFill>
                  <a:srgbClr val="C00000"/>
                </a:solidFill>
                <a:latin typeface="Arial Black" pitchFamily="34" charset="0"/>
              </a:rPr>
            </a:br>
            <a:r>
              <a:rPr lang="tr-TR" sz="2800" i="1" dirty="0" smtClean="0">
                <a:solidFill>
                  <a:srgbClr val="C00000"/>
                </a:solidFill>
                <a:latin typeface="Arial Black" pitchFamily="34" charset="0"/>
              </a:rPr>
              <a:t/>
            </a:r>
            <a:br>
              <a:rPr lang="tr-TR" sz="2800" i="1" dirty="0" smtClean="0">
                <a:solidFill>
                  <a:srgbClr val="C00000"/>
                </a:solidFill>
                <a:latin typeface="Arial Black" pitchFamily="34" charset="0"/>
              </a:rPr>
            </a:br>
            <a:r>
              <a:rPr lang="tr-TR" sz="2800" i="1" dirty="0" smtClean="0">
                <a:solidFill>
                  <a:schemeClr val="tx1"/>
                </a:solidFill>
                <a:latin typeface="Arial Black" pitchFamily="34" charset="0"/>
              </a:rPr>
              <a:t>gibi kaynakların rasyonel bir şekilde kullanılarak, teşkilatın amaçlarının gerçekleştirilmesi, bütün yönetimler için önemlidir. Öyleyse </a:t>
            </a:r>
            <a:r>
              <a:rPr lang="tr-TR" sz="2800" i="1" dirty="0" smtClean="0">
                <a:solidFill>
                  <a:srgbClr val="FF0000"/>
                </a:solidFill>
                <a:latin typeface="Arial Black" pitchFamily="34" charset="0"/>
              </a:rPr>
              <a:t>spor kurum ve kuruluşlarının,</a:t>
            </a:r>
            <a:r>
              <a:rPr lang="tr-TR" sz="2800" i="1" dirty="0" smtClean="0">
                <a:solidFill>
                  <a:schemeClr val="tx1"/>
                </a:solidFill>
                <a:latin typeface="Arial Black" pitchFamily="34" charset="0"/>
              </a:rPr>
              <a:t> etkin bir örgüt yapısına ve </a:t>
            </a:r>
            <a:r>
              <a:rPr lang="tr-TR" sz="2800" i="1" dirty="0" smtClean="0">
                <a:solidFill>
                  <a:srgbClr val="FF0000"/>
                </a:solidFill>
                <a:latin typeface="Arial Black" pitchFamily="34" charset="0"/>
              </a:rPr>
              <a:t>dinamik bir yönetim </a:t>
            </a:r>
            <a:r>
              <a:rPr lang="tr-TR" sz="2800" i="1" dirty="0" smtClean="0">
                <a:solidFill>
                  <a:schemeClr val="tx1"/>
                </a:solidFill>
                <a:latin typeface="Arial Black" pitchFamily="34" charset="0"/>
              </a:rPr>
              <a:t>anlayışına sahip olması gereklidir. </a:t>
            </a:r>
            <a:endParaRPr lang="tr-TR" sz="2800" i="1" dirty="0">
              <a:solidFill>
                <a:schemeClr val="tx1"/>
              </a:solidFill>
              <a:latin typeface="Arial Black" pitchFamily="34" charset="0"/>
            </a:endParaRPr>
          </a:p>
        </p:txBody>
      </p:sp>
      <p:sp>
        <p:nvSpPr>
          <p:cNvPr id="3" name="2 İçerik Yer Tutucusu"/>
          <p:cNvSpPr>
            <a:spLocks noGrp="1"/>
          </p:cNvSpPr>
          <p:nvPr>
            <p:ph idx="1"/>
          </p:nvPr>
        </p:nvSpPr>
        <p:spPr>
          <a:xfrm>
            <a:off x="502920" y="285728"/>
            <a:ext cx="8183880" cy="642942"/>
          </a:xfrm>
        </p:spPr>
        <p:txBody>
          <a:bodyPr>
            <a:normAutofit/>
          </a:bodyPr>
          <a:lstStyle/>
          <a:p>
            <a:r>
              <a:rPr lang="tr-TR" sz="3600" b="1" i="1" dirty="0" smtClean="0">
                <a:latin typeface="Arial Black" pitchFamily="34" charset="0"/>
              </a:rPr>
              <a:t>SPOR YÖNETİMİ (5)</a:t>
            </a:r>
          </a:p>
          <a:p>
            <a:endParaRPr lang="tr-TR" dirty="0"/>
          </a:p>
        </p:txBody>
      </p:sp>
      <p:sp>
        <p:nvSpPr>
          <p:cNvPr id="4" name="3 Yuvarlatılmış Dikdörtgen"/>
          <p:cNvSpPr/>
          <p:nvPr/>
        </p:nvSpPr>
        <p:spPr>
          <a:xfrm>
            <a:off x="2143108" y="2357430"/>
            <a:ext cx="1143008"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latin typeface="Arial Black" pitchFamily="34" charset="0"/>
              </a:rPr>
              <a:t>PARA</a:t>
            </a:r>
            <a:endParaRPr lang="tr-TR" dirty="0">
              <a:latin typeface="Arial Black" pitchFamily="34" charset="0"/>
            </a:endParaRPr>
          </a:p>
        </p:txBody>
      </p:sp>
      <p:sp>
        <p:nvSpPr>
          <p:cNvPr id="5" name="4 Yuvarlatılmış Dikdörtgen"/>
          <p:cNvSpPr/>
          <p:nvPr/>
        </p:nvSpPr>
        <p:spPr>
          <a:xfrm>
            <a:off x="357158" y="2357430"/>
            <a:ext cx="1357322"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latin typeface="Arial Black" pitchFamily="34" charset="0"/>
              </a:rPr>
              <a:t>İNSAN</a:t>
            </a:r>
            <a:endParaRPr lang="tr-TR" dirty="0">
              <a:latin typeface="Arial Black" pitchFamily="34" charset="0"/>
            </a:endParaRPr>
          </a:p>
        </p:txBody>
      </p:sp>
      <p:sp>
        <p:nvSpPr>
          <p:cNvPr id="6" name="5 Yuvarlatılmış Dikdörtgen"/>
          <p:cNvSpPr/>
          <p:nvPr/>
        </p:nvSpPr>
        <p:spPr>
          <a:xfrm>
            <a:off x="3643306" y="2357430"/>
            <a:ext cx="1500198"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latin typeface="Arial Black" pitchFamily="34" charset="0"/>
              </a:rPr>
              <a:t>MALZEME</a:t>
            </a:r>
            <a:endParaRPr lang="tr-TR" dirty="0">
              <a:latin typeface="Arial Black" pitchFamily="34" charset="0"/>
            </a:endParaRPr>
          </a:p>
        </p:txBody>
      </p:sp>
      <p:sp>
        <p:nvSpPr>
          <p:cNvPr id="7" name="6 Yuvarlatılmış Dikdörtgen"/>
          <p:cNvSpPr/>
          <p:nvPr/>
        </p:nvSpPr>
        <p:spPr>
          <a:xfrm>
            <a:off x="5572132" y="2357430"/>
            <a:ext cx="1214446"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latin typeface="Arial Black" pitchFamily="34" charset="0"/>
              </a:rPr>
              <a:t>ZAMAN</a:t>
            </a:r>
            <a:endParaRPr lang="tr-TR" dirty="0">
              <a:latin typeface="Arial Black" pitchFamily="34" charset="0"/>
            </a:endParaRPr>
          </a:p>
        </p:txBody>
      </p:sp>
      <p:sp>
        <p:nvSpPr>
          <p:cNvPr id="8" name="7 Yuvarlatılmış Dikdörtgen"/>
          <p:cNvSpPr/>
          <p:nvPr/>
        </p:nvSpPr>
        <p:spPr>
          <a:xfrm>
            <a:off x="7143768" y="2357430"/>
            <a:ext cx="1428760"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latin typeface="Arial Black" pitchFamily="34" charset="0"/>
              </a:rPr>
              <a:t>YER</a:t>
            </a:r>
            <a:endParaRPr lang="tr-TR" dirty="0">
              <a:latin typeface="Arial Black" pitchFamily="34" charset="0"/>
            </a:endParaRPr>
          </a:p>
        </p:txBody>
      </p:sp>
    </p:spTree>
  </p:cSld>
  <p:clrMapOvr>
    <a:masterClrMapping/>
  </p:clrMapOvr>
  <p:transition spd="med">
    <p:pull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2844" y="1357298"/>
            <a:ext cx="8858312" cy="5072098"/>
          </a:xfrm>
        </p:spPr>
        <p:txBody>
          <a:bodyPr>
            <a:normAutofit fontScale="90000"/>
          </a:bodyPr>
          <a:lstStyle/>
          <a:p>
            <a:pPr algn="l"/>
            <a:r>
              <a:rPr lang="tr-TR" i="1" dirty="0" smtClean="0">
                <a:solidFill>
                  <a:schemeClr val="tx1"/>
                </a:solidFill>
                <a:latin typeface="Arial Black" pitchFamily="34" charset="0"/>
              </a:rPr>
              <a:t>İşte bu görüş ve düşünceler ışığında </a:t>
            </a:r>
            <a:r>
              <a:rPr lang="tr-TR" i="1" u="sng" dirty="0" smtClean="0">
                <a:solidFill>
                  <a:srgbClr val="FF0000"/>
                </a:solidFill>
                <a:latin typeface="Arial Black" pitchFamily="34" charset="0"/>
              </a:rPr>
              <a:t>spor yönetimi alanı</a:t>
            </a:r>
            <a:r>
              <a:rPr lang="tr-TR" i="1" dirty="0" smtClean="0">
                <a:solidFill>
                  <a:srgbClr val="FF0000"/>
                </a:solidFill>
                <a:latin typeface="Arial Black" pitchFamily="34" charset="0"/>
              </a:rPr>
              <a:t>, </a:t>
            </a:r>
            <a:r>
              <a:rPr lang="tr-TR" i="1" dirty="0" smtClean="0">
                <a:solidFill>
                  <a:schemeClr val="tx1"/>
                </a:solidFill>
                <a:latin typeface="Arial Black" pitchFamily="34" charset="0"/>
              </a:rPr>
              <a:t>spor teşkilat ve organizasyonlarının </a:t>
            </a:r>
            <a:r>
              <a:rPr lang="tr-TR" i="1" u="sng" dirty="0" smtClean="0">
                <a:solidFill>
                  <a:srgbClr val="FF0000"/>
                </a:solidFill>
                <a:latin typeface="Arial Black" pitchFamily="34" charset="0"/>
              </a:rPr>
              <a:t>kendine özgü farklı bir yapı ve işleyişe sahip olması gerekliliğinden </a:t>
            </a:r>
            <a:r>
              <a:rPr lang="tr-TR" i="1" dirty="0" smtClean="0">
                <a:solidFill>
                  <a:schemeClr val="tx1"/>
                </a:solidFill>
                <a:latin typeface="Arial Black" pitchFamily="34" charset="0"/>
              </a:rPr>
              <a:t>doğmuştur.</a:t>
            </a:r>
            <a:r>
              <a:rPr lang="tr-TR" i="1" dirty="0" smtClean="0">
                <a:solidFill>
                  <a:schemeClr val="tx1"/>
                </a:solidFill>
              </a:rPr>
              <a:t/>
            </a:r>
            <a:br>
              <a:rPr lang="tr-TR" i="1" dirty="0" smtClean="0">
                <a:solidFill>
                  <a:schemeClr val="tx1"/>
                </a:solidFill>
              </a:rPr>
            </a:br>
            <a:endParaRPr lang="tr-TR" i="1" dirty="0">
              <a:solidFill>
                <a:schemeClr val="tx1"/>
              </a:solidFill>
            </a:endParaRPr>
          </a:p>
        </p:txBody>
      </p:sp>
      <p:sp>
        <p:nvSpPr>
          <p:cNvPr id="3" name="2 İçerik Yer Tutucusu"/>
          <p:cNvSpPr>
            <a:spLocks noGrp="1"/>
          </p:cNvSpPr>
          <p:nvPr>
            <p:ph idx="1"/>
          </p:nvPr>
        </p:nvSpPr>
        <p:spPr>
          <a:xfrm>
            <a:off x="502920" y="500042"/>
            <a:ext cx="8183880" cy="1000132"/>
          </a:xfrm>
        </p:spPr>
        <p:txBody>
          <a:bodyPr>
            <a:normAutofit/>
          </a:bodyPr>
          <a:lstStyle/>
          <a:p>
            <a:r>
              <a:rPr lang="tr-TR" sz="3600" b="1" i="1" dirty="0" smtClean="0">
                <a:latin typeface="Arial Black" pitchFamily="34" charset="0"/>
              </a:rPr>
              <a:t>SPOR YÖNETİMİ (6)</a:t>
            </a:r>
            <a:endParaRPr lang="tr-TR" sz="3600" b="1" dirty="0">
              <a:latin typeface="Arial Black" pitchFamily="34" charset="0"/>
            </a:endParaRPr>
          </a:p>
        </p:txBody>
      </p:sp>
    </p:spTree>
  </p:cSld>
  <p:clrMapOvr>
    <a:masterClrMapping/>
  </p:clrMapOvr>
  <p:transition spd="med">
    <p:wheel spokes="3"/>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i="1" dirty="0" smtClean="0">
                <a:latin typeface="Arial Black" pitchFamily="34" charset="0"/>
              </a:rPr>
              <a:t/>
            </a:r>
            <a:br>
              <a:rPr lang="tr-TR" b="1" i="1" dirty="0" smtClean="0">
                <a:latin typeface="Arial Black" pitchFamily="34" charset="0"/>
              </a:rPr>
            </a:br>
            <a:r>
              <a:rPr lang="tr-TR" b="1" i="1" dirty="0" smtClean="0">
                <a:latin typeface="Arial Black" pitchFamily="34" charset="0"/>
              </a:rPr>
              <a:t/>
            </a:r>
            <a:br>
              <a:rPr lang="tr-TR" b="1" i="1" dirty="0" smtClean="0">
                <a:latin typeface="Arial Black" pitchFamily="34" charset="0"/>
              </a:rPr>
            </a:br>
            <a:r>
              <a:rPr lang="tr-TR" sz="4000" b="1" i="1" dirty="0" smtClean="0">
                <a:solidFill>
                  <a:schemeClr val="tx1"/>
                </a:solidFill>
                <a:latin typeface="Arial Black" pitchFamily="34" charset="0"/>
              </a:rPr>
              <a:t>SPOR YÖNETİMİ (7)</a:t>
            </a:r>
            <a:br>
              <a:rPr lang="tr-TR" sz="4000" b="1" i="1" dirty="0" smtClean="0">
                <a:solidFill>
                  <a:schemeClr val="tx1"/>
                </a:solidFill>
                <a:latin typeface="Arial Black" pitchFamily="34" charset="0"/>
              </a:rPr>
            </a:br>
            <a:r>
              <a:rPr lang="tr-TR" dirty="0" smtClean="0"/>
              <a:t/>
            </a:r>
            <a:br>
              <a:rPr lang="tr-TR" dirty="0" smtClean="0"/>
            </a:br>
            <a:endParaRPr lang="tr-TR" dirty="0"/>
          </a:p>
        </p:txBody>
      </p:sp>
      <p:sp>
        <p:nvSpPr>
          <p:cNvPr id="3" name="2 İçerik Yer Tutucusu"/>
          <p:cNvSpPr>
            <a:spLocks noGrp="1"/>
          </p:cNvSpPr>
          <p:nvPr>
            <p:ph idx="1"/>
          </p:nvPr>
        </p:nvSpPr>
        <p:spPr>
          <a:xfrm>
            <a:off x="214282" y="1428736"/>
            <a:ext cx="8715436" cy="5143536"/>
          </a:xfrm>
        </p:spPr>
        <p:txBody>
          <a:bodyPr/>
          <a:lstStyle/>
          <a:p>
            <a:r>
              <a:rPr lang="tr-TR" b="1" i="1" u="sng" dirty="0" smtClean="0">
                <a:solidFill>
                  <a:schemeClr val="tx1"/>
                </a:solidFill>
                <a:latin typeface="Arial Black" pitchFamily="34" charset="0"/>
              </a:rPr>
              <a:t>Spor Yönetim Bilimleri Alanına Olan İhtiyaç;</a:t>
            </a:r>
          </a:p>
          <a:p>
            <a:pPr>
              <a:lnSpc>
                <a:spcPct val="90000"/>
              </a:lnSpc>
            </a:pPr>
            <a:r>
              <a:rPr lang="tr-TR" b="1" i="1" dirty="0" smtClean="0">
                <a:solidFill>
                  <a:schemeClr val="hlink"/>
                </a:solidFill>
                <a:latin typeface="Arial Black" pitchFamily="34" charset="0"/>
              </a:rPr>
              <a:t>1</a:t>
            </a:r>
            <a:r>
              <a:rPr lang="tr-TR" i="1" dirty="0" smtClean="0">
                <a:latin typeface="Arial Black" pitchFamily="34" charset="0"/>
              </a:rPr>
              <a:t>.Sportif hizmetlerdeki </a:t>
            </a:r>
            <a:r>
              <a:rPr lang="tr-TR" b="1" i="1" dirty="0" smtClean="0">
                <a:solidFill>
                  <a:schemeClr val="folHlink"/>
                </a:solidFill>
                <a:latin typeface="Arial Black" pitchFamily="34" charset="0"/>
              </a:rPr>
              <a:t>değişme </a:t>
            </a:r>
            <a:r>
              <a:rPr lang="tr-TR" i="1" dirty="0" smtClean="0">
                <a:latin typeface="Arial Black" pitchFamily="34" charset="0"/>
              </a:rPr>
              <a:t>ve</a:t>
            </a:r>
            <a:r>
              <a:rPr lang="tr-TR" b="1" i="1" dirty="0" smtClean="0">
                <a:solidFill>
                  <a:schemeClr val="folHlink"/>
                </a:solidFill>
                <a:latin typeface="Arial Black" pitchFamily="34" charset="0"/>
              </a:rPr>
              <a:t> gelişmeler</a:t>
            </a:r>
          </a:p>
          <a:p>
            <a:pPr>
              <a:lnSpc>
                <a:spcPct val="90000"/>
              </a:lnSpc>
            </a:pPr>
            <a:r>
              <a:rPr lang="tr-TR" b="1" i="1" dirty="0" smtClean="0">
                <a:solidFill>
                  <a:schemeClr val="hlink"/>
                </a:solidFill>
                <a:latin typeface="Arial Black" pitchFamily="34" charset="0"/>
              </a:rPr>
              <a:t>2</a:t>
            </a:r>
            <a:r>
              <a:rPr lang="tr-TR" i="1" dirty="0" smtClean="0">
                <a:latin typeface="Arial Black" pitchFamily="34" charset="0"/>
              </a:rPr>
              <a:t>. Başta Futbol, Basketbol olmak üzere bazı spor branşlarındaki gelirlerin önemli ölçüde artması ve spor olaylarının </a:t>
            </a:r>
            <a:r>
              <a:rPr lang="tr-TR" b="1" i="1" dirty="0" smtClean="0">
                <a:solidFill>
                  <a:schemeClr val="folHlink"/>
                </a:solidFill>
                <a:latin typeface="Arial Black" pitchFamily="34" charset="0"/>
              </a:rPr>
              <a:t>“Pazar”</a:t>
            </a:r>
            <a:r>
              <a:rPr lang="tr-TR" i="1" dirty="0" smtClean="0">
                <a:latin typeface="Arial Black" pitchFamily="34" charset="0"/>
              </a:rPr>
              <a:t> oluşturması</a:t>
            </a:r>
          </a:p>
          <a:p>
            <a:endParaRPr lang="tr-TR" dirty="0"/>
          </a:p>
        </p:txBody>
      </p:sp>
    </p:spTree>
  </p:cSld>
  <p:clrMapOvr>
    <a:masterClrMapping/>
  </p:clrMapOvr>
  <p:transition spd="med">
    <p:wheel spokes="3"/>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274638"/>
            <a:ext cx="8572560" cy="654032"/>
          </a:xfrm>
        </p:spPr>
        <p:txBody>
          <a:bodyPr>
            <a:normAutofit fontScale="90000"/>
          </a:bodyPr>
          <a:lstStyle/>
          <a:p>
            <a:r>
              <a:rPr lang="tr-TR" b="1" i="1" dirty="0" smtClean="0">
                <a:solidFill>
                  <a:schemeClr val="tx1"/>
                </a:solidFill>
                <a:latin typeface="Arial Black" pitchFamily="34" charset="0"/>
              </a:rPr>
              <a:t/>
            </a:r>
            <a:br>
              <a:rPr lang="tr-TR" b="1" i="1" dirty="0" smtClean="0">
                <a:solidFill>
                  <a:schemeClr val="tx1"/>
                </a:solidFill>
                <a:latin typeface="Arial Black" pitchFamily="34" charset="0"/>
              </a:rPr>
            </a:br>
            <a:r>
              <a:rPr lang="tr-TR" sz="4000" b="1" i="1" dirty="0" smtClean="0">
                <a:solidFill>
                  <a:schemeClr val="tx1"/>
                </a:solidFill>
                <a:latin typeface="Arial Black" pitchFamily="34" charset="0"/>
              </a:rPr>
              <a:t>SPOR YÖNETİMİ (8)</a:t>
            </a:r>
            <a:br>
              <a:rPr lang="tr-TR" sz="4000" b="1" i="1" dirty="0" smtClean="0">
                <a:solidFill>
                  <a:schemeClr val="tx1"/>
                </a:solidFill>
                <a:latin typeface="Arial Black" pitchFamily="34" charset="0"/>
              </a:rPr>
            </a:br>
            <a:endParaRPr lang="tr-TR" sz="4000" dirty="0"/>
          </a:p>
        </p:txBody>
      </p:sp>
      <p:sp>
        <p:nvSpPr>
          <p:cNvPr id="3" name="2 İçerik Yer Tutucusu"/>
          <p:cNvSpPr>
            <a:spLocks noGrp="1"/>
          </p:cNvSpPr>
          <p:nvPr>
            <p:ph idx="1"/>
          </p:nvPr>
        </p:nvSpPr>
        <p:spPr>
          <a:xfrm>
            <a:off x="214282" y="1071546"/>
            <a:ext cx="8715436" cy="5500726"/>
          </a:xfrm>
        </p:spPr>
        <p:txBody>
          <a:bodyPr>
            <a:normAutofit fontScale="92500" lnSpcReduction="20000"/>
          </a:bodyPr>
          <a:lstStyle/>
          <a:p>
            <a:pPr>
              <a:lnSpc>
                <a:spcPct val="90000"/>
              </a:lnSpc>
            </a:pPr>
            <a:r>
              <a:rPr lang="tr-TR" b="1" i="1" dirty="0" smtClean="0">
                <a:solidFill>
                  <a:schemeClr val="hlink"/>
                </a:solidFill>
                <a:latin typeface="Arial Black" pitchFamily="34" charset="0"/>
              </a:rPr>
              <a:t>3</a:t>
            </a:r>
            <a:r>
              <a:rPr lang="tr-TR" i="1" dirty="0" smtClean="0">
                <a:latin typeface="Arial Black" pitchFamily="34" charset="0"/>
              </a:rPr>
              <a:t>. Dünya ‘da </a:t>
            </a:r>
            <a:r>
              <a:rPr lang="tr-TR" b="1" i="1" dirty="0" smtClean="0">
                <a:solidFill>
                  <a:schemeClr val="folHlink"/>
                </a:solidFill>
                <a:latin typeface="Arial Black" pitchFamily="34" charset="0"/>
              </a:rPr>
              <a:t>“Spor Olaylarına olan ilginin”</a:t>
            </a:r>
            <a:r>
              <a:rPr lang="tr-TR" i="1" dirty="0" smtClean="0">
                <a:latin typeface="Arial Black" pitchFamily="34" charset="0"/>
              </a:rPr>
              <a:t> sürekli artması</a:t>
            </a:r>
          </a:p>
          <a:p>
            <a:pPr>
              <a:lnSpc>
                <a:spcPct val="90000"/>
              </a:lnSpc>
            </a:pPr>
            <a:r>
              <a:rPr lang="tr-TR" b="1" i="1" dirty="0" smtClean="0">
                <a:solidFill>
                  <a:schemeClr val="hlink"/>
                </a:solidFill>
                <a:latin typeface="Arial Black" pitchFamily="34" charset="0"/>
              </a:rPr>
              <a:t>4</a:t>
            </a:r>
            <a:r>
              <a:rPr lang="tr-TR" i="1" dirty="0" smtClean="0">
                <a:latin typeface="Arial Black" pitchFamily="34" charset="0"/>
              </a:rPr>
              <a:t>. Bilim ve Teknolojideki gelişmelerden </a:t>
            </a:r>
            <a:r>
              <a:rPr lang="tr-TR" b="1" i="1" dirty="0" smtClean="0">
                <a:solidFill>
                  <a:schemeClr val="folHlink"/>
                </a:solidFill>
                <a:latin typeface="Arial Black" pitchFamily="34" charset="0"/>
              </a:rPr>
              <a:t>“sportif hizmetlerinin</a:t>
            </a:r>
            <a:r>
              <a:rPr lang="tr-TR" i="1" dirty="0" smtClean="0">
                <a:latin typeface="Arial Black" pitchFamily="34" charset="0"/>
              </a:rPr>
              <a:t>” yararlanması</a:t>
            </a:r>
          </a:p>
          <a:p>
            <a:pPr>
              <a:lnSpc>
                <a:spcPct val="90000"/>
              </a:lnSpc>
            </a:pPr>
            <a:r>
              <a:rPr lang="tr-TR" b="1" i="1" dirty="0" smtClean="0">
                <a:solidFill>
                  <a:schemeClr val="hlink"/>
                </a:solidFill>
                <a:latin typeface="Arial Black" pitchFamily="34" charset="0"/>
              </a:rPr>
              <a:t>5</a:t>
            </a:r>
            <a:r>
              <a:rPr lang="tr-TR" i="1" dirty="0" smtClean="0">
                <a:latin typeface="Arial Black" pitchFamily="34" charset="0"/>
              </a:rPr>
              <a:t>. </a:t>
            </a:r>
            <a:r>
              <a:rPr lang="tr-TR" b="1" i="1" dirty="0" smtClean="0">
                <a:solidFill>
                  <a:schemeClr val="folHlink"/>
                </a:solidFill>
                <a:latin typeface="Arial Black" pitchFamily="34" charset="0"/>
              </a:rPr>
              <a:t>“Spor Bilimlerinin”</a:t>
            </a:r>
            <a:r>
              <a:rPr lang="tr-TR" i="1" dirty="0" smtClean="0">
                <a:latin typeface="Arial Black" pitchFamily="34" charset="0"/>
              </a:rPr>
              <a:t> gelişimine yönelik çalışma ve araştırmaların artması</a:t>
            </a:r>
          </a:p>
          <a:p>
            <a:pPr>
              <a:lnSpc>
                <a:spcPct val="90000"/>
              </a:lnSpc>
            </a:pPr>
            <a:r>
              <a:rPr lang="tr-TR" b="1" i="1" dirty="0" smtClean="0">
                <a:solidFill>
                  <a:schemeClr val="hlink"/>
                </a:solidFill>
                <a:latin typeface="Arial Black" pitchFamily="34" charset="0"/>
              </a:rPr>
              <a:t>6</a:t>
            </a:r>
            <a:r>
              <a:rPr lang="tr-TR" b="1" i="1" dirty="0" smtClean="0">
                <a:latin typeface="Arial Black" pitchFamily="34" charset="0"/>
              </a:rPr>
              <a:t>.</a:t>
            </a:r>
            <a:r>
              <a:rPr lang="tr-TR" i="1" dirty="0" smtClean="0">
                <a:latin typeface="Arial Black" pitchFamily="34" charset="0"/>
              </a:rPr>
              <a:t> Spor Organizasyonları ve faaliyetlerinin </a:t>
            </a:r>
            <a:r>
              <a:rPr lang="tr-TR" b="1" i="1" dirty="0" smtClean="0">
                <a:solidFill>
                  <a:schemeClr val="folHlink"/>
                </a:solidFill>
                <a:latin typeface="Arial Black" pitchFamily="34" charset="0"/>
              </a:rPr>
              <a:t>“medya”</a:t>
            </a:r>
            <a:r>
              <a:rPr lang="tr-TR" i="1" dirty="0" smtClean="0">
                <a:latin typeface="Arial Black" pitchFamily="34" charset="0"/>
              </a:rPr>
              <a:t> aracılığı ile kısa bir sürede dünyanın her yerine ulaşabilmesi</a:t>
            </a:r>
          </a:p>
          <a:p>
            <a:pPr>
              <a:lnSpc>
                <a:spcPct val="90000"/>
              </a:lnSpc>
            </a:pPr>
            <a:r>
              <a:rPr lang="tr-TR" i="1" u="sng" dirty="0" smtClean="0">
                <a:latin typeface="Arial Black" pitchFamily="34" charset="0"/>
              </a:rPr>
              <a:t>“</a:t>
            </a:r>
            <a:r>
              <a:rPr lang="tr-TR" b="1" i="1" u="sng" dirty="0" smtClean="0">
                <a:solidFill>
                  <a:schemeClr val="folHlink"/>
                </a:solidFill>
                <a:latin typeface="Arial Black" pitchFamily="34" charset="0"/>
              </a:rPr>
              <a:t>sporda”  iş bölümü ve ihtisaslaşmayı</a:t>
            </a:r>
            <a:r>
              <a:rPr lang="tr-TR" i="1" u="sng" dirty="0" smtClean="0">
                <a:latin typeface="Arial Black" pitchFamily="34" charset="0"/>
              </a:rPr>
              <a:t> kaçınılmaz hale getirmiştir</a:t>
            </a:r>
            <a:r>
              <a:rPr lang="tr-TR" i="1" dirty="0" smtClean="0">
                <a:latin typeface="Arial Black" pitchFamily="34" charset="0"/>
              </a:rPr>
              <a:t>.</a:t>
            </a:r>
          </a:p>
          <a:p>
            <a:pPr>
              <a:lnSpc>
                <a:spcPct val="90000"/>
              </a:lnSpc>
            </a:pPr>
            <a:endParaRPr lang="tr-TR" dirty="0" smtClean="0"/>
          </a:p>
          <a:p>
            <a:endParaRPr lang="tr-TR" dirty="0"/>
          </a:p>
        </p:txBody>
      </p:sp>
    </p:spTree>
  </p:cSld>
  <p:clrMapOvr>
    <a:masterClrMapping/>
  </p:clrMapOvr>
  <p:transition spd="med">
    <p:wedg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011222"/>
          </a:xfrm>
        </p:spPr>
        <p:txBody>
          <a:bodyPr/>
          <a:lstStyle/>
          <a:p>
            <a:r>
              <a:rPr lang="tr-TR" b="1" i="1" dirty="0" smtClean="0"/>
              <a:t>SPOR YÖNETİCİSİ KİMDİR ?</a:t>
            </a:r>
            <a:endParaRPr lang="tr-TR" b="1" i="1" dirty="0"/>
          </a:p>
        </p:txBody>
      </p:sp>
      <p:sp>
        <p:nvSpPr>
          <p:cNvPr id="3" name="2 İçerik Yer Tutucusu"/>
          <p:cNvSpPr>
            <a:spLocks noGrp="1"/>
          </p:cNvSpPr>
          <p:nvPr>
            <p:ph idx="1"/>
          </p:nvPr>
        </p:nvSpPr>
        <p:spPr>
          <a:xfrm>
            <a:off x="285720" y="1214422"/>
            <a:ext cx="8643998" cy="5357850"/>
          </a:xfrm>
        </p:spPr>
        <p:txBody>
          <a:bodyPr>
            <a:normAutofit/>
          </a:bodyPr>
          <a:lstStyle/>
          <a:p>
            <a:pPr>
              <a:buFont typeface="Wingdings" pitchFamily="2" charset="2"/>
              <a:buNone/>
            </a:pPr>
            <a:r>
              <a:rPr lang="tr-TR" b="1" i="1" dirty="0" smtClean="0"/>
              <a:t>    Beden Eğitimi ve Spor alanlarında amaçlanan hedeflere ulaşılabilmesi için spor kurumlarında çalışan insanları;</a:t>
            </a:r>
          </a:p>
          <a:p>
            <a:r>
              <a:rPr lang="tr-TR" b="1" i="1" dirty="0" smtClean="0"/>
              <a:t>Teşkilatlandıran</a:t>
            </a:r>
          </a:p>
          <a:p>
            <a:r>
              <a:rPr lang="tr-TR" b="1" i="1" dirty="0" smtClean="0"/>
              <a:t>Emirler veren</a:t>
            </a:r>
          </a:p>
          <a:p>
            <a:r>
              <a:rPr lang="tr-TR" b="1" i="1" dirty="0" smtClean="0"/>
              <a:t>Grup çalışmalarını aynı amaca yönlendirip düzenleyen</a:t>
            </a:r>
          </a:p>
          <a:p>
            <a:r>
              <a:rPr lang="tr-TR" b="1" i="1" dirty="0" smtClean="0"/>
              <a:t>Sorumluluğu üstlenen</a:t>
            </a:r>
          </a:p>
          <a:p>
            <a:r>
              <a:rPr lang="tr-TR" b="1" i="1" dirty="0" smtClean="0"/>
              <a:t>İşleyişi denetleyen</a:t>
            </a:r>
            <a:r>
              <a:rPr lang="tr-TR" i="1" dirty="0" smtClean="0"/>
              <a:t>    </a:t>
            </a:r>
            <a:r>
              <a:rPr lang="tr-TR" b="1" i="1" u="sng" dirty="0" smtClean="0">
                <a:solidFill>
                  <a:srgbClr val="FF0000"/>
                </a:solidFill>
              </a:rPr>
              <a:t>KİŞİDİR. </a:t>
            </a:r>
            <a:endParaRPr lang="tr-TR" b="1" i="1" u="sng" dirty="0">
              <a:solidFill>
                <a:srgbClr val="FF0000"/>
              </a:solidFill>
            </a:endParaRPr>
          </a:p>
        </p:txBody>
      </p:sp>
    </p:spTree>
  </p:cSld>
  <p:clrMapOvr>
    <a:masterClrMapping/>
  </p:clrMapOvr>
  <p:transition spd="med">
    <p:pull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14282" y="333375"/>
            <a:ext cx="8715436" cy="1381113"/>
          </a:xfrm>
        </p:spPr>
        <p:txBody>
          <a:bodyPr>
            <a:normAutofit fontScale="90000"/>
          </a:bodyPr>
          <a:lstStyle/>
          <a:p>
            <a:r>
              <a:rPr lang="tr-TR" sz="3600" b="1" dirty="0">
                <a:solidFill>
                  <a:schemeClr val="folHlink"/>
                </a:solidFill>
              </a:rPr>
              <a:t/>
            </a:r>
            <a:br>
              <a:rPr lang="tr-TR" sz="3600" b="1" dirty="0">
                <a:solidFill>
                  <a:schemeClr val="folHlink"/>
                </a:solidFill>
              </a:rPr>
            </a:br>
            <a:r>
              <a:rPr lang="tr-TR" b="1" i="1" dirty="0">
                <a:solidFill>
                  <a:schemeClr val="tx1"/>
                </a:solidFill>
              </a:rPr>
              <a:t>Yönetim Kavramının Ortaya Çıkışı (1-2)</a:t>
            </a:r>
            <a:r>
              <a:rPr lang="tr-TR" sz="3600" i="1" dirty="0">
                <a:solidFill>
                  <a:schemeClr val="folHlink"/>
                </a:solidFill>
              </a:rPr>
              <a:t/>
            </a:r>
            <a:br>
              <a:rPr lang="tr-TR" sz="3600" i="1" dirty="0">
                <a:solidFill>
                  <a:schemeClr val="folHlink"/>
                </a:solidFill>
              </a:rPr>
            </a:br>
            <a:endParaRPr lang="tr-TR" sz="3600" i="1" dirty="0">
              <a:solidFill>
                <a:schemeClr val="folHlink"/>
              </a:solidFill>
            </a:endParaRPr>
          </a:p>
        </p:txBody>
      </p:sp>
      <p:sp>
        <p:nvSpPr>
          <p:cNvPr id="24579" name="Rectangle 3"/>
          <p:cNvSpPr>
            <a:spLocks noGrp="1" noChangeArrowheads="1"/>
          </p:cNvSpPr>
          <p:nvPr>
            <p:ph type="body" idx="1"/>
          </p:nvPr>
        </p:nvSpPr>
        <p:spPr>
          <a:xfrm>
            <a:off x="214282" y="1714488"/>
            <a:ext cx="8715436" cy="4857784"/>
          </a:xfrm>
        </p:spPr>
        <p:txBody>
          <a:bodyPr/>
          <a:lstStyle/>
          <a:p>
            <a:r>
              <a:rPr lang="tr-TR" sz="4000" b="1" i="1" dirty="0"/>
              <a:t>Hiçbir insan tek başına </a:t>
            </a:r>
            <a:r>
              <a:rPr lang="tr-TR" sz="4000" b="1" i="1" dirty="0" smtClean="0"/>
              <a:t>ihtiyacını karşılamaya </a:t>
            </a:r>
            <a:r>
              <a:rPr lang="tr-TR" sz="4000" b="1" i="1" u="sng" dirty="0">
                <a:solidFill>
                  <a:schemeClr val="folHlink"/>
                </a:solidFill>
              </a:rPr>
              <a:t>muktedir değildir.</a:t>
            </a:r>
            <a:r>
              <a:rPr lang="tr-TR" sz="4000" b="1" i="1" dirty="0"/>
              <a:t> </a:t>
            </a:r>
          </a:p>
          <a:p>
            <a:r>
              <a:rPr lang="tr-TR" sz="4000" b="1" i="1" dirty="0"/>
              <a:t>İnsanoğlu isteklerini ve amaçlarını gerçekleştirmek için </a:t>
            </a:r>
            <a:r>
              <a:rPr lang="tr-TR" sz="4000" b="1" i="1" u="sng" dirty="0">
                <a:solidFill>
                  <a:schemeClr val="folHlink"/>
                </a:solidFill>
              </a:rPr>
              <a:t>ortak çabalar</a:t>
            </a:r>
            <a:r>
              <a:rPr lang="tr-TR" sz="4000" b="1" i="1" dirty="0"/>
              <a:t> içine girmek durumundadır.</a:t>
            </a:r>
          </a:p>
          <a:p>
            <a:endParaRPr lang="tr-TR" b="1" i="1" dirty="0"/>
          </a:p>
        </p:txBody>
      </p:sp>
    </p:spTree>
  </p:cSld>
  <p:clrMapOvr>
    <a:masterClrMapping/>
  </p:clrMapOvr>
  <p:transition spd="med">
    <p:newsflash/>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715436" cy="1143000"/>
          </a:xfrm>
        </p:spPr>
        <p:txBody>
          <a:bodyPr>
            <a:normAutofit/>
          </a:bodyPr>
          <a:lstStyle/>
          <a:p>
            <a:r>
              <a:rPr lang="tr-TR" sz="3200" b="1" i="1" dirty="0" smtClean="0"/>
              <a:t>ÇAĞDAŞ BİR SPOR YÖNETİCİSİNDE GÖRÜLMESİ BEKLENEN DAVRANIŞLAR (1-2)</a:t>
            </a:r>
            <a:endParaRPr lang="tr-TR" sz="3200" dirty="0"/>
          </a:p>
        </p:txBody>
      </p:sp>
      <p:sp>
        <p:nvSpPr>
          <p:cNvPr id="3" name="2 İçerik Yer Tutucusu"/>
          <p:cNvSpPr>
            <a:spLocks noGrp="1"/>
          </p:cNvSpPr>
          <p:nvPr>
            <p:ph idx="1"/>
          </p:nvPr>
        </p:nvSpPr>
        <p:spPr>
          <a:xfrm>
            <a:off x="214282" y="1714488"/>
            <a:ext cx="8715436" cy="5000660"/>
          </a:xfrm>
        </p:spPr>
        <p:txBody>
          <a:bodyPr/>
          <a:lstStyle/>
          <a:p>
            <a:pPr>
              <a:lnSpc>
                <a:spcPct val="90000"/>
              </a:lnSpc>
            </a:pPr>
            <a:r>
              <a:rPr lang="tr-TR" sz="3600" b="1" i="1" dirty="0" smtClean="0"/>
              <a:t>KENDİSİ İLE BARIŞIK</a:t>
            </a:r>
          </a:p>
          <a:p>
            <a:pPr>
              <a:lnSpc>
                <a:spcPct val="90000"/>
              </a:lnSpc>
            </a:pPr>
            <a:r>
              <a:rPr lang="tr-TR" sz="3600" b="1" i="1" dirty="0" smtClean="0"/>
              <a:t>ETKİLİ İLETİŞİM GÜCÜNE SAHİP</a:t>
            </a:r>
          </a:p>
          <a:p>
            <a:pPr>
              <a:lnSpc>
                <a:spcPct val="90000"/>
              </a:lnSpc>
            </a:pPr>
            <a:r>
              <a:rPr lang="tr-TR" sz="3600" b="1" i="1" dirty="0" smtClean="0"/>
              <a:t>TÜRKÇEYİ İYİ VE ANLAŞILIR KONUŞAN</a:t>
            </a:r>
          </a:p>
          <a:p>
            <a:pPr>
              <a:lnSpc>
                <a:spcPct val="90000"/>
              </a:lnSpc>
            </a:pPr>
            <a:r>
              <a:rPr lang="tr-TR" sz="3600" b="1" i="1" dirty="0" smtClean="0"/>
              <a:t>BİLGİSAYAR KULLANMA BECERİSİNE SAHİP</a:t>
            </a:r>
          </a:p>
          <a:p>
            <a:pPr>
              <a:lnSpc>
                <a:spcPct val="90000"/>
              </a:lnSpc>
            </a:pPr>
            <a:r>
              <a:rPr lang="tr-TR" sz="3600" b="1" i="1" dirty="0" smtClean="0"/>
              <a:t>İLETİŞİM KURABİLECEK DÜZEYDE YABANCI DİL BİLGİSİ</a:t>
            </a:r>
          </a:p>
          <a:p>
            <a:pPr>
              <a:lnSpc>
                <a:spcPct val="90000"/>
              </a:lnSpc>
            </a:pPr>
            <a:r>
              <a:rPr lang="tr-TR" sz="3600" b="1" i="1" dirty="0" smtClean="0"/>
              <a:t>KURUM İÇİ VE DIŞI KURUMLARLA İŞBİRLİĞİ</a:t>
            </a:r>
          </a:p>
          <a:p>
            <a:endParaRPr lang="tr-TR" dirty="0"/>
          </a:p>
        </p:txBody>
      </p:sp>
    </p:spTree>
  </p:cSld>
  <p:clrMapOvr>
    <a:masterClrMapping/>
  </p:clrMapOvr>
  <p:transition spd="med">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274638"/>
            <a:ext cx="8572560" cy="1143000"/>
          </a:xfrm>
        </p:spPr>
        <p:txBody>
          <a:bodyPr>
            <a:normAutofit/>
          </a:bodyPr>
          <a:lstStyle/>
          <a:p>
            <a:r>
              <a:rPr lang="tr-TR" sz="3200" b="1" i="1" dirty="0" smtClean="0"/>
              <a:t>ÇAĞDAŞ BİR SPOR YÖNETİCİSİNDE GÖRÜLMESİ BEKLENEN DAVRANIŞLAR (2)</a:t>
            </a:r>
            <a:endParaRPr lang="tr-TR" sz="3200" dirty="0"/>
          </a:p>
        </p:txBody>
      </p:sp>
      <p:sp>
        <p:nvSpPr>
          <p:cNvPr id="3" name="2 İçerik Yer Tutucusu"/>
          <p:cNvSpPr>
            <a:spLocks noGrp="1"/>
          </p:cNvSpPr>
          <p:nvPr>
            <p:ph idx="1"/>
          </p:nvPr>
        </p:nvSpPr>
        <p:spPr>
          <a:xfrm>
            <a:off x="214282" y="1600200"/>
            <a:ext cx="8643998" cy="4972072"/>
          </a:xfrm>
        </p:spPr>
        <p:txBody>
          <a:bodyPr>
            <a:normAutofit/>
          </a:bodyPr>
          <a:lstStyle/>
          <a:p>
            <a:pPr>
              <a:lnSpc>
                <a:spcPct val="80000"/>
              </a:lnSpc>
            </a:pPr>
            <a:r>
              <a:rPr lang="tr-TR" b="1" i="1" dirty="0" smtClean="0"/>
              <a:t>SPORCULARIN SORUNLARINA DUYARLI</a:t>
            </a:r>
          </a:p>
          <a:p>
            <a:pPr>
              <a:lnSpc>
                <a:spcPct val="80000"/>
              </a:lnSpc>
            </a:pPr>
            <a:r>
              <a:rPr lang="tr-TR" b="1" i="1" dirty="0" smtClean="0"/>
              <a:t>İNSAN ORGANİZMASININ YAPI VE FONKSİYONLARINI BİLEN</a:t>
            </a:r>
          </a:p>
          <a:p>
            <a:pPr>
              <a:lnSpc>
                <a:spcPct val="80000"/>
              </a:lnSpc>
            </a:pPr>
            <a:r>
              <a:rPr lang="tr-TR" b="1" i="1" dirty="0" smtClean="0"/>
              <a:t>SPORLA İLGİLİ İNCELEME VE ARAŞTIRMALARI İZLEYEN</a:t>
            </a:r>
          </a:p>
          <a:p>
            <a:pPr>
              <a:lnSpc>
                <a:spcPct val="80000"/>
              </a:lnSpc>
            </a:pPr>
            <a:r>
              <a:rPr lang="tr-TR" b="1" i="1" dirty="0" smtClean="0"/>
              <a:t>YÖNETİCİLİĞİ SEVEN</a:t>
            </a:r>
          </a:p>
          <a:p>
            <a:pPr>
              <a:lnSpc>
                <a:spcPct val="80000"/>
              </a:lnSpc>
            </a:pPr>
            <a:r>
              <a:rPr lang="tr-TR" b="1" i="1" dirty="0" smtClean="0"/>
              <a:t>SPOR MEVZUATINI BİLEN</a:t>
            </a:r>
          </a:p>
          <a:p>
            <a:pPr>
              <a:lnSpc>
                <a:spcPct val="80000"/>
              </a:lnSpc>
            </a:pPr>
            <a:r>
              <a:rPr lang="tr-TR" b="1" i="1" dirty="0" smtClean="0"/>
              <a:t>LİDERLİK ÖZELLİKLERİNE SAHİP</a:t>
            </a:r>
          </a:p>
          <a:p>
            <a:pPr>
              <a:lnSpc>
                <a:spcPct val="80000"/>
              </a:lnSpc>
            </a:pPr>
            <a:r>
              <a:rPr lang="tr-TR" b="1" i="1" dirty="0" smtClean="0"/>
              <a:t>TOPLUMUN SPOR KONUSUNDAKİ BEKLENTİLERİNİ BİLEN</a:t>
            </a:r>
          </a:p>
          <a:p>
            <a:endParaRPr lang="tr-TR" dirty="0"/>
          </a:p>
        </p:txBody>
      </p:sp>
    </p:spTree>
  </p:cSld>
  <p:clrMapOvr>
    <a:masterClrMapping/>
  </p:clrMapOvr>
  <p:transition spd="med">
    <p:newsflash/>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274638"/>
            <a:ext cx="8643998" cy="1143000"/>
          </a:xfrm>
        </p:spPr>
        <p:txBody>
          <a:bodyPr>
            <a:noAutofit/>
          </a:bodyPr>
          <a:lstStyle/>
          <a:p>
            <a:r>
              <a:rPr lang="tr-TR" sz="2800" b="1" i="1" dirty="0" smtClean="0"/>
              <a:t>SPOR YÖNETİCİLERİNİN SPORUN YAYGINLAŞTIRILMASI AÇISINDAN NE TÜR ROL VE ÖNEMİ OLABİLİR ? (1-4)</a:t>
            </a:r>
            <a:endParaRPr lang="tr-TR" sz="2800" dirty="0"/>
          </a:p>
        </p:txBody>
      </p:sp>
      <p:sp>
        <p:nvSpPr>
          <p:cNvPr id="3" name="2 İçerik Yer Tutucusu"/>
          <p:cNvSpPr>
            <a:spLocks noGrp="1"/>
          </p:cNvSpPr>
          <p:nvPr>
            <p:ph idx="1"/>
          </p:nvPr>
        </p:nvSpPr>
        <p:spPr>
          <a:xfrm>
            <a:off x="142844" y="1500174"/>
            <a:ext cx="8786874" cy="5072098"/>
          </a:xfrm>
        </p:spPr>
        <p:txBody>
          <a:bodyPr/>
          <a:lstStyle/>
          <a:p>
            <a:pPr>
              <a:lnSpc>
                <a:spcPct val="90000"/>
              </a:lnSpc>
            </a:pPr>
            <a:r>
              <a:rPr lang="tr-TR" b="1" i="1" u="sng" dirty="0" smtClean="0">
                <a:solidFill>
                  <a:srgbClr val="FF0000"/>
                </a:solidFill>
              </a:rPr>
              <a:t>ÇAĞDAŞ SPOR YÖNETİCİSİ; </a:t>
            </a:r>
          </a:p>
          <a:p>
            <a:pPr>
              <a:lnSpc>
                <a:spcPct val="90000"/>
              </a:lnSpc>
            </a:pPr>
            <a:r>
              <a:rPr lang="tr-TR" sz="3600" b="1" i="1" dirty="0" smtClean="0"/>
              <a:t>SPORUN GELİŞTİRİLMESİ VE YAYGINLAŞTIRILMASI İLE İLGİLİ BİLİM ADAMLARININ SUNDUKLARI BULGULAR DOĞRULTUSUNDA GEREKLİ ÖNLEMLERİ ALIR</a:t>
            </a:r>
          </a:p>
          <a:p>
            <a:pPr>
              <a:lnSpc>
                <a:spcPct val="90000"/>
              </a:lnSpc>
            </a:pPr>
            <a:r>
              <a:rPr lang="tr-TR" sz="3600" b="1" i="1" dirty="0" smtClean="0"/>
              <a:t>İLGİLİ KURUMLARLA İŞBİRLİĞİ İÇERİSİNDEDİR. </a:t>
            </a:r>
          </a:p>
          <a:p>
            <a:pPr>
              <a:lnSpc>
                <a:spcPct val="90000"/>
              </a:lnSpc>
            </a:pPr>
            <a:r>
              <a:rPr lang="tr-TR" sz="3600" b="1" i="1" dirty="0" smtClean="0"/>
              <a:t>KENDİSİYLE BARIŞIK VE ELEŞTİRİYE AÇIKTIR. </a:t>
            </a:r>
          </a:p>
          <a:p>
            <a:endParaRPr lang="tr-TR" dirty="0"/>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274638"/>
            <a:ext cx="8572560" cy="1143000"/>
          </a:xfrm>
        </p:spPr>
        <p:txBody>
          <a:bodyPr>
            <a:normAutofit/>
          </a:bodyPr>
          <a:lstStyle/>
          <a:p>
            <a:r>
              <a:rPr lang="tr-TR" sz="2800" b="1" i="1" dirty="0" smtClean="0"/>
              <a:t>SPOR YÖNETİCİLERİNİN SPORUN YAYGINLAŞTIRILMASI AÇISINDAN NE TÜR ROL VE ÖNEMİ OLABİLİR ? (2)</a:t>
            </a:r>
            <a:endParaRPr lang="tr-TR" sz="2800" dirty="0"/>
          </a:p>
        </p:txBody>
      </p:sp>
      <p:sp>
        <p:nvSpPr>
          <p:cNvPr id="3" name="2 İçerik Yer Tutucusu"/>
          <p:cNvSpPr>
            <a:spLocks noGrp="1"/>
          </p:cNvSpPr>
          <p:nvPr>
            <p:ph idx="1"/>
          </p:nvPr>
        </p:nvSpPr>
        <p:spPr>
          <a:xfrm>
            <a:off x="214282" y="1600200"/>
            <a:ext cx="8643998" cy="4900634"/>
          </a:xfrm>
        </p:spPr>
        <p:txBody>
          <a:bodyPr/>
          <a:lstStyle/>
          <a:p>
            <a:pPr>
              <a:lnSpc>
                <a:spcPct val="90000"/>
              </a:lnSpc>
            </a:pPr>
            <a:r>
              <a:rPr lang="tr-TR" sz="4000" b="1" i="1" dirty="0" smtClean="0"/>
              <a:t>SPORCUNUN SOSYAL GÜVENLİĞİNİN SAĞLANMASI GEREKTİĞİNİ BİLİR.</a:t>
            </a:r>
          </a:p>
          <a:p>
            <a:pPr>
              <a:lnSpc>
                <a:spcPct val="90000"/>
              </a:lnSpc>
            </a:pPr>
            <a:r>
              <a:rPr lang="tr-TR" sz="4000" b="1" i="1" dirty="0" smtClean="0"/>
              <a:t>SPORDA BAŞARININ VE KATILIMIN ANCAK SAĞLIKLI VE UYGUN SPOR TESİSLERİNDE OLABİLECEĞİNİ BİLİR VE TESİSLERİN VERİMLİ KULLANILMASINI  SAĞLAR.</a:t>
            </a:r>
          </a:p>
          <a:p>
            <a:endParaRPr lang="tr-TR" dirty="0"/>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715436" cy="1143000"/>
          </a:xfrm>
        </p:spPr>
        <p:txBody>
          <a:bodyPr>
            <a:normAutofit/>
          </a:bodyPr>
          <a:lstStyle/>
          <a:p>
            <a:r>
              <a:rPr lang="tr-TR" sz="2800" b="1" i="1" dirty="0" smtClean="0"/>
              <a:t>SPOR YÖNETİCİLERİNİN SPORUN YAYGINLAŞTIRILMASI AÇISINDAN NE TÜR ROL VE ÖNEMİ OLABİLİR ? (3)</a:t>
            </a:r>
            <a:endParaRPr lang="tr-TR" sz="2800" dirty="0"/>
          </a:p>
        </p:txBody>
      </p:sp>
      <p:sp>
        <p:nvSpPr>
          <p:cNvPr id="3" name="2 İçerik Yer Tutucusu"/>
          <p:cNvSpPr>
            <a:spLocks noGrp="1"/>
          </p:cNvSpPr>
          <p:nvPr>
            <p:ph idx="1"/>
          </p:nvPr>
        </p:nvSpPr>
        <p:spPr>
          <a:xfrm>
            <a:off x="285720" y="1600200"/>
            <a:ext cx="8643998" cy="5043510"/>
          </a:xfrm>
        </p:spPr>
        <p:txBody>
          <a:bodyPr>
            <a:normAutofit lnSpcReduction="10000"/>
          </a:bodyPr>
          <a:lstStyle/>
          <a:p>
            <a:pPr>
              <a:lnSpc>
                <a:spcPct val="90000"/>
              </a:lnSpc>
            </a:pPr>
            <a:r>
              <a:rPr lang="tr-TR" sz="3600" b="1" i="1" dirty="0" smtClean="0"/>
              <a:t>SPOR TESİSİNİ YÖNETEREK SPORCUNUN SPOR TESİSLERİNDEN YARARLANMASINI SAĞLAR.</a:t>
            </a:r>
          </a:p>
          <a:p>
            <a:pPr>
              <a:lnSpc>
                <a:spcPct val="90000"/>
              </a:lnSpc>
            </a:pPr>
            <a:r>
              <a:rPr lang="tr-TR" sz="3600" b="1" i="1" dirty="0" smtClean="0"/>
              <a:t>SPORCUNUN KULLANDIĞI ARAÇ GEREÇ VE MALZEMENİN SPORCU BAŞARISINA OLAN ETKİSİNİ BİLİR. GEREKLİ ÖNLEMLERİ ALIR.</a:t>
            </a:r>
          </a:p>
          <a:p>
            <a:pPr>
              <a:lnSpc>
                <a:spcPct val="90000"/>
              </a:lnSpc>
            </a:pPr>
            <a:r>
              <a:rPr lang="tr-TR" sz="3600" b="1" i="1" dirty="0" smtClean="0"/>
              <a:t>SPORUN EKONOMİK YÖNÜNÜN FARKINDADIR BÜTÇE OLANAKLARININ GELİŞTİRİLMESİ İLE İLGİLİ ÇALIŞMALAR YAPAR.</a:t>
            </a:r>
          </a:p>
          <a:p>
            <a:endParaRPr lang="tr-TR" dirty="0"/>
          </a:p>
        </p:txBody>
      </p:sp>
    </p:spTree>
  </p:cSld>
  <p:clrMapOvr>
    <a:masterClrMapping/>
  </p:clrMapOvr>
  <p:transition spd="med">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715436" cy="1143000"/>
          </a:xfrm>
        </p:spPr>
        <p:txBody>
          <a:bodyPr>
            <a:normAutofit/>
          </a:bodyPr>
          <a:lstStyle/>
          <a:p>
            <a:r>
              <a:rPr lang="tr-TR" sz="2800" b="1" i="1" dirty="0" smtClean="0"/>
              <a:t>SPOR YÖNETİCİLERİNİN SPORUN YAYGINLAŞTIRILMASI AÇISINDAN NE TÜR ROL VE ÖNEMİ OLABİLİR ? (4)</a:t>
            </a:r>
            <a:endParaRPr lang="tr-TR" sz="2800" dirty="0"/>
          </a:p>
        </p:txBody>
      </p:sp>
      <p:sp>
        <p:nvSpPr>
          <p:cNvPr id="3" name="2 İçerik Yer Tutucusu"/>
          <p:cNvSpPr>
            <a:spLocks noGrp="1"/>
          </p:cNvSpPr>
          <p:nvPr>
            <p:ph idx="1"/>
          </p:nvPr>
        </p:nvSpPr>
        <p:spPr>
          <a:xfrm>
            <a:off x="214282" y="1600200"/>
            <a:ext cx="8643998" cy="4972072"/>
          </a:xfrm>
        </p:spPr>
        <p:txBody>
          <a:bodyPr/>
          <a:lstStyle/>
          <a:p>
            <a:pPr>
              <a:lnSpc>
                <a:spcPct val="80000"/>
              </a:lnSpc>
            </a:pPr>
            <a:r>
              <a:rPr lang="tr-TR" sz="3600" b="1" i="1" dirty="0" smtClean="0"/>
              <a:t>SPORUN İNSAN SAĞLIĞI VE GELİŞİMİ ÜZERİNDEKİ OLUMLU ETKİLERİNİ BİLEREK , SPOR YAPAN İNSAN SAYISINI ARTTIRACAK TEDBİRLERİ ALIR VE UYGULAR.</a:t>
            </a:r>
          </a:p>
          <a:p>
            <a:pPr>
              <a:lnSpc>
                <a:spcPct val="80000"/>
              </a:lnSpc>
            </a:pPr>
            <a:r>
              <a:rPr lang="tr-TR" sz="3600" b="1" i="1" dirty="0" smtClean="0"/>
              <a:t>SPORUN GELİŞİMİ VE YAYGINLAŞTIRILMASINDA ÖNEMLİ ROL OYNAR. GERÇEKLEŞTİRDİĞİ SPOR ORGANİZASYONLARIYLA SPOR BRANŞINA OLAN İLGİ VE TALEBİ ARTTIRIR.</a:t>
            </a:r>
          </a:p>
          <a:p>
            <a:endParaRPr lang="tr-TR" dirty="0"/>
          </a:p>
        </p:txBody>
      </p:sp>
    </p:spTree>
  </p:cSld>
  <p:clrMapOvr>
    <a:masterClrMapping/>
  </p:clrMapOvr>
  <p:transition spd="med">
    <p:newsflash/>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715436" cy="1143000"/>
          </a:xfrm>
        </p:spPr>
        <p:txBody>
          <a:bodyPr>
            <a:normAutofit/>
          </a:bodyPr>
          <a:lstStyle/>
          <a:p>
            <a:r>
              <a:rPr lang="tr-TR" sz="3600" b="1" i="1" dirty="0" smtClean="0">
                <a:solidFill>
                  <a:srgbClr val="FF0000"/>
                </a:solidFill>
                <a:latin typeface="Arial Black" pitchFamily="34" charset="0"/>
              </a:rPr>
              <a:t>TÜRKİYE’DE SPOR YÖNETİMİ (1)</a:t>
            </a:r>
            <a:endParaRPr lang="tr-TR" sz="3600" b="1" i="1" dirty="0">
              <a:solidFill>
                <a:srgbClr val="FF0000"/>
              </a:solidFill>
              <a:latin typeface="Arial Black" pitchFamily="34" charset="0"/>
            </a:endParaRPr>
          </a:p>
        </p:txBody>
      </p:sp>
      <p:sp>
        <p:nvSpPr>
          <p:cNvPr id="3" name="2 İçerik Yer Tutucusu"/>
          <p:cNvSpPr>
            <a:spLocks noGrp="1"/>
          </p:cNvSpPr>
          <p:nvPr>
            <p:ph idx="1"/>
          </p:nvPr>
        </p:nvSpPr>
        <p:spPr>
          <a:xfrm>
            <a:off x="142844" y="1500174"/>
            <a:ext cx="8858312" cy="5143536"/>
          </a:xfrm>
        </p:spPr>
        <p:txBody>
          <a:bodyPr/>
          <a:lstStyle/>
          <a:p>
            <a:endParaRPr lang="tr-TR" sz="4000" b="1" i="1" dirty="0" smtClean="0">
              <a:solidFill>
                <a:schemeClr val="tx1"/>
              </a:solidFill>
              <a:latin typeface="Arial Black" pitchFamily="34" charset="0"/>
            </a:endParaRPr>
          </a:p>
          <a:p>
            <a:pPr>
              <a:buNone/>
            </a:pPr>
            <a:r>
              <a:rPr lang="tr-TR" sz="4000" b="1" i="1" dirty="0" smtClean="0">
                <a:solidFill>
                  <a:schemeClr val="tx1"/>
                </a:solidFill>
                <a:latin typeface="Arial Black" pitchFamily="34" charset="0"/>
              </a:rPr>
              <a:t>1. </a:t>
            </a:r>
          </a:p>
          <a:p>
            <a:endParaRPr lang="tr-TR" sz="4000" b="1" i="1" dirty="0" smtClean="0">
              <a:solidFill>
                <a:schemeClr val="tx1"/>
              </a:solidFill>
              <a:latin typeface="Arial Black" pitchFamily="34" charset="0"/>
            </a:endParaRPr>
          </a:p>
          <a:p>
            <a:endParaRPr lang="tr-TR" sz="4000" b="1" i="1" dirty="0" smtClean="0">
              <a:solidFill>
                <a:schemeClr val="tx1"/>
              </a:solidFill>
              <a:latin typeface="Arial Black" pitchFamily="34" charset="0"/>
            </a:endParaRPr>
          </a:p>
          <a:p>
            <a:pPr>
              <a:buNone/>
            </a:pPr>
            <a:r>
              <a:rPr lang="tr-TR" sz="4000" b="1" i="1" dirty="0" smtClean="0">
                <a:solidFill>
                  <a:schemeClr val="tx1"/>
                </a:solidFill>
                <a:latin typeface="Arial Black" pitchFamily="34" charset="0"/>
              </a:rPr>
              <a:t>2. </a:t>
            </a:r>
          </a:p>
          <a:p>
            <a:endParaRPr lang="tr-TR" dirty="0"/>
          </a:p>
        </p:txBody>
      </p:sp>
      <p:sp>
        <p:nvSpPr>
          <p:cNvPr id="4" name="3 Dikdörtgen"/>
          <p:cNvSpPr/>
          <p:nvPr/>
        </p:nvSpPr>
        <p:spPr>
          <a:xfrm>
            <a:off x="857224" y="1857364"/>
            <a:ext cx="7929618" cy="15716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i="1" dirty="0" smtClean="0">
                <a:solidFill>
                  <a:schemeClr val="tx1"/>
                </a:solidFill>
                <a:latin typeface="Arial Black" pitchFamily="34" charset="0"/>
              </a:rPr>
              <a:t>CUMHURİYET ÖNCESİ TÜRK SPOR YÖNETİMİ</a:t>
            </a:r>
            <a:endParaRPr lang="tr-TR" sz="2400" dirty="0"/>
          </a:p>
        </p:txBody>
      </p:sp>
      <p:sp>
        <p:nvSpPr>
          <p:cNvPr id="5" name="4 Dikdörtgen"/>
          <p:cNvSpPr/>
          <p:nvPr/>
        </p:nvSpPr>
        <p:spPr>
          <a:xfrm>
            <a:off x="857224" y="4143380"/>
            <a:ext cx="7929618" cy="15716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i="1" dirty="0" smtClean="0">
                <a:solidFill>
                  <a:schemeClr val="tx1"/>
                </a:solidFill>
                <a:latin typeface="Arial Black" pitchFamily="34" charset="0"/>
              </a:rPr>
              <a:t>CUMHURİYET DÖNEMİNDEN GÜNÜMÜZE KADAR TÜRK SPOR YÖNETİMİ</a:t>
            </a:r>
            <a:endParaRPr lang="tr-TR" sz="2400" dirty="0"/>
          </a:p>
        </p:txBody>
      </p:sp>
    </p:spTree>
  </p:cSld>
  <p:clrMapOvr>
    <a:masterClrMapping/>
  </p:clrMapOvr>
  <p:transition spd="slow">
    <p:split orient="ver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14290"/>
            <a:ext cx="8715436" cy="6429420"/>
          </a:xfrm>
        </p:spPr>
        <p:txBody>
          <a:bodyPr/>
          <a:lstStyle/>
          <a:p>
            <a:r>
              <a:rPr lang="tr-TR" b="1" i="1" dirty="0" smtClean="0">
                <a:solidFill>
                  <a:schemeClr val="tx1"/>
                </a:solidFill>
                <a:latin typeface="Arial Black" pitchFamily="34" charset="0"/>
              </a:rPr>
              <a:t>CUMHURİYET ÖNCESİ TÜRK SPOR YÖNETİMİ</a:t>
            </a:r>
            <a:endParaRPr lang="tr-TR" b="1" i="1" dirty="0">
              <a:solidFill>
                <a:schemeClr val="tx1"/>
              </a:solidFill>
              <a:latin typeface="Arial Black" pitchFamily="34" charset="0"/>
            </a:endParaRPr>
          </a:p>
        </p:txBody>
      </p:sp>
    </p:spTree>
  </p:cSld>
  <p:clrMapOvr>
    <a:masterClrMapping/>
  </p:clrMapOvr>
  <p:transition spd="med">
    <p:push dir="u"/>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2844" y="214290"/>
            <a:ext cx="8858312" cy="1143008"/>
          </a:xfrm>
        </p:spPr>
        <p:txBody>
          <a:bodyPr>
            <a:normAutofit/>
          </a:bodyPr>
          <a:lstStyle/>
          <a:p>
            <a:r>
              <a:rPr lang="tr-TR" sz="3600" b="1" i="1" dirty="0" smtClean="0">
                <a:solidFill>
                  <a:srgbClr val="FF0000"/>
                </a:solidFill>
                <a:latin typeface="Arial Black" pitchFamily="34" charset="0"/>
              </a:rPr>
              <a:t>TÜRKİYE’DE SPOR YÖNETİMİ (2)</a:t>
            </a:r>
            <a:endParaRPr lang="tr-TR" sz="3600" dirty="0"/>
          </a:p>
        </p:txBody>
      </p:sp>
      <p:sp>
        <p:nvSpPr>
          <p:cNvPr id="3" name="2 İçerik Yer Tutucusu"/>
          <p:cNvSpPr>
            <a:spLocks noGrp="1"/>
          </p:cNvSpPr>
          <p:nvPr>
            <p:ph idx="1"/>
          </p:nvPr>
        </p:nvSpPr>
        <p:spPr>
          <a:xfrm>
            <a:off x="214282" y="1214422"/>
            <a:ext cx="8715436" cy="5429288"/>
          </a:xfrm>
        </p:spPr>
        <p:txBody>
          <a:bodyPr/>
          <a:lstStyle/>
          <a:p>
            <a:pPr>
              <a:buNone/>
            </a:pPr>
            <a:r>
              <a:rPr lang="tr-TR" b="1" i="1" dirty="0" smtClean="0">
                <a:solidFill>
                  <a:schemeClr val="tx1"/>
                </a:solidFill>
                <a:latin typeface="Arial Black" pitchFamily="34" charset="0"/>
              </a:rPr>
              <a:t>-SELÇUKLULAR</a:t>
            </a:r>
          </a:p>
          <a:p>
            <a:pPr>
              <a:buNone/>
            </a:pPr>
            <a:endParaRPr lang="tr-TR" b="1" i="1" dirty="0" smtClean="0">
              <a:solidFill>
                <a:schemeClr val="tx1"/>
              </a:solidFill>
              <a:latin typeface="Arial Black" pitchFamily="34" charset="0"/>
            </a:endParaRPr>
          </a:p>
          <a:p>
            <a:pPr>
              <a:buNone/>
            </a:pPr>
            <a:r>
              <a:rPr lang="tr-TR" b="1" i="1" dirty="0" smtClean="0">
                <a:solidFill>
                  <a:schemeClr val="tx1"/>
                </a:solidFill>
                <a:latin typeface="Arial Black" pitchFamily="34" charset="0"/>
              </a:rPr>
              <a:t>-OSMANLILAR</a:t>
            </a:r>
            <a:endParaRPr lang="tr-TR" dirty="0"/>
          </a:p>
        </p:txBody>
      </p:sp>
      <p:sp>
        <p:nvSpPr>
          <p:cNvPr id="5" name="4 Oval"/>
          <p:cNvSpPr/>
          <p:nvPr/>
        </p:nvSpPr>
        <p:spPr>
          <a:xfrm>
            <a:off x="571472" y="3857628"/>
            <a:ext cx="3500462" cy="22145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b="1" i="1" dirty="0" smtClean="0">
                <a:latin typeface="Arial Black" pitchFamily="34" charset="0"/>
              </a:rPr>
              <a:t>GÜREŞ</a:t>
            </a:r>
            <a:endParaRPr lang="tr-TR" sz="3200" b="1" i="1" dirty="0">
              <a:latin typeface="Arial Black" pitchFamily="34" charset="0"/>
            </a:endParaRPr>
          </a:p>
        </p:txBody>
      </p:sp>
      <p:sp>
        <p:nvSpPr>
          <p:cNvPr id="6" name="5 Oval"/>
          <p:cNvSpPr/>
          <p:nvPr/>
        </p:nvSpPr>
        <p:spPr>
          <a:xfrm>
            <a:off x="4857752" y="3857628"/>
            <a:ext cx="3500462" cy="21431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i="1" dirty="0" smtClean="0">
                <a:latin typeface="Arial Black" pitchFamily="34" charset="0"/>
              </a:rPr>
              <a:t>OKÇULUK</a:t>
            </a:r>
            <a:endParaRPr lang="tr-TR" sz="3200" i="1" dirty="0">
              <a:latin typeface="Arial Black" pitchFamily="34" charset="0"/>
            </a:endParaRPr>
          </a:p>
        </p:txBody>
      </p:sp>
      <p:cxnSp>
        <p:nvCxnSpPr>
          <p:cNvPr id="13" name="12 Dirsek Bağlayıcısı"/>
          <p:cNvCxnSpPr/>
          <p:nvPr/>
        </p:nvCxnSpPr>
        <p:spPr>
          <a:xfrm>
            <a:off x="3286116" y="2928934"/>
            <a:ext cx="2071702" cy="1143008"/>
          </a:xfrm>
          <a:prstGeom prst="bentConnector3">
            <a:avLst>
              <a:gd name="adj1" fmla="val 50000"/>
            </a:avLst>
          </a:prstGeom>
          <a:ln w="88900">
            <a:solidFill>
              <a:srgbClr val="C00000">
                <a:alpha val="60000"/>
              </a:srgbClr>
            </a:solidFill>
            <a:tailEnd type="arrow"/>
          </a:ln>
        </p:spPr>
        <p:style>
          <a:lnRef idx="1">
            <a:schemeClr val="accent1"/>
          </a:lnRef>
          <a:fillRef idx="0">
            <a:schemeClr val="accent1"/>
          </a:fillRef>
          <a:effectRef idx="0">
            <a:schemeClr val="accent1"/>
          </a:effectRef>
          <a:fontRef idx="minor">
            <a:schemeClr val="tx1"/>
          </a:fontRef>
        </p:style>
      </p:cxnSp>
      <p:sp>
        <p:nvSpPr>
          <p:cNvPr id="15" name="14 Aşağı Ok"/>
          <p:cNvSpPr/>
          <p:nvPr/>
        </p:nvSpPr>
        <p:spPr>
          <a:xfrm>
            <a:off x="2214546" y="2928934"/>
            <a:ext cx="214314" cy="928694"/>
          </a:xfrm>
          <a:prstGeom prst="downArrow">
            <a:avLst/>
          </a:prstGeom>
          <a:ln w="88900">
            <a:solidFill>
              <a:schemeClr val="tx1">
                <a:alpha val="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6" name="15 Oval"/>
          <p:cNvSpPr/>
          <p:nvPr/>
        </p:nvSpPr>
        <p:spPr>
          <a:xfrm>
            <a:off x="4357686" y="1785926"/>
            <a:ext cx="2143140" cy="9286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i="1" dirty="0" smtClean="0">
                <a:latin typeface="Arial Black" pitchFamily="34" charset="0"/>
              </a:rPr>
              <a:t>BİNİCİLİK</a:t>
            </a:r>
            <a:endParaRPr lang="tr-TR" i="1" dirty="0">
              <a:latin typeface="Arial Black" pitchFamily="34" charset="0"/>
            </a:endParaRPr>
          </a:p>
        </p:txBody>
      </p:sp>
      <p:sp>
        <p:nvSpPr>
          <p:cNvPr id="17" name="16 Oval"/>
          <p:cNvSpPr/>
          <p:nvPr/>
        </p:nvSpPr>
        <p:spPr>
          <a:xfrm>
            <a:off x="6786578" y="1785926"/>
            <a:ext cx="2000264" cy="9286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i="1" dirty="0" smtClean="0">
                <a:latin typeface="Arial Black" pitchFamily="34" charset="0"/>
              </a:rPr>
              <a:t>CİRİT</a:t>
            </a:r>
            <a:endParaRPr lang="tr-TR" i="1" dirty="0">
              <a:latin typeface="Arial Black" pitchFamily="34" charset="0"/>
            </a:endParaRPr>
          </a:p>
        </p:txBody>
      </p:sp>
      <p:sp>
        <p:nvSpPr>
          <p:cNvPr id="18" name="17 Oval"/>
          <p:cNvSpPr/>
          <p:nvPr/>
        </p:nvSpPr>
        <p:spPr>
          <a:xfrm>
            <a:off x="6858016" y="2928934"/>
            <a:ext cx="1928826"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i="1" dirty="0" smtClean="0">
                <a:latin typeface="Arial Black" pitchFamily="34" charset="0"/>
              </a:rPr>
              <a:t>AVCILIK</a:t>
            </a:r>
            <a:endParaRPr lang="tr-TR" i="1" dirty="0">
              <a:latin typeface="Arial Black" pitchFamily="34" charset="0"/>
            </a:endParaRPr>
          </a:p>
        </p:txBody>
      </p:sp>
      <p:sp>
        <p:nvSpPr>
          <p:cNvPr id="19" name="18 Oval"/>
          <p:cNvSpPr/>
          <p:nvPr/>
        </p:nvSpPr>
        <p:spPr>
          <a:xfrm>
            <a:off x="4714876" y="2928934"/>
            <a:ext cx="1857388"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i="1" dirty="0" smtClean="0">
                <a:latin typeface="Arial Black" pitchFamily="34" charset="0"/>
              </a:rPr>
              <a:t>TOP OYUNU</a:t>
            </a:r>
            <a:endParaRPr lang="tr-TR" i="1" dirty="0">
              <a:latin typeface="Arial Black" pitchFamily="34" charset="0"/>
            </a:endParaRPr>
          </a:p>
        </p:txBody>
      </p:sp>
    </p:spTree>
  </p:cSld>
  <p:clrMapOvr>
    <a:masterClrMapping/>
  </p:clrMapOvr>
  <p:transition spd="med">
    <p:diamon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715436" cy="1143000"/>
          </a:xfrm>
        </p:spPr>
        <p:txBody>
          <a:bodyPr>
            <a:normAutofit/>
          </a:bodyPr>
          <a:lstStyle/>
          <a:p>
            <a:r>
              <a:rPr lang="tr-TR" sz="3600" b="1" i="1" dirty="0" smtClean="0">
                <a:solidFill>
                  <a:srgbClr val="FF0000"/>
                </a:solidFill>
                <a:latin typeface="Arial Black" pitchFamily="34" charset="0"/>
              </a:rPr>
              <a:t>TÜRKİYE’DE SPOR YÖNETİMİ (3)</a:t>
            </a:r>
            <a:endParaRPr lang="tr-TR" sz="3600" dirty="0"/>
          </a:p>
        </p:txBody>
      </p:sp>
      <p:sp>
        <p:nvSpPr>
          <p:cNvPr id="3" name="2 İçerik Yer Tutucusu"/>
          <p:cNvSpPr>
            <a:spLocks noGrp="1"/>
          </p:cNvSpPr>
          <p:nvPr>
            <p:ph idx="1"/>
          </p:nvPr>
        </p:nvSpPr>
        <p:spPr>
          <a:xfrm>
            <a:off x="214282" y="1285860"/>
            <a:ext cx="8643998" cy="5286412"/>
          </a:xfrm>
        </p:spPr>
        <p:txBody>
          <a:bodyPr/>
          <a:lstStyle/>
          <a:p>
            <a:r>
              <a:rPr lang="tr-TR" sz="2800" b="1" i="1" dirty="0" smtClean="0">
                <a:latin typeface="Arial Black" pitchFamily="34" charset="0"/>
              </a:rPr>
              <a:t>TANZİMAT (YENİLEŞME HAREKETİ) İLE BİRLİKTE;</a:t>
            </a:r>
          </a:p>
          <a:p>
            <a:pPr>
              <a:lnSpc>
                <a:spcPct val="90000"/>
              </a:lnSpc>
            </a:pPr>
            <a:r>
              <a:rPr lang="tr-TR" sz="2800" b="1" i="1" dirty="0" smtClean="0">
                <a:solidFill>
                  <a:schemeClr val="folHlink"/>
                </a:solidFill>
                <a:latin typeface="Arial Black" pitchFamily="34" charset="0"/>
              </a:rPr>
              <a:t>KULÜP MODELİ BENİMSENMİŞ</a:t>
            </a:r>
          </a:p>
          <a:p>
            <a:pPr>
              <a:lnSpc>
                <a:spcPct val="90000"/>
              </a:lnSpc>
            </a:pPr>
            <a:r>
              <a:rPr lang="tr-TR" sz="2800" b="1" i="1" dirty="0" smtClean="0">
                <a:latin typeface="Arial Black" pitchFamily="34" charset="0"/>
              </a:rPr>
              <a:t>OKUL PROGRAMLARINDA BEDEN EĞİTİMİ DERSLERİNİN KONMASI SAĞLANMIŞ </a:t>
            </a:r>
            <a:r>
              <a:rPr lang="tr-TR" sz="2800" b="1" i="1" u="sng" dirty="0" smtClean="0">
                <a:latin typeface="Arial Black" pitchFamily="34" charset="0"/>
              </a:rPr>
              <a:t>(</a:t>
            </a:r>
            <a:r>
              <a:rPr lang="tr-TR" sz="2800" b="1" i="1" u="sng" dirty="0" smtClean="0">
                <a:solidFill>
                  <a:schemeClr val="folHlink"/>
                </a:solidFill>
                <a:latin typeface="Arial Black" pitchFamily="34" charset="0"/>
              </a:rPr>
              <a:t>ÖZELLİKLE ASKERİ OKULLARDA)</a:t>
            </a:r>
          </a:p>
          <a:p>
            <a:endParaRPr lang="tr-TR" dirty="0"/>
          </a:p>
        </p:txBody>
      </p:sp>
      <p:sp>
        <p:nvSpPr>
          <p:cNvPr id="4" name="3 Oval"/>
          <p:cNvSpPr/>
          <p:nvPr/>
        </p:nvSpPr>
        <p:spPr>
          <a:xfrm>
            <a:off x="0" y="4500570"/>
            <a:ext cx="2071670"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smtClean="0">
                <a:latin typeface="Arial Black" pitchFamily="34" charset="0"/>
              </a:rPr>
              <a:t>ATLETİZM</a:t>
            </a:r>
            <a:endParaRPr lang="tr-TR" sz="1600" dirty="0">
              <a:latin typeface="Arial Black" pitchFamily="34" charset="0"/>
            </a:endParaRPr>
          </a:p>
        </p:txBody>
      </p:sp>
      <p:sp>
        <p:nvSpPr>
          <p:cNvPr id="5" name="4 Oval"/>
          <p:cNvSpPr/>
          <p:nvPr/>
        </p:nvSpPr>
        <p:spPr>
          <a:xfrm>
            <a:off x="2214546" y="4500570"/>
            <a:ext cx="1643074" cy="7858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smtClean="0">
                <a:latin typeface="Arial Black" pitchFamily="34" charset="0"/>
              </a:rPr>
              <a:t>BİSİKLET</a:t>
            </a:r>
            <a:endParaRPr lang="tr-TR" sz="1400" dirty="0">
              <a:latin typeface="Arial Black" pitchFamily="34" charset="0"/>
            </a:endParaRPr>
          </a:p>
        </p:txBody>
      </p:sp>
      <p:sp>
        <p:nvSpPr>
          <p:cNvPr id="6" name="5 Oval"/>
          <p:cNvSpPr/>
          <p:nvPr/>
        </p:nvSpPr>
        <p:spPr>
          <a:xfrm>
            <a:off x="4000496" y="4500570"/>
            <a:ext cx="1428760" cy="7858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smtClean="0">
                <a:latin typeface="Arial Black" pitchFamily="34" charset="0"/>
              </a:rPr>
              <a:t>YÜZME</a:t>
            </a:r>
            <a:endParaRPr lang="tr-TR" sz="1600" dirty="0">
              <a:latin typeface="Arial Black" pitchFamily="34" charset="0"/>
            </a:endParaRPr>
          </a:p>
        </p:txBody>
      </p:sp>
      <p:sp>
        <p:nvSpPr>
          <p:cNvPr id="7" name="6 Oval"/>
          <p:cNvSpPr/>
          <p:nvPr/>
        </p:nvSpPr>
        <p:spPr>
          <a:xfrm>
            <a:off x="5572132" y="4429132"/>
            <a:ext cx="1428760" cy="7858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smtClean="0">
                <a:latin typeface="Arial Black" pitchFamily="34" charset="0"/>
              </a:rPr>
              <a:t>KÜREK</a:t>
            </a:r>
            <a:endParaRPr lang="tr-TR" sz="1600" dirty="0">
              <a:latin typeface="Arial Black" pitchFamily="34" charset="0"/>
            </a:endParaRPr>
          </a:p>
        </p:txBody>
      </p:sp>
      <p:sp>
        <p:nvSpPr>
          <p:cNvPr id="8" name="7 Oval"/>
          <p:cNvSpPr/>
          <p:nvPr/>
        </p:nvSpPr>
        <p:spPr>
          <a:xfrm>
            <a:off x="7072330" y="4357694"/>
            <a:ext cx="2071670"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smtClean="0">
                <a:latin typeface="Arial Black" pitchFamily="34" charset="0"/>
              </a:rPr>
              <a:t>BASKETBOL</a:t>
            </a:r>
            <a:endParaRPr lang="tr-TR" sz="1400" dirty="0">
              <a:latin typeface="Arial Black" pitchFamily="34" charset="0"/>
            </a:endParaRPr>
          </a:p>
        </p:txBody>
      </p:sp>
      <p:sp>
        <p:nvSpPr>
          <p:cNvPr id="9" name="8 Oval"/>
          <p:cNvSpPr/>
          <p:nvPr/>
        </p:nvSpPr>
        <p:spPr>
          <a:xfrm>
            <a:off x="2786050" y="5643578"/>
            <a:ext cx="1571636" cy="7858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latin typeface="Arial Black" pitchFamily="34" charset="0"/>
              </a:rPr>
              <a:t>GÜREŞ</a:t>
            </a:r>
            <a:endParaRPr lang="tr-TR" dirty="0">
              <a:latin typeface="Arial Black" pitchFamily="34" charset="0"/>
            </a:endParaRPr>
          </a:p>
        </p:txBody>
      </p:sp>
      <p:sp>
        <p:nvSpPr>
          <p:cNvPr id="10" name="9 Oval"/>
          <p:cNvSpPr/>
          <p:nvPr/>
        </p:nvSpPr>
        <p:spPr>
          <a:xfrm>
            <a:off x="5072066" y="5572140"/>
            <a:ext cx="1714512"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latin typeface="Arial Black" pitchFamily="34" charset="0"/>
              </a:rPr>
              <a:t>FUTBOL</a:t>
            </a:r>
            <a:endParaRPr lang="tr-TR" dirty="0">
              <a:latin typeface="Arial Black" pitchFamily="34" charset="0"/>
            </a:endParaRPr>
          </a:p>
        </p:txBody>
      </p:sp>
    </p:spTree>
  </p:cSld>
  <p:clrMapOvr>
    <a:masterClrMapping/>
  </p:clrMapOvr>
  <p:transition spd="med">
    <p:diamon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323850" y="381000"/>
            <a:ext cx="8605868" cy="1333488"/>
          </a:xfrm>
        </p:spPr>
        <p:txBody>
          <a:bodyPr>
            <a:normAutofit fontScale="90000"/>
          </a:bodyPr>
          <a:lstStyle/>
          <a:p>
            <a:r>
              <a:rPr lang="tr-TR" sz="3600" b="1" i="1" dirty="0">
                <a:solidFill>
                  <a:schemeClr val="folHlink"/>
                </a:solidFill>
              </a:rPr>
              <a:t/>
            </a:r>
            <a:br>
              <a:rPr lang="tr-TR" sz="3600" b="1" i="1" dirty="0">
                <a:solidFill>
                  <a:schemeClr val="folHlink"/>
                </a:solidFill>
              </a:rPr>
            </a:br>
            <a:r>
              <a:rPr lang="tr-TR" b="1" i="1" dirty="0">
                <a:solidFill>
                  <a:schemeClr val="tx1"/>
                </a:solidFill>
              </a:rPr>
              <a:t>Yönetim Kavramının Ortaya Çıkışı (2)</a:t>
            </a:r>
            <a:r>
              <a:rPr lang="tr-TR" sz="3600" i="1" dirty="0">
                <a:solidFill>
                  <a:schemeClr val="tx1"/>
                </a:solidFill>
              </a:rPr>
              <a:t/>
            </a:r>
            <a:br>
              <a:rPr lang="tr-TR" sz="3600" i="1" dirty="0">
                <a:solidFill>
                  <a:schemeClr val="tx1"/>
                </a:solidFill>
              </a:rPr>
            </a:br>
            <a:endParaRPr lang="tr-TR" sz="3600" i="1" dirty="0">
              <a:solidFill>
                <a:schemeClr val="tx1"/>
              </a:solidFill>
            </a:endParaRPr>
          </a:p>
        </p:txBody>
      </p:sp>
      <p:sp>
        <p:nvSpPr>
          <p:cNvPr id="101379" name="Rectangle 3"/>
          <p:cNvSpPr>
            <a:spLocks noGrp="1" noChangeArrowheads="1"/>
          </p:cNvSpPr>
          <p:nvPr>
            <p:ph type="body" idx="1"/>
          </p:nvPr>
        </p:nvSpPr>
        <p:spPr>
          <a:xfrm>
            <a:off x="214282" y="1714488"/>
            <a:ext cx="8643998" cy="4594237"/>
          </a:xfrm>
        </p:spPr>
        <p:txBody>
          <a:bodyPr>
            <a:normAutofit/>
          </a:bodyPr>
          <a:lstStyle/>
          <a:p>
            <a:r>
              <a:rPr lang="tr-TR" sz="4000" b="1" i="1" dirty="0"/>
              <a:t>Bu nedenle insanlar ihtiyaçlarını karşılamak üzere </a:t>
            </a:r>
            <a:r>
              <a:rPr lang="tr-TR" sz="4000" b="1" i="1" u="sng" dirty="0">
                <a:solidFill>
                  <a:schemeClr val="folHlink"/>
                </a:solidFill>
              </a:rPr>
              <a:t>ortaklıklar oluşturma</a:t>
            </a:r>
            <a:r>
              <a:rPr lang="tr-TR" sz="4000" b="1" i="1" dirty="0"/>
              <a:t> yoluna gitmişlerdir. </a:t>
            </a:r>
          </a:p>
          <a:p>
            <a:r>
              <a:rPr lang="tr-TR" sz="4000" b="1" i="1" dirty="0" smtClean="0"/>
              <a:t>Ortaklıkların </a:t>
            </a:r>
            <a:r>
              <a:rPr lang="tr-TR" sz="4000" b="1" i="1" dirty="0"/>
              <a:t>düzenli </a:t>
            </a:r>
            <a:r>
              <a:rPr lang="tr-TR" sz="4000" b="1" i="1" dirty="0" smtClean="0"/>
              <a:t>yürüyebilmesi </a:t>
            </a:r>
            <a:r>
              <a:rPr lang="tr-TR" sz="4000" b="1" i="1" dirty="0"/>
              <a:t>için </a:t>
            </a:r>
            <a:r>
              <a:rPr lang="tr-TR" sz="4000" b="1" i="1" u="sng" dirty="0">
                <a:solidFill>
                  <a:schemeClr val="folHlink"/>
                </a:solidFill>
              </a:rPr>
              <a:t>yönetime ve yöneticiye</a:t>
            </a:r>
            <a:r>
              <a:rPr lang="tr-TR" sz="4000" b="1" i="1" dirty="0"/>
              <a:t> ihtiyaç duyulmuştur. </a:t>
            </a:r>
            <a:endParaRPr lang="tr-TR" sz="4000" i="1" dirty="0"/>
          </a:p>
        </p:txBody>
      </p:sp>
    </p:spTree>
  </p:cSld>
  <p:clrMapOvr>
    <a:masterClrMapping/>
  </p:clrMapOvr>
  <p:transition spd="med">
    <p:dissolv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643998" cy="1143000"/>
          </a:xfrm>
        </p:spPr>
        <p:txBody>
          <a:bodyPr>
            <a:noAutofit/>
          </a:bodyPr>
          <a:lstStyle/>
          <a:p>
            <a:r>
              <a:rPr lang="tr-TR" sz="3600" b="1" i="1" dirty="0" smtClean="0">
                <a:solidFill>
                  <a:srgbClr val="FF0000"/>
                </a:solidFill>
                <a:latin typeface="Arial Black" pitchFamily="34" charset="0"/>
              </a:rPr>
              <a:t>TÜRKİYE’DE SPOR YÖNETİMİ (4)</a:t>
            </a:r>
            <a:endParaRPr lang="tr-TR" sz="3600" dirty="0"/>
          </a:p>
        </p:txBody>
      </p:sp>
      <p:sp>
        <p:nvSpPr>
          <p:cNvPr id="3" name="2 Metin Yer Tutucusu"/>
          <p:cNvSpPr>
            <a:spLocks noGrp="1"/>
          </p:cNvSpPr>
          <p:nvPr>
            <p:ph type="body" idx="1"/>
          </p:nvPr>
        </p:nvSpPr>
        <p:spPr>
          <a:xfrm>
            <a:off x="457200" y="1285861"/>
            <a:ext cx="4040188" cy="642942"/>
          </a:xfrm>
        </p:spPr>
        <p:txBody>
          <a:bodyPr>
            <a:normAutofit fontScale="25000" lnSpcReduction="20000"/>
          </a:bodyPr>
          <a:lstStyle/>
          <a:p>
            <a:endParaRPr lang="tr-TR" i="1" u="sng" dirty="0" smtClean="0">
              <a:solidFill>
                <a:schemeClr val="folHlink"/>
              </a:solidFill>
            </a:endParaRPr>
          </a:p>
          <a:p>
            <a:endParaRPr lang="tr-TR" i="1" u="sng" dirty="0" smtClean="0">
              <a:solidFill>
                <a:schemeClr val="folHlink"/>
              </a:solidFill>
            </a:endParaRPr>
          </a:p>
          <a:p>
            <a:r>
              <a:rPr lang="tr-TR" sz="12800" i="1" u="sng" dirty="0" smtClean="0">
                <a:solidFill>
                  <a:schemeClr val="folHlink"/>
                </a:solidFill>
                <a:latin typeface="Arial Black" pitchFamily="34" charset="0"/>
              </a:rPr>
              <a:t>DÜNYADA</a:t>
            </a:r>
          </a:p>
          <a:p>
            <a:endParaRPr lang="tr-TR" dirty="0"/>
          </a:p>
        </p:txBody>
      </p:sp>
      <p:sp>
        <p:nvSpPr>
          <p:cNvPr id="4" name="3 İçerik Yer Tutucusu"/>
          <p:cNvSpPr>
            <a:spLocks noGrp="1"/>
          </p:cNvSpPr>
          <p:nvPr>
            <p:ph sz="half" idx="2"/>
          </p:nvPr>
        </p:nvSpPr>
        <p:spPr>
          <a:xfrm>
            <a:off x="142844" y="1928802"/>
            <a:ext cx="4354544" cy="4714907"/>
          </a:xfrm>
        </p:spPr>
        <p:txBody>
          <a:bodyPr>
            <a:normAutofit fontScale="92500"/>
          </a:bodyPr>
          <a:lstStyle/>
          <a:p>
            <a:r>
              <a:rPr lang="tr-TR" sz="2800" b="1" i="1" dirty="0" smtClean="0">
                <a:solidFill>
                  <a:schemeClr val="accent1"/>
                </a:solidFill>
                <a:latin typeface="Arial Black" pitchFamily="34" charset="0"/>
              </a:rPr>
              <a:t>1850’LER (İNGİLTERE-</a:t>
            </a:r>
            <a:r>
              <a:rPr lang="tr-TR" sz="2800" b="1" i="1" dirty="0" err="1" smtClean="0">
                <a:solidFill>
                  <a:schemeClr val="accent1"/>
                </a:solidFill>
                <a:latin typeface="Arial Black" pitchFamily="34" charset="0"/>
              </a:rPr>
              <a:t>Sheffieldin</a:t>
            </a:r>
            <a:r>
              <a:rPr lang="tr-TR" sz="2800" b="1" i="1" dirty="0" smtClean="0">
                <a:solidFill>
                  <a:schemeClr val="accent1"/>
                </a:solidFill>
                <a:latin typeface="Arial Black" pitchFamily="34" charset="0"/>
              </a:rPr>
              <a:t>-1857)</a:t>
            </a:r>
          </a:p>
          <a:p>
            <a:r>
              <a:rPr lang="tr-TR" sz="2800" b="1" i="1" dirty="0" smtClean="0">
                <a:solidFill>
                  <a:schemeClr val="folHlink"/>
                </a:solidFill>
                <a:latin typeface="Arial Black" pitchFamily="34" charset="0"/>
              </a:rPr>
              <a:t>İngiltere, </a:t>
            </a:r>
            <a:r>
              <a:rPr lang="tr-TR" sz="2800" b="1" i="1" dirty="0" err="1" smtClean="0">
                <a:solidFill>
                  <a:schemeClr val="folHlink"/>
                </a:solidFill>
                <a:latin typeface="Arial Black" pitchFamily="34" charset="0"/>
              </a:rPr>
              <a:t>Blackhealt</a:t>
            </a:r>
            <a:r>
              <a:rPr lang="tr-TR" sz="2800" b="1" i="1" dirty="0" smtClean="0">
                <a:solidFill>
                  <a:schemeClr val="folHlink"/>
                </a:solidFill>
                <a:latin typeface="Arial Black" pitchFamily="34" charset="0"/>
              </a:rPr>
              <a:t> </a:t>
            </a:r>
            <a:r>
              <a:rPr lang="tr-TR" sz="2800" b="1" i="1" dirty="0" err="1" smtClean="0">
                <a:solidFill>
                  <a:schemeClr val="folHlink"/>
                </a:solidFill>
                <a:latin typeface="Arial Black" pitchFamily="34" charset="0"/>
              </a:rPr>
              <a:t>Proprietary</a:t>
            </a:r>
            <a:r>
              <a:rPr lang="tr-TR" sz="2800" b="1" i="1" dirty="0" smtClean="0">
                <a:solidFill>
                  <a:schemeClr val="folHlink"/>
                </a:solidFill>
                <a:latin typeface="Arial Black" pitchFamily="34" charset="0"/>
              </a:rPr>
              <a:t> </a:t>
            </a:r>
            <a:r>
              <a:rPr lang="tr-TR" sz="2800" b="1" i="1" dirty="0" err="1" smtClean="0">
                <a:solidFill>
                  <a:schemeClr val="folHlink"/>
                </a:solidFill>
                <a:latin typeface="Arial Black" pitchFamily="34" charset="0"/>
              </a:rPr>
              <a:t>School</a:t>
            </a:r>
            <a:r>
              <a:rPr lang="tr-TR" sz="2800" b="1" i="1" dirty="0" smtClean="0">
                <a:solidFill>
                  <a:schemeClr val="folHlink"/>
                </a:solidFill>
                <a:latin typeface="Arial Black" pitchFamily="34" charset="0"/>
              </a:rPr>
              <a:t> (1858)</a:t>
            </a:r>
          </a:p>
          <a:p>
            <a:r>
              <a:rPr lang="tr-TR" sz="2800" b="1" i="1" dirty="0" smtClean="0">
                <a:solidFill>
                  <a:schemeClr val="accent1"/>
                </a:solidFill>
                <a:latin typeface="Arial Black" pitchFamily="34" charset="0"/>
              </a:rPr>
              <a:t>İtalya’da </a:t>
            </a:r>
            <a:r>
              <a:rPr lang="tr-TR" sz="2800" b="1" i="1" dirty="0" err="1" smtClean="0">
                <a:solidFill>
                  <a:schemeClr val="accent1"/>
                </a:solidFill>
                <a:latin typeface="Arial Black" pitchFamily="34" charset="0"/>
              </a:rPr>
              <a:t>Genova</a:t>
            </a:r>
            <a:r>
              <a:rPr lang="tr-TR" sz="2800" b="1" i="1" dirty="0" smtClean="0">
                <a:solidFill>
                  <a:schemeClr val="accent1"/>
                </a:solidFill>
                <a:latin typeface="Arial Black" pitchFamily="34" charset="0"/>
              </a:rPr>
              <a:t> (1892)</a:t>
            </a:r>
          </a:p>
          <a:p>
            <a:r>
              <a:rPr lang="tr-TR" sz="2800" b="1" i="1" dirty="0" smtClean="0">
                <a:solidFill>
                  <a:schemeClr val="folHlink"/>
                </a:solidFill>
                <a:latin typeface="Arial Black" pitchFamily="34" charset="0"/>
              </a:rPr>
              <a:t>Rusya’da </a:t>
            </a:r>
            <a:r>
              <a:rPr lang="tr-TR" sz="2800" b="1" i="1" dirty="0" err="1" smtClean="0">
                <a:solidFill>
                  <a:schemeClr val="folHlink"/>
                </a:solidFill>
                <a:latin typeface="Arial Black" pitchFamily="34" charset="0"/>
              </a:rPr>
              <a:t>Orekhovo</a:t>
            </a:r>
            <a:r>
              <a:rPr lang="tr-TR" sz="2800" b="1" i="1" dirty="0" smtClean="0">
                <a:solidFill>
                  <a:schemeClr val="folHlink"/>
                </a:solidFill>
                <a:latin typeface="Arial Black" pitchFamily="34" charset="0"/>
              </a:rPr>
              <a:t>-</a:t>
            </a:r>
            <a:r>
              <a:rPr lang="tr-TR" sz="2800" b="1" i="1" dirty="0" err="1" smtClean="0">
                <a:solidFill>
                  <a:schemeClr val="folHlink"/>
                </a:solidFill>
                <a:latin typeface="Arial Black" pitchFamily="34" charset="0"/>
              </a:rPr>
              <a:t>Zuyevo</a:t>
            </a:r>
            <a:r>
              <a:rPr lang="tr-TR" sz="2800" b="1" i="1" dirty="0" smtClean="0">
                <a:solidFill>
                  <a:schemeClr val="folHlink"/>
                </a:solidFill>
                <a:latin typeface="Arial Black" pitchFamily="34" charset="0"/>
              </a:rPr>
              <a:t> (1887)</a:t>
            </a:r>
          </a:p>
          <a:p>
            <a:endParaRPr lang="tr-TR" dirty="0"/>
          </a:p>
        </p:txBody>
      </p:sp>
      <p:sp>
        <p:nvSpPr>
          <p:cNvPr id="5" name="4 Metin Yer Tutucusu"/>
          <p:cNvSpPr>
            <a:spLocks noGrp="1"/>
          </p:cNvSpPr>
          <p:nvPr>
            <p:ph type="body" sz="quarter" idx="3"/>
          </p:nvPr>
        </p:nvSpPr>
        <p:spPr>
          <a:xfrm>
            <a:off x="4645025" y="1357299"/>
            <a:ext cx="4041775" cy="571503"/>
          </a:xfrm>
        </p:spPr>
        <p:txBody>
          <a:bodyPr>
            <a:normAutofit fontScale="25000" lnSpcReduction="20000"/>
          </a:bodyPr>
          <a:lstStyle/>
          <a:p>
            <a:endParaRPr lang="tr-TR" i="1" u="sng" dirty="0" smtClean="0">
              <a:solidFill>
                <a:schemeClr val="folHlink"/>
              </a:solidFill>
            </a:endParaRPr>
          </a:p>
          <a:p>
            <a:endParaRPr lang="tr-TR" i="1" u="sng" dirty="0" smtClean="0">
              <a:solidFill>
                <a:schemeClr val="folHlink"/>
              </a:solidFill>
            </a:endParaRPr>
          </a:p>
          <a:p>
            <a:r>
              <a:rPr lang="tr-TR" sz="12800" i="1" u="sng" dirty="0" smtClean="0">
                <a:solidFill>
                  <a:schemeClr val="folHlink"/>
                </a:solidFill>
                <a:latin typeface="Arial Black" pitchFamily="34" charset="0"/>
              </a:rPr>
              <a:t>TÜRKİYEDE</a:t>
            </a:r>
          </a:p>
          <a:p>
            <a:endParaRPr lang="tr-TR" dirty="0"/>
          </a:p>
        </p:txBody>
      </p:sp>
      <p:sp>
        <p:nvSpPr>
          <p:cNvPr id="6" name="5 İçerik Yer Tutucusu"/>
          <p:cNvSpPr>
            <a:spLocks noGrp="1"/>
          </p:cNvSpPr>
          <p:nvPr>
            <p:ph sz="quarter" idx="4"/>
          </p:nvPr>
        </p:nvSpPr>
        <p:spPr>
          <a:xfrm>
            <a:off x="4572001" y="1928802"/>
            <a:ext cx="4429156" cy="4714907"/>
          </a:xfrm>
        </p:spPr>
        <p:txBody>
          <a:bodyPr>
            <a:normAutofit lnSpcReduction="10000"/>
          </a:bodyPr>
          <a:lstStyle/>
          <a:p>
            <a:r>
              <a:rPr lang="tr-TR" sz="2800" b="1" i="1" dirty="0" smtClean="0">
                <a:solidFill>
                  <a:schemeClr val="accent1"/>
                </a:solidFill>
                <a:latin typeface="Arial Black" pitchFamily="34" charset="0"/>
              </a:rPr>
              <a:t>1890’LAR (İstanbul İngiliz-Azınlık Moda F.C-1895</a:t>
            </a:r>
          </a:p>
          <a:p>
            <a:r>
              <a:rPr lang="tr-TR" sz="2800" b="1" i="1" dirty="0" smtClean="0">
                <a:solidFill>
                  <a:schemeClr val="folHlink"/>
                </a:solidFill>
                <a:latin typeface="Arial Black" pitchFamily="34" charset="0"/>
              </a:rPr>
              <a:t>Galatasaray Okulu (1905)</a:t>
            </a:r>
          </a:p>
          <a:p>
            <a:r>
              <a:rPr lang="tr-TR" sz="2800" b="1" i="1" dirty="0" smtClean="0">
                <a:solidFill>
                  <a:schemeClr val="accent1"/>
                </a:solidFill>
                <a:latin typeface="Arial Black" pitchFamily="34" charset="0"/>
              </a:rPr>
              <a:t>Beşiktaş Semt (1903)</a:t>
            </a:r>
          </a:p>
          <a:p>
            <a:r>
              <a:rPr lang="tr-TR" sz="2800" b="1" i="1" dirty="0" smtClean="0">
                <a:solidFill>
                  <a:schemeClr val="folHlink"/>
                </a:solidFill>
                <a:latin typeface="Arial Black" pitchFamily="34" charset="0"/>
              </a:rPr>
              <a:t>İmalat-ı Harbiye (MKE Ankara gücü,(1910) İşyeri Kulübü</a:t>
            </a:r>
          </a:p>
          <a:p>
            <a:endParaRPr lang="tr-TR" dirty="0"/>
          </a:p>
        </p:txBody>
      </p:sp>
    </p:spTree>
  </p:cSld>
  <p:clrMapOvr>
    <a:masterClrMapping/>
  </p:clrMapOvr>
  <p:transition spd="med">
    <p:wheel spokes="3"/>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643998" cy="1011222"/>
          </a:xfrm>
        </p:spPr>
        <p:txBody>
          <a:bodyPr>
            <a:noAutofit/>
          </a:bodyPr>
          <a:lstStyle/>
          <a:p>
            <a:r>
              <a:rPr lang="tr-TR" sz="3600" b="1" i="1" dirty="0" smtClean="0">
                <a:solidFill>
                  <a:srgbClr val="FF0000"/>
                </a:solidFill>
                <a:latin typeface="Arial Black" pitchFamily="34" charset="0"/>
              </a:rPr>
              <a:t>TÜRKİYE’DE SPOR YÖNETİMİ (5)</a:t>
            </a:r>
            <a:endParaRPr lang="tr-TR" sz="3600" dirty="0"/>
          </a:p>
        </p:txBody>
      </p:sp>
      <p:sp>
        <p:nvSpPr>
          <p:cNvPr id="3" name="2 İçerik Yer Tutucusu"/>
          <p:cNvSpPr>
            <a:spLocks noGrp="1"/>
          </p:cNvSpPr>
          <p:nvPr>
            <p:ph idx="1"/>
          </p:nvPr>
        </p:nvSpPr>
        <p:spPr>
          <a:xfrm>
            <a:off x="285720" y="1285860"/>
            <a:ext cx="8572560" cy="5286412"/>
          </a:xfrm>
        </p:spPr>
        <p:txBody>
          <a:bodyPr/>
          <a:lstStyle/>
          <a:p>
            <a:r>
              <a:rPr lang="tr-TR" sz="3600" b="1" i="1" dirty="0" smtClean="0">
                <a:solidFill>
                  <a:schemeClr val="folHlink"/>
                </a:solidFill>
                <a:latin typeface="Arial Black" pitchFamily="34" charset="0"/>
              </a:rPr>
              <a:t>İLK SPOR ÖRGÜTÜ (LİG) </a:t>
            </a:r>
            <a:r>
              <a:rPr lang="tr-TR" sz="3600" b="1" i="1" dirty="0" smtClean="0">
                <a:solidFill>
                  <a:schemeClr val="accent1"/>
                </a:solidFill>
                <a:latin typeface="Arial Black" pitchFamily="34" charset="0"/>
              </a:rPr>
              <a:t>İSTANBUL FUTBOL BİRLİĞİ (1903-1910)</a:t>
            </a:r>
          </a:p>
          <a:p>
            <a:r>
              <a:rPr lang="tr-TR" sz="3600" b="1" i="1" u="sng" dirty="0" smtClean="0">
                <a:latin typeface="Arial Black" pitchFamily="34" charset="0"/>
              </a:rPr>
              <a:t>4 Yabancı Takımla Oynanmıştır; </a:t>
            </a:r>
          </a:p>
          <a:p>
            <a:endParaRPr lang="tr-TR" b="1" i="1" dirty="0" smtClean="0">
              <a:solidFill>
                <a:schemeClr val="folHlink"/>
              </a:solidFill>
            </a:endParaRPr>
          </a:p>
          <a:p>
            <a:endParaRPr lang="tr-TR" dirty="0"/>
          </a:p>
        </p:txBody>
      </p:sp>
      <p:sp>
        <p:nvSpPr>
          <p:cNvPr id="4" name="3 Yuvarlatılmış Dikdörtgen"/>
          <p:cNvSpPr/>
          <p:nvPr/>
        </p:nvSpPr>
        <p:spPr>
          <a:xfrm>
            <a:off x="428596" y="3714752"/>
            <a:ext cx="3000396" cy="10715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i="1" dirty="0" smtClean="0">
                <a:solidFill>
                  <a:schemeClr val="tx1"/>
                </a:solidFill>
                <a:latin typeface="Arial Black" pitchFamily="34" charset="0"/>
              </a:rPr>
              <a:t>MODA (1895)</a:t>
            </a:r>
          </a:p>
        </p:txBody>
      </p:sp>
      <p:sp>
        <p:nvSpPr>
          <p:cNvPr id="5" name="4 Yuvarlatılmış Dikdörtgen"/>
          <p:cNvSpPr/>
          <p:nvPr/>
        </p:nvSpPr>
        <p:spPr>
          <a:xfrm>
            <a:off x="5357818" y="3786190"/>
            <a:ext cx="3000396" cy="10001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i="1" dirty="0" smtClean="0">
                <a:solidFill>
                  <a:schemeClr val="tx1"/>
                </a:solidFill>
                <a:latin typeface="Arial Black" pitchFamily="34" charset="0"/>
              </a:rPr>
              <a:t>ELPİS (1900)</a:t>
            </a:r>
          </a:p>
          <a:p>
            <a:pPr algn="ctr"/>
            <a:endParaRPr lang="tr-TR" dirty="0"/>
          </a:p>
        </p:txBody>
      </p:sp>
      <p:sp>
        <p:nvSpPr>
          <p:cNvPr id="6" name="5 Yuvarlatılmış Dikdörtgen"/>
          <p:cNvSpPr/>
          <p:nvPr/>
        </p:nvSpPr>
        <p:spPr>
          <a:xfrm>
            <a:off x="428596" y="4929198"/>
            <a:ext cx="3000396" cy="10001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i="1" dirty="0" smtClean="0">
                <a:solidFill>
                  <a:schemeClr val="tx1"/>
                </a:solidFill>
                <a:latin typeface="Arial Black" pitchFamily="34" charset="0"/>
              </a:rPr>
              <a:t>KADIKÖY (1899)</a:t>
            </a:r>
          </a:p>
        </p:txBody>
      </p:sp>
      <p:sp>
        <p:nvSpPr>
          <p:cNvPr id="7" name="6 Yuvarlatılmış Dikdörtgen"/>
          <p:cNvSpPr/>
          <p:nvPr/>
        </p:nvSpPr>
        <p:spPr>
          <a:xfrm>
            <a:off x="5357818" y="5000636"/>
            <a:ext cx="3071834"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i="1" dirty="0" smtClean="0">
                <a:solidFill>
                  <a:schemeClr val="tx1"/>
                </a:solidFill>
                <a:latin typeface="Arial Black" pitchFamily="34" charset="0"/>
              </a:rPr>
              <a:t>İMOGENE (1900)</a:t>
            </a:r>
          </a:p>
        </p:txBody>
      </p:sp>
      <p:sp>
        <p:nvSpPr>
          <p:cNvPr id="8" name="7 Metin kutusu"/>
          <p:cNvSpPr txBox="1"/>
          <p:nvPr/>
        </p:nvSpPr>
        <p:spPr>
          <a:xfrm>
            <a:off x="8072462" y="4429132"/>
            <a:ext cx="45719" cy="369332"/>
          </a:xfrm>
          <a:prstGeom prst="rect">
            <a:avLst/>
          </a:prstGeom>
          <a:noFill/>
        </p:spPr>
        <p:txBody>
          <a:bodyPr wrap="square" rtlCol="0">
            <a:spAutoFit/>
          </a:bodyPr>
          <a:lstStyle/>
          <a:p>
            <a:endParaRPr lang="tr-TR" dirty="0"/>
          </a:p>
        </p:txBody>
      </p:sp>
    </p:spTree>
  </p:cSld>
  <p:clrMapOvr>
    <a:masterClrMapping/>
  </p:clrMapOvr>
  <p:transition spd="med">
    <p:wheel spokes="3"/>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715436" cy="796908"/>
          </a:xfrm>
        </p:spPr>
        <p:txBody>
          <a:bodyPr>
            <a:normAutofit/>
          </a:bodyPr>
          <a:lstStyle/>
          <a:p>
            <a:r>
              <a:rPr lang="tr-TR" sz="3600" b="1" i="1" dirty="0" smtClean="0">
                <a:solidFill>
                  <a:srgbClr val="FF0000"/>
                </a:solidFill>
                <a:latin typeface="Arial Black" pitchFamily="34" charset="0"/>
              </a:rPr>
              <a:t>TÜRKİYE’DE SPOR YÖNETİMİ (5)</a:t>
            </a:r>
            <a:endParaRPr lang="tr-TR" sz="3600" dirty="0"/>
          </a:p>
        </p:txBody>
      </p:sp>
      <p:sp>
        <p:nvSpPr>
          <p:cNvPr id="3" name="2 İçerik Yer Tutucusu"/>
          <p:cNvSpPr>
            <a:spLocks noGrp="1"/>
          </p:cNvSpPr>
          <p:nvPr>
            <p:ph idx="1"/>
          </p:nvPr>
        </p:nvSpPr>
        <p:spPr>
          <a:xfrm>
            <a:off x="214282" y="1142984"/>
            <a:ext cx="8786874" cy="5429288"/>
          </a:xfrm>
        </p:spPr>
        <p:txBody>
          <a:bodyPr>
            <a:normAutofit lnSpcReduction="10000"/>
          </a:bodyPr>
          <a:lstStyle/>
          <a:p>
            <a:r>
              <a:rPr lang="tr-TR" b="1" i="1" dirty="0" smtClean="0">
                <a:solidFill>
                  <a:schemeClr val="accent1"/>
                </a:solidFill>
                <a:latin typeface="Arial Black" pitchFamily="34" charset="0"/>
              </a:rPr>
              <a:t>İSTANBUL FUTBOL KULÜPLERİ LİGİ (1910-1914)</a:t>
            </a:r>
          </a:p>
          <a:p>
            <a:endParaRPr lang="tr-TR" b="1" i="1" dirty="0" smtClean="0">
              <a:solidFill>
                <a:schemeClr val="accent1"/>
              </a:solidFill>
              <a:latin typeface="Arial Black" pitchFamily="34" charset="0"/>
            </a:endParaRPr>
          </a:p>
          <a:p>
            <a:endParaRPr lang="tr-TR" b="1" i="1" dirty="0" smtClean="0">
              <a:solidFill>
                <a:schemeClr val="tx1"/>
              </a:solidFill>
              <a:latin typeface="Arial Black" pitchFamily="34" charset="0"/>
            </a:endParaRPr>
          </a:p>
          <a:p>
            <a:r>
              <a:rPr lang="tr-TR" b="1" i="1" dirty="0" smtClean="0">
                <a:solidFill>
                  <a:schemeClr val="tx1"/>
                </a:solidFill>
                <a:latin typeface="Arial Black" pitchFamily="34" charset="0"/>
              </a:rPr>
              <a:t>Bu lig, Osmanlı Devleti – Balkan savaşı nedeniyle işlerliğini devam ettirememiştir.</a:t>
            </a:r>
          </a:p>
          <a:p>
            <a:r>
              <a:rPr lang="tr-TR" b="1" i="1" dirty="0" smtClean="0">
                <a:solidFill>
                  <a:schemeClr val="tx1"/>
                </a:solidFill>
                <a:latin typeface="Arial Black" pitchFamily="34" charset="0"/>
              </a:rPr>
              <a:t>Oyuncular askere alınmıştır.</a:t>
            </a:r>
          </a:p>
          <a:p>
            <a:r>
              <a:rPr lang="tr-TR" b="1" i="1" dirty="0" smtClean="0">
                <a:solidFill>
                  <a:schemeClr val="tx1"/>
                </a:solidFill>
                <a:latin typeface="Arial Black" pitchFamily="34" charset="0"/>
              </a:rPr>
              <a:t>1914 Birinci Dünya Savaşı ile lig sona ermiştir. </a:t>
            </a:r>
            <a:endParaRPr lang="tr-TR" dirty="0">
              <a:solidFill>
                <a:schemeClr val="tx1"/>
              </a:solidFill>
              <a:latin typeface="Arial Black" pitchFamily="34" charset="0"/>
            </a:endParaRPr>
          </a:p>
        </p:txBody>
      </p:sp>
      <p:sp>
        <p:nvSpPr>
          <p:cNvPr id="4" name="3 Yuvarlatılmış Dikdörtgen"/>
          <p:cNvSpPr/>
          <p:nvPr/>
        </p:nvSpPr>
        <p:spPr>
          <a:xfrm>
            <a:off x="214282" y="2214554"/>
            <a:ext cx="1428760"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latin typeface="Arial Black" pitchFamily="34" charset="0"/>
              </a:rPr>
              <a:t>Kadıköy</a:t>
            </a:r>
            <a:endParaRPr lang="tr-TR" b="1" dirty="0">
              <a:latin typeface="Arial Black" pitchFamily="34" charset="0"/>
            </a:endParaRPr>
          </a:p>
        </p:txBody>
      </p:sp>
      <p:sp>
        <p:nvSpPr>
          <p:cNvPr id="6" name="5 Yuvarlatılmış Dikdörtgen"/>
          <p:cNvSpPr/>
          <p:nvPr/>
        </p:nvSpPr>
        <p:spPr>
          <a:xfrm>
            <a:off x="1857356" y="2214554"/>
            <a:ext cx="1285884"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err="1" smtClean="0">
                <a:latin typeface="Arial Black" pitchFamily="34" charset="0"/>
              </a:rPr>
              <a:t>Progs</a:t>
            </a:r>
            <a:endParaRPr lang="tr-TR" b="1" dirty="0">
              <a:latin typeface="Arial Black" pitchFamily="34" charset="0"/>
            </a:endParaRPr>
          </a:p>
        </p:txBody>
      </p:sp>
      <p:sp>
        <p:nvSpPr>
          <p:cNvPr id="7" name="6 Yuvarlatılmış Dikdörtgen"/>
          <p:cNvSpPr/>
          <p:nvPr/>
        </p:nvSpPr>
        <p:spPr>
          <a:xfrm>
            <a:off x="3428992" y="2214554"/>
            <a:ext cx="1643074"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err="1" smtClean="0">
                <a:latin typeface="Arial Black" pitchFamily="34" charset="0"/>
              </a:rPr>
              <a:t>Strugglers</a:t>
            </a:r>
            <a:endParaRPr lang="tr-TR" b="1" dirty="0">
              <a:latin typeface="Arial Black" pitchFamily="34" charset="0"/>
            </a:endParaRPr>
          </a:p>
        </p:txBody>
      </p:sp>
      <p:sp>
        <p:nvSpPr>
          <p:cNvPr id="8" name="7 Yuvarlatılmış Dikdörtgen"/>
          <p:cNvSpPr/>
          <p:nvPr/>
        </p:nvSpPr>
        <p:spPr>
          <a:xfrm>
            <a:off x="5286380" y="2214554"/>
            <a:ext cx="1714512"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latin typeface="Arial Black" pitchFamily="34" charset="0"/>
              </a:rPr>
              <a:t>Fenerbahçe</a:t>
            </a:r>
            <a:endParaRPr lang="tr-TR" b="1" dirty="0">
              <a:latin typeface="Arial Black" pitchFamily="34" charset="0"/>
            </a:endParaRPr>
          </a:p>
        </p:txBody>
      </p:sp>
      <p:sp>
        <p:nvSpPr>
          <p:cNvPr id="9" name="8 Yuvarlatılmış Dikdörtgen"/>
          <p:cNvSpPr/>
          <p:nvPr/>
        </p:nvSpPr>
        <p:spPr>
          <a:xfrm>
            <a:off x="7143768" y="2214554"/>
            <a:ext cx="1785950"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latin typeface="Arial Black" pitchFamily="34" charset="0"/>
              </a:rPr>
              <a:t>Galatasaray</a:t>
            </a:r>
            <a:endParaRPr lang="tr-TR" b="1" dirty="0">
              <a:latin typeface="Arial Black" pitchFamily="34" charset="0"/>
            </a:endParaRPr>
          </a:p>
        </p:txBody>
      </p:sp>
    </p:spTree>
  </p:cSld>
  <p:clrMapOvr>
    <a:masterClrMapping/>
  </p:clrMapOvr>
  <p:transition spd="med">
    <p:wheel spokes="3"/>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715436" cy="796908"/>
          </a:xfrm>
        </p:spPr>
        <p:txBody>
          <a:bodyPr>
            <a:normAutofit/>
          </a:bodyPr>
          <a:lstStyle/>
          <a:p>
            <a:r>
              <a:rPr lang="tr-TR" sz="3600" b="1" i="1" dirty="0" smtClean="0">
                <a:solidFill>
                  <a:srgbClr val="FF0000"/>
                </a:solidFill>
                <a:latin typeface="Arial Black" pitchFamily="34" charset="0"/>
              </a:rPr>
              <a:t>TÜRKİYE’DE SPOR YÖNETİMİ (6)</a:t>
            </a:r>
            <a:endParaRPr lang="tr-TR" sz="3600" dirty="0"/>
          </a:p>
        </p:txBody>
      </p:sp>
      <p:sp>
        <p:nvSpPr>
          <p:cNvPr id="3" name="2 İçerik Yer Tutucusu"/>
          <p:cNvSpPr>
            <a:spLocks noGrp="1"/>
          </p:cNvSpPr>
          <p:nvPr>
            <p:ph idx="1"/>
          </p:nvPr>
        </p:nvSpPr>
        <p:spPr>
          <a:xfrm>
            <a:off x="214282" y="1071546"/>
            <a:ext cx="8786874" cy="5572164"/>
          </a:xfrm>
        </p:spPr>
        <p:txBody>
          <a:bodyPr>
            <a:normAutofit/>
          </a:bodyPr>
          <a:lstStyle/>
          <a:p>
            <a:r>
              <a:rPr lang="tr-TR" i="1" dirty="0" smtClean="0">
                <a:latin typeface="Arial Black" pitchFamily="34" charset="0"/>
              </a:rPr>
              <a:t>YARIŞMALARA (LİGE) ALINMAYAN </a:t>
            </a:r>
            <a:r>
              <a:rPr lang="tr-TR" b="1" i="1" dirty="0" smtClean="0">
                <a:solidFill>
                  <a:schemeClr val="folHlink"/>
                </a:solidFill>
                <a:latin typeface="Arial Black" pitchFamily="34" charset="0"/>
              </a:rPr>
              <a:t>MAHALLİ TAKIMLARLA OKUL TAKIMLARI</a:t>
            </a:r>
            <a:r>
              <a:rPr lang="tr-TR" i="1" dirty="0" smtClean="0">
                <a:latin typeface="Arial Black" pitchFamily="34" charset="0"/>
              </a:rPr>
              <a:t> </a:t>
            </a:r>
            <a:r>
              <a:rPr lang="tr-TR" i="1" u="sng" dirty="0" smtClean="0">
                <a:solidFill>
                  <a:schemeClr val="accent1"/>
                </a:solidFill>
                <a:latin typeface="Arial Black" pitchFamily="34" charset="0"/>
              </a:rPr>
              <a:t>CUMA LİGİ </a:t>
            </a:r>
            <a:r>
              <a:rPr lang="tr-TR" b="1" i="1" dirty="0" smtClean="0">
                <a:solidFill>
                  <a:schemeClr val="folHlink"/>
                </a:solidFill>
                <a:latin typeface="Arial Black" pitchFamily="34" charset="0"/>
              </a:rPr>
              <a:t>(1913)</a:t>
            </a:r>
            <a:endParaRPr lang="tr-TR" i="1" dirty="0" smtClean="0">
              <a:latin typeface="Arial Black" pitchFamily="34" charset="0"/>
            </a:endParaRPr>
          </a:p>
          <a:p>
            <a:pPr>
              <a:buNone/>
            </a:pPr>
            <a:endParaRPr lang="tr-TR" i="1" dirty="0" smtClean="0">
              <a:latin typeface="Arial Black" pitchFamily="34" charset="0"/>
            </a:endParaRPr>
          </a:p>
          <a:p>
            <a:pPr>
              <a:buNone/>
            </a:pPr>
            <a:endParaRPr lang="tr-TR" i="1" dirty="0" smtClean="0">
              <a:latin typeface="Arial Black" pitchFamily="34" charset="0"/>
            </a:endParaRPr>
          </a:p>
          <a:p>
            <a:pPr>
              <a:buNone/>
            </a:pPr>
            <a:endParaRPr lang="tr-TR" i="1" dirty="0" smtClean="0">
              <a:latin typeface="Arial Black" pitchFamily="34" charset="0"/>
            </a:endParaRPr>
          </a:p>
          <a:p>
            <a:endParaRPr lang="tr-TR" i="1" dirty="0" smtClean="0">
              <a:latin typeface="Arial Black" pitchFamily="34" charset="0"/>
            </a:endParaRPr>
          </a:p>
          <a:p>
            <a:endParaRPr lang="tr-TR" i="1" dirty="0" smtClean="0">
              <a:latin typeface="Arial Black" pitchFamily="34" charset="0"/>
            </a:endParaRPr>
          </a:p>
          <a:p>
            <a:r>
              <a:rPr lang="tr-TR" i="1" dirty="0" smtClean="0">
                <a:latin typeface="Arial Black" pitchFamily="34" charset="0"/>
              </a:rPr>
              <a:t>LİG, PAZAR LİGİNE (İFKL) ALTERNATİF</a:t>
            </a:r>
            <a:endParaRPr lang="tr-TR" b="1" i="1" dirty="0" smtClean="0">
              <a:solidFill>
                <a:schemeClr val="folHlink"/>
              </a:solidFill>
              <a:latin typeface="Arial Black" pitchFamily="34" charset="0"/>
            </a:endParaRPr>
          </a:p>
          <a:p>
            <a:endParaRPr lang="tr-TR" dirty="0"/>
          </a:p>
        </p:txBody>
      </p:sp>
      <p:sp>
        <p:nvSpPr>
          <p:cNvPr id="4" name="3 Yuvarlatılmış Dikdörtgen"/>
          <p:cNvSpPr/>
          <p:nvPr/>
        </p:nvSpPr>
        <p:spPr>
          <a:xfrm>
            <a:off x="5072066" y="2928934"/>
            <a:ext cx="1714512" cy="10001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latin typeface="Arial Black" pitchFamily="34" charset="0"/>
              </a:rPr>
              <a:t>Türk idman ocağı</a:t>
            </a:r>
            <a:endParaRPr lang="tr-TR" b="1" dirty="0">
              <a:latin typeface="Arial Black" pitchFamily="34" charset="0"/>
            </a:endParaRPr>
          </a:p>
        </p:txBody>
      </p:sp>
      <p:sp>
        <p:nvSpPr>
          <p:cNvPr id="5" name="4 Yuvarlatılmış Dikdörtgen"/>
          <p:cNvSpPr/>
          <p:nvPr/>
        </p:nvSpPr>
        <p:spPr>
          <a:xfrm>
            <a:off x="3143240" y="2928934"/>
            <a:ext cx="1571636" cy="10715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latin typeface="Arial Black" pitchFamily="34" charset="0"/>
              </a:rPr>
              <a:t>Şehremini bedeniye</a:t>
            </a:r>
            <a:endParaRPr lang="tr-TR" b="1" dirty="0">
              <a:latin typeface="Arial Black" pitchFamily="34" charset="0"/>
            </a:endParaRPr>
          </a:p>
        </p:txBody>
      </p:sp>
      <p:sp>
        <p:nvSpPr>
          <p:cNvPr id="6" name="5 Yuvarlatılmış Dikdörtgen"/>
          <p:cNvSpPr/>
          <p:nvPr/>
        </p:nvSpPr>
        <p:spPr>
          <a:xfrm>
            <a:off x="214282" y="2928934"/>
            <a:ext cx="1428760" cy="10715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latin typeface="Arial Black" pitchFamily="34" charset="0"/>
              </a:rPr>
              <a:t>Anadolu spor</a:t>
            </a:r>
            <a:endParaRPr lang="tr-TR" b="1" dirty="0">
              <a:latin typeface="Arial Black" pitchFamily="34" charset="0"/>
            </a:endParaRPr>
          </a:p>
        </p:txBody>
      </p:sp>
      <p:sp>
        <p:nvSpPr>
          <p:cNvPr id="7" name="6 Yuvarlatılmış Dikdörtgen"/>
          <p:cNvSpPr/>
          <p:nvPr/>
        </p:nvSpPr>
        <p:spPr>
          <a:xfrm>
            <a:off x="1785918" y="2928934"/>
            <a:ext cx="1143008" cy="10715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latin typeface="Arial Black" pitchFamily="34" charset="0"/>
              </a:rPr>
              <a:t>Sanayi futbol</a:t>
            </a:r>
            <a:endParaRPr lang="tr-TR" b="1" dirty="0">
              <a:latin typeface="Arial Black" pitchFamily="34" charset="0"/>
            </a:endParaRPr>
          </a:p>
        </p:txBody>
      </p:sp>
      <p:sp>
        <p:nvSpPr>
          <p:cNvPr id="8" name="7 Yuvarlatılmış Dikdörtgen"/>
          <p:cNvSpPr/>
          <p:nvPr/>
        </p:nvSpPr>
        <p:spPr>
          <a:xfrm>
            <a:off x="2786050" y="4214818"/>
            <a:ext cx="2286016"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latin typeface="Arial Black" pitchFamily="34" charset="0"/>
              </a:rPr>
              <a:t>Fenerbahçe 2. takımı</a:t>
            </a:r>
            <a:endParaRPr lang="tr-TR" b="1" dirty="0">
              <a:latin typeface="Arial Black" pitchFamily="34" charset="0"/>
            </a:endParaRPr>
          </a:p>
        </p:txBody>
      </p:sp>
      <p:sp>
        <p:nvSpPr>
          <p:cNvPr id="9" name="8 Yuvarlatılmış Dikdörtgen"/>
          <p:cNvSpPr/>
          <p:nvPr/>
        </p:nvSpPr>
        <p:spPr>
          <a:xfrm>
            <a:off x="7143768" y="2928934"/>
            <a:ext cx="1714512" cy="10001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latin typeface="Arial Black" pitchFamily="34" charset="0"/>
              </a:rPr>
              <a:t>Darülfünun terbiye-i bedeniye</a:t>
            </a:r>
            <a:endParaRPr lang="tr-TR" b="1" dirty="0">
              <a:latin typeface="Arial Black" pitchFamily="34" charset="0"/>
            </a:endParaRPr>
          </a:p>
        </p:txBody>
      </p:sp>
    </p:spTree>
  </p:cSld>
  <p:clrMapOvr>
    <a:masterClrMapping/>
  </p:clrMapOvr>
  <p:transition spd="med">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274638"/>
            <a:ext cx="8715436" cy="939784"/>
          </a:xfrm>
        </p:spPr>
        <p:txBody>
          <a:bodyPr>
            <a:noAutofit/>
          </a:bodyPr>
          <a:lstStyle/>
          <a:p>
            <a:r>
              <a:rPr lang="tr-TR" sz="3600" b="1" i="1" dirty="0" smtClean="0">
                <a:solidFill>
                  <a:srgbClr val="FF0000"/>
                </a:solidFill>
                <a:latin typeface="Arial Black" pitchFamily="34" charset="0"/>
              </a:rPr>
              <a:t>TÜRKİYE’DE SPOR YÖNETİMİ (7)</a:t>
            </a:r>
            <a:endParaRPr lang="tr-TR" sz="3600" dirty="0"/>
          </a:p>
        </p:txBody>
      </p:sp>
      <p:sp>
        <p:nvSpPr>
          <p:cNvPr id="3" name="2 İçerik Yer Tutucusu"/>
          <p:cNvSpPr>
            <a:spLocks noGrp="1"/>
          </p:cNvSpPr>
          <p:nvPr>
            <p:ph idx="1"/>
          </p:nvPr>
        </p:nvSpPr>
        <p:spPr>
          <a:xfrm>
            <a:off x="214282" y="1214422"/>
            <a:ext cx="8643998" cy="5357850"/>
          </a:xfrm>
        </p:spPr>
        <p:txBody>
          <a:bodyPr>
            <a:normAutofit/>
          </a:bodyPr>
          <a:lstStyle/>
          <a:p>
            <a:r>
              <a:rPr lang="tr-TR" i="1" u="sng" dirty="0" smtClean="0">
                <a:solidFill>
                  <a:schemeClr val="accent1"/>
                </a:solidFill>
                <a:latin typeface="Arial Black" pitchFamily="34" charset="0"/>
              </a:rPr>
              <a:t>PAZAR LİGİ</a:t>
            </a:r>
          </a:p>
          <a:p>
            <a:r>
              <a:rPr lang="tr-TR" b="1" i="1" u="sng" dirty="0" smtClean="0">
                <a:solidFill>
                  <a:schemeClr val="folHlink"/>
                </a:solidFill>
                <a:latin typeface="Arial Black" pitchFamily="34" charset="0"/>
              </a:rPr>
              <a:t>ERMENİ VE RUM KÖKENLİ</a:t>
            </a:r>
            <a:r>
              <a:rPr lang="tr-TR" i="1" u="sng" dirty="0" smtClean="0">
                <a:latin typeface="Arial Black" pitchFamily="34" charset="0"/>
              </a:rPr>
              <a:t> KULÜPLER </a:t>
            </a:r>
          </a:p>
          <a:p>
            <a:pPr>
              <a:buNone/>
            </a:pPr>
            <a:endParaRPr lang="tr-TR" i="1" dirty="0" smtClean="0">
              <a:latin typeface="Arial Black" pitchFamily="34" charset="0"/>
            </a:endParaRPr>
          </a:p>
          <a:p>
            <a:endParaRPr lang="tr-TR" dirty="0"/>
          </a:p>
        </p:txBody>
      </p:sp>
      <p:sp>
        <p:nvSpPr>
          <p:cNvPr id="4" name="3 Yuvarlatılmış Dikdörtgen"/>
          <p:cNvSpPr/>
          <p:nvPr/>
        </p:nvSpPr>
        <p:spPr>
          <a:xfrm>
            <a:off x="785786" y="3857628"/>
            <a:ext cx="2643206"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dirty="0" smtClean="0">
                <a:latin typeface="Arial Black" pitchFamily="34" charset="0"/>
              </a:rPr>
              <a:t>PERA</a:t>
            </a:r>
            <a:endParaRPr lang="tr-TR" sz="2000" dirty="0">
              <a:latin typeface="Arial Black" pitchFamily="34" charset="0"/>
            </a:endParaRPr>
          </a:p>
        </p:txBody>
      </p:sp>
      <p:sp>
        <p:nvSpPr>
          <p:cNvPr id="5" name="4 Yuvarlatılmış Dikdörtgen"/>
          <p:cNvSpPr/>
          <p:nvPr/>
        </p:nvSpPr>
        <p:spPr>
          <a:xfrm>
            <a:off x="785786" y="2928934"/>
            <a:ext cx="2643206"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dirty="0" smtClean="0">
                <a:latin typeface="Arial Black" pitchFamily="34" charset="0"/>
              </a:rPr>
              <a:t>ELPİS</a:t>
            </a:r>
            <a:endParaRPr lang="tr-TR" sz="2000" dirty="0">
              <a:latin typeface="Arial Black" pitchFamily="34" charset="0"/>
            </a:endParaRPr>
          </a:p>
        </p:txBody>
      </p:sp>
      <p:sp>
        <p:nvSpPr>
          <p:cNvPr id="6" name="5 Yuvarlatılmış Dikdörtgen"/>
          <p:cNvSpPr/>
          <p:nvPr/>
        </p:nvSpPr>
        <p:spPr>
          <a:xfrm>
            <a:off x="5357818" y="2928934"/>
            <a:ext cx="2428892" cy="7143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dirty="0" smtClean="0">
                <a:latin typeface="Arial Black" pitchFamily="34" charset="0"/>
              </a:rPr>
              <a:t>MACCABİ</a:t>
            </a:r>
            <a:endParaRPr lang="tr-TR" sz="2000" dirty="0">
              <a:latin typeface="Arial Black" pitchFamily="34" charset="0"/>
            </a:endParaRPr>
          </a:p>
        </p:txBody>
      </p:sp>
      <p:sp>
        <p:nvSpPr>
          <p:cNvPr id="7" name="6 Yuvarlatılmış Dikdörtgen"/>
          <p:cNvSpPr/>
          <p:nvPr/>
        </p:nvSpPr>
        <p:spPr>
          <a:xfrm>
            <a:off x="3214678" y="5000636"/>
            <a:ext cx="2286016"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dirty="0" smtClean="0">
                <a:latin typeface="Arial Black" pitchFamily="34" charset="0"/>
              </a:rPr>
              <a:t>STELLA</a:t>
            </a:r>
            <a:endParaRPr lang="tr-TR" sz="2000" dirty="0">
              <a:latin typeface="Arial Black" pitchFamily="34" charset="0"/>
            </a:endParaRPr>
          </a:p>
        </p:txBody>
      </p:sp>
      <p:sp>
        <p:nvSpPr>
          <p:cNvPr id="8" name="7 Yuvarlatılmış Dikdörtgen"/>
          <p:cNvSpPr/>
          <p:nvPr/>
        </p:nvSpPr>
        <p:spPr>
          <a:xfrm>
            <a:off x="5357818" y="3857628"/>
            <a:ext cx="2428892"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latin typeface="Arial Black" pitchFamily="34" charset="0"/>
              </a:rPr>
              <a:t>ERMENİ BİRLİK</a:t>
            </a:r>
            <a:endParaRPr lang="tr-TR" dirty="0">
              <a:latin typeface="Arial Black" pitchFamily="34" charset="0"/>
            </a:endParaRPr>
          </a:p>
        </p:txBody>
      </p:sp>
    </p:spTree>
  </p:cSld>
  <p:clrMapOvr>
    <a:masterClrMapping/>
  </p:clrMapOvr>
  <p:transition spd="med">
    <p:newsflash/>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643998" cy="654032"/>
          </a:xfrm>
        </p:spPr>
        <p:txBody>
          <a:bodyPr>
            <a:noAutofit/>
          </a:bodyPr>
          <a:lstStyle/>
          <a:p>
            <a:r>
              <a:rPr lang="tr-TR" sz="3600" b="1" i="1" dirty="0" smtClean="0">
                <a:solidFill>
                  <a:srgbClr val="FF0000"/>
                </a:solidFill>
                <a:latin typeface="Arial Black" pitchFamily="34" charset="0"/>
              </a:rPr>
              <a:t>TÜRKİYE’DE SPOR YÖNETİMİ (8)</a:t>
            </a:r>
            <a:endParaRPr lang="tr-TR" sz="3600" dirty="0"/>
          </a:p>
        </p:txBody>
      </p:sp>
      <p:sp>
        <p:nvSpPr>
          <p:cNvPr id="3" name="2 İçerik Yer Tutucusu"/>
          <p:cNvSpPr>
            <a:spLocks noGrp="1"/>
          </p:cNvSpPr>
          <p:nvPr>
            <p:ph idx="1"/>
          </p:nvPr>
        </p:nvSpPr>
        <p:spPr>
          <a:xfrm>
            <a:off x="0" y="1071546"/>
            <a:ext cx="9144000" cy="5786454"/>
          </a:xfrm>
        </p:spPr>
        <p:txBody>
          <a:bodyPr>
            <a:normAutofit/>
          </a:bodyPr>
          <a:lstStyle/>
          <a:p>
            <a:r>
              <a:rPr lang="tr-TR" sz="2800" b="1" i="1" dirty="0" smtClean="0">
                <a:solidFill>
                  <a:schemeClr val="accent1"/>
                </a:solidFill>
                <a:latin typeface="Arial Black" pitchFamily="34" charset="0"/>
              </a:rPr>
              <a:t>CUMA BİRLİĞİ  (1915)</a:t>
            </a:r>
          </a:p>
          <a:p>
            <a:r>
              <a:rPr lang="tr-TR" sz="2800" i="1" dirty="0" smtClean="0">
                <a:solidFill>
                  <a:schemeClr val="accent1"/>
                </a:solidFill>
                <a:latin typeface="Arial Black" pitchFamily="34" charset="0"/>
              </a:rPr>
              <a:t>PAZAR VE CUMA LİGLERİNİN </a:t>
            </a:r>
            <a:r>
              <a:rPr lang="tr-TR" sz="2800" i="1" dirty="0" smtClean="0">
                <a:latin typeface="Arial Black" pitchFamily="34" charset="0"/>
              </a:rPr>
              <a:t>BİRLEŞMESİYLE KURULMUŞ, DAHA SONRA</a:t>
            </a:r>
          </a:p>
          <a:p>
            <a:r>
              <a:rPr lang="tr-TR" sz="2800" i="1" dirty="0" smtClean="0">
                <a:latin typeface="Arial Black" pitchFamily="34" charset="0"/>
              </a:rPr>
              <a:t>1919 YILINDA </a:t>
            </a:r>
            <a:r>
              <a:rPr lang="tr-TR" sz="2800" b="1" i="1" u="sng" dirty="0" smtClean="0">
                <a:solidFill>
                  <a:schemeClr val="folHlink"/>
                </a:solidFill>
                <a:latin typeface="Arial Black" pitchFamily="34" charset="0"/>
              </a:rPr>
              <a:t>BEŞİKTAŞ’IN</a:t>
            </a:r>
            <a:r>
              <a:rPr lang="tr-TR" sz="2800" b="1" i="1" dirty="0" smtClean="0">
                <a:solidFill>
                  <a:schemeClr val="folHlink"/>
                </a:solidFill>
                <a:latin typeface="Arial Black" pitchFamily="34" charset="0"/>
              </a:rPr>
              <a:t> </a:t>
            </a:r>
            <a:r>
              <a:rPr lang="tr-TR" sz="2800" i="1" dirty="0" smtClean="0">
                <a:latin typeface="Arial Black" pitchFamily="34" charset="0"/>
              </a:rPr>
              <a:t>ÖNDERLİĞİNDE </a:t>
            </a:r>
            <a:r>
              <a:rPr lang="tr-TR" sz="2800" b="1" i="1" u="sng" dirty="0" smtClean="0">
                <a:solidFill>
                  <a:schemeClr val="folHlink"/>
                </a:solidFill>
                <a:latin typeface="Arial Black" pitchFamily="34" charset="0"/>
              </a:rPr>
              <a:t>TÜRK İDMAN BİRLİĞİ</a:t>
            </a:r>
            <a:r>
              <a:rPr lang="tr-TR" sz="2800" i="1" dirty="0" smtClean="0">
                <a:latin typeface="Arial Black" pitchFamily="34" charset="0"/>
              </a:rPr>
              <a:t> KURULMUŞTUR.</a:t>
            </a:r>
          </a:p>
          <a:p>
            <a:r>
              <a:rPr lang="tr-TR" sz="2800" i="1" dirty="0" smtClean="0">
                <a:solidFill>
                  <a:schemeClr val="folHlink"/>
                </a:solidFill>
                <a:latin typeface="Arial Black" pitchFamily="34" charset="0"/>
              </a:rPr>
              <a:t>BU ÖRGÜTSEL KARGAŞA DEVAM ETMİŞ</a:t>
            </a:r>
            <a:r>
              <a:rPr lang="tr-TR" sz="2800" i="1" dirty="0" smtClean="0">
                <a:latin typeface="Arial Black" pitchFamily="34" charset="0"/>
              </a:rPr>
              <a:t>, SONUÇTA, </a:t>
            </a:r>
          </a:p>
          <a:p>
            <a:endParaRPr lang="tr-TR" dirty="0"/>
          </a:p>
        </p:txBody>
      </p:sp>
      <p:sp>
        <p:nvSpPr>
          <p:cNvPr id="4" name="3 Yuvarlatılmış Dikdörtgen"/>
          <p:cNvSpPr/>
          <p:nvPr/>
        </p:nvSpPr>
        <p:spPr>
          <a:xfrm>
            <a:off x="428596" y="4572008"/>
            <a:ext cx="8286808" cy="135732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i="1" dirty="0" smtClean="0">
                <a:solidFill>
                  <a:schemeClr val="bg1"/>
                </a:solidFill>
                <a:latin typeface="Arial Black" pitchFamily="34" charset="0"/>
              </a:rPr>
              <a:t>TÜRKİYE İDMAN CEMİYETLERİ İTTİFAKI</a:t>
            </a:r>
            <a:r>
              <a:rPr lang="tr-TR" sz="2400" i="1" dirty="0" smtClean="0">
                <a:solidFill>
                  <a:schemeClr val="bg1"/>
                </a:solidFill>
                <a:latin typeface="Arial Black" pitchFamily="34" charset="0"/>
              </a:rPr>
              <a:t> </a:t>
            </a:r>
          </a:p>
          <a:p>
            <a:pPr algn="ctr"/>
            <a:endParaRPr lang="tr-TR" sz="2400" i="1" dirty="0" smtClean="0">
              <a:solidFill>
                <a:schemeClr val="bg1"/>
              </a:solidFill>
              <a:latin typeface="Arial Black" pitchFamily="34" charset="0"/>
            </a:endParaRPr>
          </a:p>
          <a:p>
            <a:pPr algn="ctr"/>
            <a:r>
              <a:rPr lang="tr-TR" sz="2400" i="1" dirty="0" smtClean="0">
                <a:solidFill>
                  <a:schemeClr val="bg1"/>
                </a:solidFill>
                <a:latin typeface="Arial Black" pitchFamily="34" charset="0"/>
              </a:rPr>
              <a:t>(T i C İ)   (1922)</a:t>
            </a:r>
            <a:endParaRPr lang="tr-TR" sz="2400" dirty="0">
              <a:solidFill>
                <a:schemeClr val="bg1"/>
              </a:solidFill>
            </a:endParaRPr>
          </a:p>
        </p:txBody>
      </p:sp>
    </p:spTree>
  </p:cSld>
  <p:clrMapOvr>
    <a:masterClrMapping/>
  </p:clrMapOvr>
  <p:transition spd="med">
    <p:newsflash/>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274638"/>
            <a:ext cx="8572560" cy="725470"/>
          </a:xfrm>
        </p:spPr>
        <p:txBody>
          <a:bodyPr>
            <a:noAutofit/>
          </a:bodyPr>
          <a:lstStyle/>
          <a:p>
            <a:r>
              <a:rPr lang="tr-TR" sz="3600" b="1" i="1" dirty="0" smtClean="0">
                <a:solidFill>
                  <a:srgbClr val="FF0000"/>
                </a:solidFill>
                <a:latin typeface="Arial Black" pitchFamily="34" charset="0"/>
              </a:rPr>
              <a:t>TÜRKİYE’DE SPOR YÖNETİMİ (9)</a:t>
            </a:r>
            <a:endParaRPr lang="tr-TR" sz="3600" dirty="0"/>
          </a:p>
        </p:txBody>
      </p:sp>
      <p:sp>
        <p:nvSpPr>
          <p:cNvPr id="3" name="2 İçerik Yer Tutucusu"/>
          <p:cNvSpPr>
            <a:spLocks noGrp="1"/>
          </p:cNvSpPr>
          <p:nvPr>
            <p:ph idx="1"/>
          </p:nvPr>
        </p:nvSpPr>
        <p:spPr>
          <a:xfrm>
            <a:off x="285720" y="1000108"/>
            <a:ext cx="8715436" cy="5572164"/>
          </a:xfrm>
        </p:spPr>
        <p:txBody>
          <a:bodyPr>
            <a:normAutofit/>
          </a:bodyPr>
          <a:lstStyle/>
          <a:p>
            <a:r>
              <a:rPr lang="tr-TR" sz="2800" b="1" i="1" dirty="0" smtClean="0">
                <a:solidFill>
                  <a:schemeClr val="accent1"/>
                </a:solidFill>
                <a:latin typeface="Arial Black" pitchFamily="34" charset="0"/>
              </a:rPr>
              <a:t>TÜRKİYE İDMAN CEMİYETLERİ İTTİFAKI (1922)</a:t>
            </a:r>
            <a:endParaRPr lang="tr-TR" i="1" dirty="0" smtClean="0">
              <a:solidFill>
                <a:schemeClr val="folHlink"/>
              </a:solidFill>
              <a:latin typeface="Arial Black" pitchFamily="34" charset="0"/>
            </a:endParaRPr>
          </a:p>
          <a:p>
            <a:pPr>
              <a:lnSpc>
                <a:spcPct val="90000"/>
              </a:lnSpc>
            </a:pPr>
            <a:r>
              <a:rPr lang="tr-TR" i="1" dirty="0" smtClean="0">
                <a:latin typeface="Arial Black" pitchFamily="34" charset="0"/>
              </a:rPr>
              <a:t>TİCİ, Cumhuriyet Türkiye’sinin ilk </a:t>
            </a:r>
            <a:r>
              <a:rPr lang="tr-TR" i="1" dirty="0" smtClean="0">
                <a:solidFill>
                  <a:schemeClr val="folHlink"/>
                </a:solidFill>
                <a:latin typeface="Arial Black" pitchFamily="34" charset="0"/>
              </a:rPr>
              <a:t>SPOR YÖNETİMİ</a:t>
            </a:r>
            <a:r>
              <a:rPr lang="tr-TR" i="1" dirty="0" smtClean="0">
                <a:latin typeface="Arial Black" pitchFamily="34" charset="0"/>
              </a:rPr>
              <a:t>  olarak kurulmuştur.</a:t>
            </a:r>
          </a:p>
          <a:p>
            <a:pPr>
              <a:lnSpc>
                <a:spcPct val="90000"/>
              </a:lnSpc>
            </a:pPr>
            <a:r>
              <a:rPr lang="tr-TR" i="1" dirty="0" smtClean="0">
                <a:solidFill>
                  <a:schemeClr val="folHlink"/>
                </a:solidFill>
                <a:latin typeface="Arial Black" pitchFamily="34" charset="0"/>
              </a:rPr>
              <a:t>Yusuf Ziya </a:t>
            </a:r>
            <a:r>
              <a:rPr lang="tr-TR" i="1" dirty="0" err="1" smtClean="0">
                <a:solidFill>
                  <a:schemeClr val="folHlink"/>
                </a:solidFill>
                <a:latin typeface="Arial Black" pitchFamily="34" charset="0"/>
              </a:rPr>
              <a:t>Öniş</a:t>
            </a:r>
            <a:r>
              <a:rPr lang="tr-TR" i="1" dirty="0" smtClean="0">
                <a:solidFill>
                  <a:schemeClr val="folHlink"/>
                </a:solidFill>
                <a:latin typeface="Arial Black" pitchFamily="34" charset="0"/>
              </a:rPr>
              <a:t>, Ali Sami Yen, Burhan Felek ve </a:t>
            </a:r>
            <a:r>
              <a:rPr lang="tr-TR" i="1" dirty="0" err="1" smtClean="0">
                <a:solidFill>
                  <a:schemeClr val="folHlink"/>
                </a:solidFill>
                <a:latin typeface="Arial Black" pitchFamily="34" charset="0"/>
              </a:rPr>
              <a:t>Nasuhi</a:t>
            </a:r>
            <a:r>
              <a:rPr lang="tr-TR" i="1" dirty="0" smtClean="0">
                <a:solidFill>
                  <a:schemeClr val="folHlink"/>
                </a:solidFill>
                <a:latin typeface="Arial Black" pitchFamily="34" charset="0"/>
              </a:rPr>
              <a:t> </a:t>
            </a:r>
            <a:r>
              <a:rPr lang="tr-TR" i="1" dirty="0" err="1" smtClean="0">
                <a:solidFill>
                  <a:schemeClr val="folHlink"/>
                </a:solidFill>
                <a:latin typeface="Arial Black" pitchFamily="34" charset="0"/>
              </a:rPr>
              <a:t>Baydar</a:t>
            </a:r>
            <a:r>
              <a:rPr lang="tr-TR" i="1" dirty="0" smtClean="0">
                <a:solidFill>
                  <a:schemeClr val="folHlink"/>
                </a:solidFill>
                <a:latin typeface="Arial Black" pitchFamily="34" charset="0"/>
              </a:rPr>
              <a:t> </a:t>
            </a:r>
            <a:r>
              <a:rPr lang="tr-TR" i="1" dirty="0" smtClean="0">
                <a:latin typeface="Arial Black" pitchFamily="34" charset="0"/>
              </a:rPr>
              <a:t>öncülük etmiştir. </a:t>
            </a:r>
          </a:p>
          <a:p>
            <a:pPr>
              <a:lnSpc>
                <a:spcPct val="90000"/>
              </a:lnSpc>
            </a:pPr>
            <a:r>
              <a:rPr lang="tr-TR" b="1" i="1" dirty="0" smtClean="0">
                <a:latin typeface="Arial Black" pitchFamily="34" charset="0"/>
              </a:rPr>
              <a:t>TİCİ,</a:t>
            </a:r>
            <a:r>
              <a:rPr lang="tr-TR" i="1" dirty="0" smtClean="0">
                <a:latin typeface="Arial Black" pitchFamily="34" charset="0"/>
              </a:rPr>
              <a:t> ile birlikte </a:t>
            </a:r>
            <a:r>
              <a:rPr lang="tr-TR" i="1" dirty="0" smtClean="0">
                <a:solidFill>
                  <a:schemeClr val="accent1"/>
                </a:solidFill>
                <a:latin typeface="Arial Black" pitchFamily="34" charset="0"/>
              </a:rPr>
              <a:t>ATLETİZM, FUTBOL VE GÜREŞ (1923)</a:t>
            </a:r>
            <a:r>
              <a:rPr lang="tr-TR" i="1" dirty="0" smtClean="0">
                <a:latin typeface="Arial Black" pitchFamily="34" charset="0"/>
              </a:rPr>
              <a:t>federasyonları kuruldu. </a:t>
            </a:r>
            <a:endParaRPr lang="tr-TR" dirty="0">
              <a:latin typeface="Arial Black" pitchFamily="34" charset="0"/>
            </a:endParaRPr>
          </a:p>
        </p:txBody>
      </p:sp>
    </p:spTree>
  </p:cSld>
  <p:clrMapOvr>
    <a:masterClrMapping/>
  </p:clrMapOvr>
  <p:transition spd="med">
    <p:diamond/>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428604"/>
            <a:ext cx="8572560" cy="6143668"/>
          </a:xfrm>
        </p:spPr>
        <p:txBody>
          <a:bodyPr/>
          <a:lstStyle/>
          <a:p>
            <a:r>
              <a:rPr lang="tr-TR" b="1" i="1" dirty="0" smtClean="0">
                <a:solidFill>
                  <a:schemeClr val="tx1"/>
                </a:solidFill>
                <a:latin typeface="Arial Black" pitchFamily="34" charset="0"/>
              </a:rPr>
              <a:t> CUMHURİYET DÖNEMİNDEN GÜNÜMÜZE KADAR TÜRK SPOR YÖNETİMİ</a:t>
            </a:r>
            <a:br>
              <a:rPr lang="tr-TR" b="1" i="1" dirty="0" smtClean="0">
                <a:solidFill>
                  <a:schemeClr val="tx1"/>
                </a:solidFill>
                <a:latin typeface="Arial Black" pitchFamily="34" charset="0"/>
              </a:rPr>
            </a:br>
            <a:endParaRPr lang="tr-TR" dirty="0"/>
          </a:p>
        </p:txBody>
      </p:sp>
    </p:spTree>
  </p:cSld>
  <p:clrMapOvr>
    <a:masterClrMapping/>
  </p:clrMapOvr>
  <p:transition spd="med">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786874" cy="868346"/>
          </a:xfrm>
        </p:spPr>
        <p:txBody>
          <a:bodyPr>
            <a:noAutofit/>
          </a:bodyPr>
          <a:lstStyle/>
          <a:p>
            <a:r>
              <a:rPr lang="tr-TR" sz="3600" b="1" i="1" dirty="0" smtClean="0">
                <a:solidFill>
                  <a:srgbClr val="FF0000"/>
                </a:solidFill>
                <a:latin typeface="Arial Black" pitchFamily="34" charset="0"/>
              </a:rPr>
              <a:t>TÜRKİYE’DE SPOR YÖNETİMİ (10)</a:t>
            </a:r>
            <a:endParaRPr lang="tr-TR" sz="3600" dirty="0"/>
          </a:p>
        </p:txBody>
      </p:sp>
      <p:sp>
        <p:nvSpPr>
          <p:cNvPr id="3" name="2 İçerik Yer Tutucusu"/>
          <p:cNvSpPr>
            <a:spLocks noGrp="1"/>
          </p:cNvSpPr>
          <p:nvPr>
            <p:ph idx="1"/>
          </p:nvPr>
        </p:nvSpPr>
        <p:spPr>
          <a:xfrm>
            <a:off x="214282" y="1214422"/>
            <a:ext cx="8715436" cy="5429288"/>
          </a:xfrm>
        </p:spPr>
        <p:txBody>
          <a:bodyPr>
            <a:normAutofit/>
          </a:bodyPr>
          <a:lstStyle/>
          <a:p>
            <a:r>
              <a:rPr lang="tr-TR" sz="4000" b="1" i="1" dirty="0" smtClean="0">
                <a:solidFill>
                  <a:schemeClr val="accent1"/>
                </a:solidFill>
                <a:latin typeface="Arial Black" pitchFamily="34" charset="0"/>
              </a:rPr>
              <a:t>TÜRK SPOR KURUMU (1936)</a:t>
            </a:r>
          </a:p>
          <a:p>
            <a:r>
              <a:rPr lang="tr-TR" sz="4000" b="1" i="1" dirty="0" smtClean="0">
                <a:solidFill>
                  <a:schemeClr val="accent1"/>
                </a:solidFill>
                <a:latin typeface="Arial Black" pitchFamily="34" charset="0"/>
              </a:rPr>
              <a:t>(Yarı Resmi)</a:t>
            </a:r>
          </a:p>
          <a:p>
            <a:r>
              <a:rPr lang="tr-TR" sz="4000" b="1" i="1" dirty="0" smtClean="0">
                <a:solidFill>
                  <a:schemeClr val="accent1"/>
                </a:solidFill>
                <a:latin typeface="Arial Black" pitchFamily="34" charset="0"/>
              </a:rPr>
              <a:t>BEDEN TERBİYESİ GENEL MÜDÜRLÜĞÜ (1938)</a:t>
            </a:r>
          </a:p>
          <a:p>
            <a:r>
              <a:rPr lang="tr-TR" sz="4000" b="1" i="1" dirty="0" smtClean="0">
                <a:solidFill>
                  <a:schemeClr val="accent1"/>
                </a:solidFill>
                <a:latin typeface="Arial Black" pitchFamily="34" charset="0"/>
              </a:rPr>
              <a:t>(Resmi Statüde)</a:t>
            </a:r>
          </a:p>
          <a:p>
            <a:r>
              <a:rPr lang="tr-TR" b="1" i="1" dirty="0" smtClean="0">
                <a:latin typeface="Arial Black" pitchFamily="34" charset="0"/>
              </a:rPr>
              <a:t>18.7.1938 TARİH VE 3530 SAYILI YASAYLA </a:t>
            </a:r>
            <a:r>
              <a:rPr lang="tr-TR" b="1" i="1" dirty="0" smtClean="0">
                <a:solidFill>
                  <a:schemeClr val="folHlink"/>
                </a:solidFill>
                <a:latin typeface="Arial Black" pitchFamily="34" charset="0"/>
              </a:rPr>
              <a:t>Başbakanlık makamına bağlı</a:t>
            </a:r>
            <a:r>
              <a:rPr lang="tr-TR" b="1" i="1" dirty="0" smtClean="0">
                <a:latin typeface="Arial Black" pitchFamily="34" charset="0"/>
              </a:rPr>
              <a:t> olarak kurulmuştur.</a:t>
            </a:r>
            <a:endParaRPr lang="tr-TR" dirty="0">
              <a:solidFill>
                <a:schemeClr val="accent1"/>
              </a:solidFill>
              <a:latin typeface="Arial Black" pitchFamily="34" charset="0"/>
            </a:endParaRPr>
          </a:p>
        </p:txBody>
      </p:sp>
    </p:spTree>
  </p:cSld>
  <p:clrMapOvr>
    <a:masterClrMapping/>
  </p:clrMapOvr>
  <p:transition spd="med">
    <p:circl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786874" cy="868346"/>
          </a:xfrm>
        </p:spPr>
        <p:txBody>
          <a:bodyPr>
            <a:noAutofit/>
          </a:bodyPr>
          <a:lstStyle/>
          <a:p>
            <a:r>
              <a:rPr lang="tr-TR" sz="3600" b="1" i="1" dirty="0" smtClean="0">
                <a:solidFill>
                  <a:srgbClr val="FF0000"/>
                </a:solidFill>
                <a:latin typeface="Arial Black" pitchFamily="34" charset="0"/>
              </a:rPr>
              <a:t>TÜRKİYE’DE SPOR YÖNETİMİ (11)</a:t>
            </a:r>
            <a:endParaRPr lang="tr-TR" sz="3600" dirty="0"/>
          </a:p>
        </p:txBody>
      </p:sp>
      <p:sp>
        <p:nvSpPr>
          <p:cNvPr id="3" name="2 İçerik Yer Tutucusu"/>
          <p:cNvSpPr>
            <a:spLocks noGrp="1"/>
          </p:cNvSpPr>
          <p:nvPr>
            <p:ph idx="1"/>
          </p:nvPr>
        </p:nvSpPr>
        <p:spPr>
          <a:xfrm>
            <a:off x="214282" y="1142984"/>
            <a:ext cx="8715436" cy="5429288"/>
          </a:xfrm>
        </p:spPr>
        <p:txBody>
          <a:bodyPr/>
          <a:lstStyle/>
          <a:p>
            <a:pPr>
              <a:lnSpc>
                <a:spcPct val="90000"/>
              </a:lnSpc>
              <a:buNone/>
            </a:pPr>
            <a:r>
              <a:rPr lang="tr-TR" b="1" i="1" dirty="0" smtClean="0"/>
              <a:t>  </a:t>
            </a:r>
          </a:p>
          <a:p>
            <a:endParaRPr lang="tr-TR" dirty="0"/>
          </a:p>
        </p:txBody>
      </p:sp>
      <p:sp>
        <p:nvSpPr>
          <p:cNvPr id="4" name="3 Yuvarlatılmış Dikdörtgen"/>
          <p:cNvSpPr/>
          <p:nvPr/>
        </p:nvSpPr>
        <p:spPr>
          <a:xfrm>
            <a:off x="571472" y="1285860"/>
            <a:ext cx="7858180"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i="1" u="sng" dirty="0" smtClean="0">
                <a:solidFill>
                  <a:schemeClr val="bg1"/>
                </a:solidFill>
                <a:latin typeface="Arial Black" pitchFamily="34" charset="0"/>
              </a:rPr>
              <a:t>Milli Eğitim Bakanlığına</a:t>
            </a:r>
            <a:r>
              <a:rPr lang="tr-TR" sz="2400" b="1" i="1" dirty="0" smtClean="0">
                <a:solidFill>
                  <a:schemeClr val="bg1"/>
                </a:solidFill>
                <a:latin typeface="Arial Black" pitchFamily="34" charset="0"/>
              </a:rPr>
              <a:t>  (1942)</a:t>
            </a:r>
            <a:endParaRPr lang="tr-TR" sz="2400" dirty="0">
              <a:solidFill>
                <a:schemeClr val="bg1"/>
              </a:solidFill>
              <a:latin typeface="Arial Black" pitchFamily="34" charset="0"/>
            </a:endParaRPr>
          </a:p>
        </p:txBody>
      </p:sp>
      <p:sp>
        <p:nvSpPr>
          <p:cNvPr id="5" name="4 Yuvarlatılmış Dikdörtgen"/>
          <p:cNvSpPr/>
          <p:nvPr/>
        </p:nvSpPr>
        <p:spPr>
          <a:xfrm>
            <a:off x="571472" y="2571744"/>
            <a:ext cx="7858180"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i="1" u="sng" dirty="0" smtClean="0">
                <a:solidFill>
                  <a:schemeClr val="bg1"/>
                </a:solidFill>
                <a:latin typeface="Arial Black" pitchFamily="34" charset="0"/>
              </a:rPr>
              <a:t>Gençlik ve Spor Bakanlığı’na</a:t>
            </a:r>
            <a:r>
              <a:rPr lang="tr-TR" sz="2400" b="1" i="1" dirty="0" smtClean="0">
                <a:solidFill>
                  <a:schemeClr val="bg1"/>
                </a:solidFill>
                <a:latin typeface="Arial Black" pitchFamily="34" charset="0"/>
              </a:rPr>
              <a:t>  (1970)</a:t>
            </a:r>
            <a:endParaRPr lang="tr-TR" sz="2400" dirty="0">
              <a:solidFill>
                <a:schemeClr val="bg1"/>
              </a:solidFill>
              <a:latin typeface="Arial Black" pitchFamily="34" charset="0"/>
            </a:endParaRPr>
          </a:p>
        </p:txBody>
      </p:sp>
      <p:sp>
        <p:nvSpPr>
          <p:cNvPr id="6" name="5 Yuvarlatılmış Dikdörtgen"/>
          <p:cNvSpPr/>
          <p:nvPr/>
        </p:nvSpPr>
        <p:spPr>
          <a:xfrm>
            <a:off x="571472" y="3714752"/>
            <a:ext cx="7858180"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i="1" u="sng" dirty="0" smtClean="0">
                <a:solidFill>
                  <a:schemeClr val="bg1"/>
                </a:solidFill>
                <a:latin typeface="Arial Black" pitchFamily="34" charset="0"/>
              </a:rPr>
              <a:t>Milli Eğitim Gençlik ve Spor Bakanlığı</a:t>
            </a:r>
            <a:r>
              <a:rPr lang="tr-TR" sz="2400" b="1" i="1" dirty="0" smtClean="0">
                <a:solidFill>
                  <a:schemeClr val="bg1"/>
                </a:solidFill>
                <a:latin typeface="Arial Black" pitchFamily="34" charset="0"/>
              </a:rPr>
              <a:t>  (1980)</a:t>
            </a:r>
            <a:endParaRPr lang="tr-TR" sz="2400" dirty="0">
              <a:solidFill>
                <a:schemeClr val="bg1"/>
              </a:solidFill>
              <a:latin typeface="Arial Black" pitchFamily="34" charset="0"/>
            </a:endParaRPr>
          </a:p>
        </p:txBody>
      </p:sp>
      <p:sp>
        <p:nvSpPr>
          <p:cNvPr id="7" name="6 Yuvarlatılmış Dikdörtgen"/>
          <p:cNvSpPr/>
          <p:nvPr/>
        </p:nvSpPr>
        <p:spPr>
          <a:xfrm>
            <a:off x="571472" y="4929198"/>
            <a:ext cx="7858180" cy="8572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i="1" u="sng" dirty="0" smtClean="0">
                <a:solidFill>
                  <a:schemeClr val="bg1"/>
                </a:solidFill>
                <a:latin typeface="Arial Black" pitchFamily="34" charset="0"/>
              </a:rPr>
              <a:t>Gençlik ve Spor Genel Müdürlüğü</a:t>
            </a:r>
            <a:r>
              <a:rPr lang="tr-TR" sz="2400" b="1" i="1" dirty="0" smtClean="0">
                <a:solidFill>
                  <a:schemeClr val="bg1"/>
                </a:solidFill>
                <a:latin typeface="Arial Black" pitchFamily="34" charset="0"/>
              </a:rPr>
              <a:t>  (1986)</a:t>
            </a:r>
            <a:endParaRPr lang="tr-TR" sz="2400" dirty="0">
              <a:solidFill>
                <a:schemeClr val="bg1"/>
              </a:solidFill>
              <a:latin typeface="Arial Black" pitchFamily="34" charset="0"/>
            </a:endParaRPr>
          </a:p>
        </p:txBody>
      </p:sp>
      <p:sp>
        <p:nvSpPr>
          <p:cNvPr id="9" name="8 Aşağı Ok"/>
          <p:cNvSpPr/>
          <p:nvPr/>
        </p:nvSpPr>
        <p:spPr>
          <a:xfrm>
            <a:off x="4429124" y="2071678"/>
            <a:ext cx="285752"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9 Aşağı Ok"/>
          <p:cNvSpPr/>
          <p:nvPr/>
        </p:nvSpPr>
        <p:spPr>
          <a:xfrm>
            <a:off x="4429124" y="3357562"/>
            <a:ext cx="285752"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10 Aşağı Ok"/>
          <p:cNvSpPr/>
          <p:nvPr/>
        </p:nvSpPr>
        <p:spPr>
          <a:xfrm>
            <a:off x="4429124" y="4500570"/>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ransition spd="med">
    <p:diamon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4274" name="Rectangle 2"/>
          <p:cNvSpPr>
            <a:spLocks noGrp="1" noChangeArrowheads="1"/>
          </p:cNvSpPr>
          <p:nvPr>
            <p:ph type="title"/>
          </p:nvPr>
        </p:nvSpPr>
        <p:spPr>
          <a:xfrm>
            <a:off x="457200" y="381000"/>
            <a:ext cx="8229600" cy="887413"/>
          </a:xfrm>
        </p:spPr>
        <p:txBody>
          <a:bodyPr>
            <a:normAutofit/>
          </a:bodyPr>
          <a:lstStyle/>
          <a:p>
            <a:r>
              <a:rPr lang="tr-TR" sz="4800" b="1" i="1" dirty="0">
                <a:solidFill>
                  <a:schemeClr val="folHlink"/>
                </a:solidFill>
              </a:rPr>
              <a:t>Yönetim Kavramı (1-3)</a:t>
            </a:r>
          </a:p>
        </p:txBody>
      </p:sp>
      <p:sp>
        <p:nvSpPr>
          <p:cNvPr id="694275" name="Rectangle 3"/>
          <p:cNvSpPr>
            <a:spLocks noGrp="1" noChangeArrowheads="1"/>
          </p:cNvSpPr>
          <p:nvPr>
            <p:ph type="body" idx="1"/>
          </p:nvPr>
        </p:nvSpPr>
        <p:spPr>
          <a:xfrm>
            <a:off x="214282" y="1557338"/>
            <a:ext cx="8643998" cy="5014934"/>
          </a:xfrm>
        </p:spPr>
        <p:txBody>
          <a:bodyPr/>
          <a:lstStyle/>
          <a:p>
            <a:r>
              <a:rPr lang="tr-TR" sz="4400" b="1" i="1" dirty="0"/>
              <a:t>Yönetim </a:t>
            </a:r>
            <a:r>
              <a:rPr lang="tr-TR" sz="4400" b="1" i="1" dirty="0">
                <a:solidFill>
                  <a:schemeClr val="folHlink"/>
                </a:solidFill>
              </a:rPr>
              <a:t>evrensel </a:t>
            </a:r>
            <a:r>
              <a:rPr lang="tr-TR" sz="4400" b="1" i="1" dirty="0"/>
              <a:t>bir kavramdır.</a:t>
            </a:r>
          </a:p>
          <a:p>
            <a:r>
              <a:rPr lang="tr-TR" sz="4400" b="1" i="1" u="sng" dirty="0" smtClean="0">
                <a:solidFill>
                  <a:schemeClr val="folHlink"/>
                </a:solidFill>
              </a:rPr>
              <a:t>İNSANLA</a:t>
            </a:r>
            <a:r>
              <a:rPr lang="tr-TR" sz="4400" b="1" i="1" dirty="0" smtClean="0">
                <a:solidFill>
                  <a:schemeClr val="folHlink"/>
                </a:solidFill>
              </a:rPr>
              <a:t> </a:t>
            </a:r>
            <a:r>
              <a:rPr lang="tr-TR" sz="4400" b="1" i="1" dirty="0"/>
              <a:t>uğraşır.</a:t>
            </a:r>
          </a:p>
          <a:p>
            <a:r>
              <a:rPr lang="tr-TR" sz="4400" b="1" i="1" dirty="0"/>
              <a:t>İnsanın </a:t>
            </a:r>
            <a:r>
              <a:rPr lang="tr-TR" sz="4400" b="1" i="1" dirty="0">
                <a:solidFill>
                  <a:schemeClr val="folHlink"/>
                </a:solidFill>
              </a:rPr>
              <a:t>diğer kişilerle</a:t>
            </a:r>
            <a:r>
              <a:rPr lang="tr-TR" sz="4400" b="1" i="1" dirty="0"/>
              <a:t> ilişkilerini</a:t>
            </a:r>
          </a:p>
          <a:p>
            <a:r>
              <a:rPr lang="tr-TR" sz="4400" b="1" i="1" dirty="0"/>
              <a:t>Ve onların çeşitli etmenler altındaki </a:t>
            </a:r>
            <a:r>
              <a:rPr lang="tr-TR" sz="4400" b="1" i="1" dirty="0">
                <a:solidFill>
                  <a:schemeClr val="folHlink"/>
                </a:solidFill>
              </a:rPr>
              <a:t>davranışlarını </a:t>
            </a:r>
            <a:r>
              <a:rPr lang="tr-TR" sz="4400" b="1" i="1" dirty="0"/>
              <a:t>inceler.</a:t>
            </a:r>
          </a:p>
          <a:p>
            <a:endParaRPr lang="tr-TR" dirty="0"/>
          </a:p>
        </p:txBody>
      </p:sp>
    </p:spTree>
  </p:cSld>
  <p:clrMapOvr>
    <a:masterClrMapping/>
  </p:clrMapOvr>
  <p:transition>
    <p:dissolv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715436" cy="1368412"/>
          </a:xfrm>
        </p:spPr>
        <p:txBody>
          <a:bodyPr>
            <a:noAutofit/>
          </a:bodyPr>
          <a:lstStyle/>
          <a:p>
            <a:r>
              <a:rPr lang="tr-TR" sz="2800" b="1" i="1" dirty="0" smtClean="0">
                <a:solidFill>
                  <a:srgbClr val="1C622D"/>
                </a:solidFill>
                <a:latin typeface="Arial Black" pitchFamily="34" charset="0"/>
              </a:rPr>
              <a:t>TÜRKİYEDE SPORUN YAYGINLAŞTIRILMASINA GENEL BİR BAKIŞ (1)</a:t>
            </a:r>
            <a:endParaRPr lang="tr-TR" sz="2800" dirty="0">
              <a:latin typeface="Arial Black" pitchFamily="34" charset="0"/>
            </a:endParaRPr>
          </a:p>
        </p:txBody>
      </p:sp>
      <p:sp>
        <p:nvSpPr>
          <p:cNvPr id="3" name="2 İçerik Yer Tutucusu"/>
          <p:cNvSpPr>
            <a:spLocks noGrp="1"/>
          </p:cNvSpPr>
          <p:nvPr>
            <p:ph idx="1"/>
          </p:nvPr>
        </p:nvSpPr>
        <p:spPr>
          <a:xfrm>
            <a:off x="214282" y="1928802"/>
            <a:ext cx="8643998" cy="4572032"/>
          </a:xfrm>
        </p:spPr>
        <p:txBody>
          <a:bodyPr/>
          <a:lstStyle/>
          <a:p>
            <a:r>
              <a:rPr lang="tr-TR" b="1" i="1" u="sng" dirty="0" smtClean="0">
                <a:latin typeface="Arial Black" pitchFamily="34" charset="0"/>
              </a:rPr>
              <a:t>NÜFUSUN ;</a:t>
            </a:r>
            <a:r>
              <a:rPr lang="tr-TR" b="1" i="1" dirty="0" smtClean="0">
                <a:latin typeface="Arial Black" pitchFamily="34" charset="0"/>
              </a:rPr>
              <a:t>  %27 , 12 – 24 YAŞ</a:t>
            </a:r>
          </a:p>
          <a:p>
            <a:endParaRPr lang="tr-TR" b="1" i="1" dirty="0" smtClean="0">
              <a:latin typeface="Arial Black" pitchFamily="34" charset="0"/>
            </a:endParaRPr>
          </a:p>
          <a:p>
            <a:r>
              <a:rPr lang="tr-TR" b="1" i="1" dirty="0" smtClean="0">
                <a:latin typeface="Arial Black" pitchFamily="34" charset="0"/>
              </a:rPr>
              <a:t>ORTA VE YAŞLI NÜFUS</a:t>
            </a:r>
          </a:p>
          <a:p>
            <a:endParaRPr lang="tr-TR" b="1" i="1" dirty="0" smtClean="0">
              <a:latin typeface="Arial Black" pitchFamily="34" charset="0"/>
            </a:endParaRPr>
          </a:p>
          <a:p>
            <a:pPr>
              <a:buFont typeface="Wingdings" pitchFamily="2" charset="2"/>
              <a:buNone/>
            </a:pPr>
            <a:r>
              <a:rPr lang="tr-TR" i="1" dirty="0" smtClean="0">
                <a:latin typeface="Arial Black" pitchFamily="34" charset="0"/>
              </a:rPr>
              <a:t>   </a:t>
            </a:r>
            <a:r>
              <a:rPr lang="tr-TR" i="1" u="sng" dirty="0" smtClean="0">
                <a:latin typeface="Arial Black" pitchFamily="34" charset="0"/>
              </a:rPr>
              <a:t>Spora ihtiyacı vardır</a:t>
            </a:r>
            <a:r>
              <a:rPr lang="tr-TR" u="sng" dirty="0" smtClean="0">
                <a:latin typeface="Arial Black" pitchFamily="34" charset="0"/>
              </a:rPr>
              <a:t>.</a:t>
            </a:r>
            <a:endParaRPr lang="tr-TR" dirty="0">
              <a:latin typeface="Arial Black" pitchFamily="34" charset="0"/>
            </a:endParaRPr>
          </a:p>
        </p:txBody>
      </p:sp>
    </p:spTree>
  </p:cSld>
  <p:clrMapOvr>
    <a:masterClrMapping/>
  </p:clrMapOvr>
  <p:transition spd="med">
    <p:diamond/>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274638"/>
            <a:ext cx="8501122" cy="1439850"/>
          </a:xfrm>
        </p:spPr>
        <p:txBody>
          <a:bodyPr>
            <a:noAutofit/>
          </a:bodyPr>
          <a:lstStyle/>
          <a:p>
            <a:r>
              <a:rPr lang="tr-TR" sz="2800" b="1" i="1" dirty="0" smtClean="0">
                <a:solidFill>
                  <a:srgbClr val="1C622D"/>
                </a:solidFill>
                <a:latin typeface="Arial Black" pitchFamily="34" charset="0"/>
              </a:rPr>
              <a:t>TÜRKİYEDE SPORUN YAYGINLAŞTIRILMASINA GENEL BİR BAKIŞ (2)</a:t>
            </a:r>
            <a:endParaRPr lang="tr-TR" sz="2800" dirty="0"/>
          </a:p>
        </p:txBody>
      </p:sp>
      <p:sp>
        <p:nvSpPr>
          <p:cNvPr id="3" name="2 İçerik Yer Tutucusu"/>
          <p:cNvSpPr>
            <a:spLocks noGrp="1"/>
          </p:cNvSpPr>
          <p:nvPr>
            <p:ph idx="1"/>
          </p:nvPr>
        </p:nvSpPr>
        <p:spPr>
          <a:xfrm>
            <a:off x="357158" y="1928802"/>
            <a:ext cx="8501122" cy="4572032"/>
          </a:xfrm>
        </p:spPr>
        <p:txBody>
          <a:bodyPr>
            <a:normAutofit/>
          </a:bodyPr>
          <a:lstStyle/>
          <a:p>
            <a:r>
              <a:rPr lang="tr-TR" b="1" i="1" u="sng" dirty="0" smtClean="0">
                <a:latin typeface="Arial Black" pitchFamily="34" charset="0"/>
              </a:rPr>
              <a:t>SPOR; SPOR KULÜPLERİ İLE OKULLARDA  YAPILIYOR</a:t>
            </a:r>
          </a:p>
          <a:p>
            <a:pPr>
              <a:lnSpc>
                <a:spcPct val="80000"/>
              </a:lnSpc>
            </a:pPr>
            <a:endParaRPr lang="tr-TR" sz="2800" b="1" i="1" u="sng" dirty="0" smtClean="0">
              <a:latin typeface="Arial Black" pitchFamily="34" charset="0"/>
            </a:endParaRPr>
          </a:p>
          <a:p>
            <a:pPr>
              <a:lnSpc>
                <a:spcPct val="80000"/>
              </a:lnSpc>
            </a:pPr>
            <a:r>
              <a:rPr lang="tr-TR" sz="2800" b="1" i="1" u="sng" dirty="0" smtClean="0">
                <a:latin typeface="Arial Black" pitchFamily="34" charset="0"/>
              </a:rPr>
              <a:t>2008 VERİLERİNE GÖRE;</a:t>
            </a:r>
          </a:p>
          <a:p>
            <a:pPr>
              <a:lnSpc>
                <a:spcPct val="80000"/>
              </a:lnSpc>
            </a:pPr>
            <a:endParaRPr lang="tr-TR" sz="2800" b="1" i="1" u="sng" dirty="0" smtClean="0">
              <a:solidFill>
                <a:srgbClr val="FF0000"/>
              </a:solidFill>
              <a:latin typeface="Arial Black" pitchFamily="34" charset="0"/>
            </a:endParaRPr>
          </a:p>
          <a:p>
            <a:pPr>
              <a:lnSpc>
                <a:spcPct val="80000"/>
              </a:lnSpc>
            </a:pPr>
            <a:r>
              <a:rPr lang="tr-TR" sz="2800" b="1" i="1" u="sng" dirty="0" smtClean="0">
                <a:solidFill>
                  <a:srgbClr val="FF0000"/>
                </a:solidFill>
                <a:latin typeface="Arial Black" pitchFamily="34" charset="0"/>
              </a:rPr>
              <a:t>KULÜP SAYISI;</a:t>
            </a:r>
            <a:r>
              <a:rPr lang="tr-TR" sz="2800" i="1" dirty="0" smtClean="0">
                <a:solidFill>
                  <a:srgbClr val="FF0000"/>
                </a:solidFill>
                <a:latin typeface="Arial Black" pitchFamily="34" charset="0"/>
              </a:rPr>
              <a:t> </a:t>
            </a:r>
            <a:r>
              <a:rPr lang="tr-TR" sz="2800" i="1" dirty="0" smtClean="0">
                <a:latin typeface="Arial Black" pitchFamily="34" charset="0"/>
              </a:rPr>
              <a:t>YAKLAŞIK 7700</a:t>
            </a:r>
          </a:p>
          <a:p>
            <a:pPr>
              <a:lnSpc>
                <a:spcPct val="80000"/>
              </a:lnSpc>
              <a:buFont typeface="Wingdings" pitchFamily="2" charset="2"/>
              <a:buNone/>
            </a:pPr>
            <a:r>
              <a:rPr lang="tr-TR" sz="2800" b="1" i="1" u="sng" dirty="0" smtClean="0">
                <a:latin typeface="Arial Black" pitchFamily="34" charset="0"/>
              </a:rPr>
              <a:t>YAKLAŞIK  70 MİLYON NÜFUSA DÜŞEN ORAN</a:t>
            </a:r>
            <a:r>
              <a:rPr lang="tr-TR" sz="2800" i="1" dirty="0" smtClean="0">
                <a:latin typeface="Arial Black" pitchFamily="34" charset="0"/>
              </a:rPr>
              <a:t>; 9100</a:t>
            </a:r>
          </a:p>
          <a:p>
            <a:pPr>
              <a:lnSpc>
                <a:spcPct val="80000"/>
              </a:lnSpc>
              <a:buFont typeface="Wingdings" pitchFamily="2" charset="2"/>
              <a:buNone/>
            </a:pPr>
            <a:r>
              <a:rPr lang="tr-TR" sz="2800" i="1" dirty="0" smtClean="0">
                <a:latin typeface="Arial Black" pitchFamily="34" charset="0"/>
              </a:rPr>
              <a:t>   </a:t>
            </a:r>
          </a:p>
          <a:p>
            <a:endParaRPr lang="tr-TR" dirty="0">
              <a:latin typeface="Arial Black" pitchFamily="34" charset="0"/>
            </a:endParaRPr>
          </a:p>
        </p:txBody>
      </p:sp>
    </p:spTree>
  </p:cSld>
  <p:clrMapOvr>
    <a:masterClrMapping/>
  </p:clrMapOvr>
  <p:transition spd="med">
    <p:wheel spokes="3"/>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274638"/>
            <a:ext cx="8572560" cy="1225536"/>
          </a:xfrm>
        </p:spPr>
        <p:txBody>
          <a:bodyPr>
            <a:noAutofit/>
          </a:bodyPr>
          <a:lstStyle/>
          <a:p>
            <a:r>
              <a:rPr lang="tr-TR" sz="2800" b="1" i="1" dirty="0" smtClean="0">
                <a:solidFill>
                  <a:srgbClr val="1C622D"/>
                </a:solidFill>
                <a:latin typeface="Arial Black" pitchFamily="34" charset="0"/>
              </a:rPr>
              <a:t>TÜRKİYEDE SPORUN YAYGINLAŞTIRILMASINA GENEL BİR BAKIŞ (3)</a:t>
            </a:r>
            <a:endParaRPr lang="tr-TR" sz="2800" dirty="0"/>
          </a:p>
        </p:txBody>
      </p:sp>
      <p:sp>
        <p:nvSpPr>
          <p:cNvPr id="3" name="2 İçerik Yer Tutucusu"/>
          <p:cNvSpPr>
            <a:spLocks noGrp="1"/>
          </p:cNvSpPr>
          <p:nvPr>
            <p:ph idx="1"/>
          </p:nvPr>
        </p:nvSpPr>
        <p:spPr>
          <a:xfrm>
            <a:off x="285720" y="1857364"/>
            <a:ext cx="8572560" cy="4643470"/>
          </a:xfrm>
        </p:spPr>
        <p:txBody>
          <a:bodyPr/>
          <a:lstStyle/>
          <a:p>
            <a:r>
              <a:rPr lang="tr-TR" sz="2800" b="1" i="1" dirty="0" smtClean="0">
                <a:solidFill>
                  <a:srgbClr val="FF0000"/>
                </a:solidFill>
                <a:latin typeface="Arial Black" pitchFamily="34" charset="0"/>
              </a:rPr>
              <a:t>LİSANSLI SPORCU SAYISI</a:t>
            </a:r>
            <a:r>
              <a:rPr lang="tr-TR" sz="2800" i="1" dirty="0" smtClean="0">
                <a:solidFill>
                  <a:srgbClr val="FF0000"/>
                </a:solidFill>
                <a:latin typeface="Arial Black" pitchFamily="34" charset="0"/>
              </a:rPr>
              <a:t>;</a:t>
            </a:r>
          </a:p>
          <a:p>
            <a:r>
              <a:rPr lang="tr-TR" sz="2800" b="1" i="1" u="sng" dirty="0" smtClean="0">
                <a:latin typeface="Arial Black" pitchFamily="34" charset="0"/>
              </a:rPr>
              <a:t>2008 VERİLERİNE GÖRE;</a:t>
            </a:r>
            <a:r>
              <a:rPr lang="tr-TR" sz="2800" b="1" i="1" dirty="0" smtClean="0">
                <a:latin typeface="Arial Black" pitchFamily="34" charset="0"/>
              </a:rPr>
              <a:t>  1150280</a:t>
            </a:r>
          </a:p>
          <a:p>
            <a:r>
              <a:rPr lang="tr-TR" sz="2800" b="1" i="1" u="sng" dirty="0" smtClean="0">
                <a:latin typeface="Arial Black" pitchFamily="34" charset="0"/>
              </a:rPr>
              <a:t>NÜFUSA GÖRE;</a:t>
            </a:r>
            <a:r>
              <a:rPr lang="tr-TR" sz="2800" b="1" i="1" dirty="0" smtClean="0">
                <a:latin typeface="Arial Black" pitchFamily="34" charset="0"/>
              </a:rPr>
              <a:t>  61</a:t>
            </a:r>
          </a:p>
          <a:p>
            <a:r>
              <a:rPr lang="tr-TR" sz="2800" b="1" i="1" u="sng" dirty="0" smtClean="0">
                <a:latin typeface="Arial Black" pitchFamily="34" charset="0"/>
              </a:rPr>
              <a:t>FUTBOL BRANŞINDA</a:t>
            </a:r>
            <a:r>
              <a:rPr lang="tr-TR" sz="2800" b="1" i="1" dirty="0" smtClean="0">
                <a:latin typeface="Arial Black" pitchFamily="34" charset="0"/>
              </a:rPr>
              <a:t>;  358  (195761)</a:t>
            </a:r>
          </a:p>
          <a:p>
            <a:r>
              <a:rPr lang="tr-TR" sz="2800" b="1" i="1" u="sng" dirty="0" smtClean="0">
                <a:latin typeface="Arial Black" pitchFamily="34" charset="0"/>
              </a:rPr>
              <a:t>GSGM  + FUTBOL FEDERASYONU;</a:t>
            </a:r>
            <a:r>
              <a:rPr lang="tr-TR" sz="2800" b="1" i="1" dirty="0" smtClean="0">
                <a:latin typeface="Arial Black" pitchFamily="34" charset="0"/>
              </a:rPr>
              <a:t>   </a:t>
            </a:r>
          </a:p>
          <a:p>
            <a:r>
              <a:rPr lang="tr-TR" sz="2800" b="1" i="1" dirty="0" smtClean="0">
                <a:latin typeface="Arial Black" pitchFamily="34" charset="0"/>
              </a:rPr>
              <a:t>              1346041</a:t>
            </a:r>
          </a:p>
          <a:p>
            <a:r>
              <a:rPr lang="tr-TR" sz="2800" b="1" i="1" u="sng" dirty="0" smtClean="0">
                <a:latin typeface="Arial Black" pitchFamily="34" charset="0"/>
              </a:rPr>
              <a:t>NÜFUSA GÖRE ORANI;</a:t>
            </a:r>
            <a:r>
              <a:rPr lang="tr-TR" sz="2800" b="1" i="1" dirty="0" smtClean="0">
                <a:latin typeface="Arial Black" pitchFamily="34" charset="0"/>
              </a:rPr>
              <a:t>  136</a:t>
            </a:r>
          </a:p>
          <a:p>
            <a:endParaRPr lang="tr-TR" dirty="0"/>
          </a:p>
        </p:txBody>
      </p:sp>
    </p:spTree>
  </p:cSld>
  <p:clrMapOvr>
    <a:masterClrMapping/>
  </p:clrMapOvr>
  <p:transition spd="med">
    <p:split orient="vert" dir="in"/>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274638"/>
            <a:ext cx="8643998" cy="1368412"/>
          </a:xfrm>
        </p:spPr>
        <p:txBody>
          <a:bodyPr>
            <a:noAutofit/>
          </a:bodyPr>
          <a:lstStyle/>
          <a:p>
            <a:r>
              <a:rPr lang="tr-TR" sz="2800" b="1" i="1" dirty="0" smtClean="0">
                <a:solidFill>
                  <a:srgbClr val="1C622D"/>
                </a:solidFill>
                <a:latin typeface="Arial Black" pitchFamily="34" charset="0"/>
              </a:rPr>
              <a:t>TÜRKİYEDE SPORUN YAYGINLAŞTIRILMASINA GENEL BİR BAKIŞ (3)</a:t>
            </a:r>
            <a:endParaRPr lang="tr-TR" sz="2800" dirty="0"/>
          </a:p>
        </p:txBody>
      </p:sp>
      <p:sp>
        <p:nvSpPr>
          <p:cNvPr id="3" name="2 İçerik Yer Tutucusu"/>
          <p:cNvSpPr>
            <a:spLocks noGrp="1"/>
          </p:cNvSpPr>
          <p:nvPr>
            <p:ph idx="1"/>
          </p:nvPr>
        </p:nvSpPr>
        <p:spPr>
          <a:xfrm>
            <a:off x="214282" y="1785926"/>
            <a:ext cx="8715436" cy="4857784"/>
          </a:xfrm>
        </p:spPr>
        <p:txBody>
          <a:bodyPr>
            <a:normAutofit fontScale="92500" lnSpcReduction="10000"/>
          </a:bodyPr>
          <a:lstStyle/>
          <a:p>
            <a:r>
              <a:rPr lang="tr-TR" b="1" i="1" u="sng" dirty="0" smtClean="0">
                <a:solidFill>
                  <a:srgbClr val="FF0000"/>
                </a:solidFill>
                <a:latin typeface="Arial Black" pitchFamily="34" charset="0"/>
              </a:rPr>
              <a:t>MEB OKULLARDA;</a:t>
            </a:r>
          </a:p>
          <a:p>
            <a:pPr>
              <a:lnSpc>
                <a:spcPct val="90000"/>
              </a:lnSpc>
            </a:pPr>
            <a:r>
              <a:rPr lang="tr-TR" b="1" i="1" u="sng" dirty="0" smtClean="0"/>
              <a:t>İlk ve Ortaöğretim Kurumlarında;</a:t>
            </a:r>
          </a:p>
          <a:p>
            <a:pPr>
              <a:lnSpc>
                <a:spcPct val="90000"/>
              </a:lnSpc>
              <a:buFont typeface="Wingdings" pitchFamily="2" charset="2"/>
              <a:buNone/>
            </a:pPr>
            <a:r>
              <a:rPr lang="tr-TR" b="1" i="1" dirty="0" smtClean="0"/>
              <a:t>   Yaklaşık  13  Milyon Öğrenci öğrenim görüyor</a:t>
            </a:r>
          </a:p>
          <a:p>
            <a:pPr>
              <a:lnSpc>
                <a:spcPct val="90000"/>
              </a:lnSpc>
              <a:buFont typeface="Wingdings" pitchFamily="2" charset="2"/>
              <a:buNone/>
            </a:pPr>
            <a:r>
              <a:rPr lang="tr-TR" b="1" i="1" dirty="0" smtClean="0"/>
              <a:t>   50 Binin üzerinde </a:t>
            </a:r>
            <a:r>
              <a:rPr lang="tr-TR" b="1" i="1" u="sng" dirty="0" smtClean="0"/>
              <a:t>okul</a:t>
            </a:r>
            <a:r>
              <a:rPr lang="tr-TR" b="1" i="1" dirty="0" smtClean="0"/>
              <a:t> mevcut   (2006)</a:t>
            </a:r>
          </a:p>
          <a:p>
            <a:pPr>
              <a:lnSpc>
                <a:spcPct val="90000"/>
              </a:lnSpc>
              <a:buFont typeface="Wingdings" pitchFamily="2" charset="2"/>
              <a:buNone/>
            </a:pPr>
            <a:r>
              <a:rPr lang="tr-TR" b="1" i="1" dirty="0" smtClean="0"/>
              <a:t>   Okullardaki Toplam Spor Tesisi  672</a:t>
            </a:r>
          </a:p>
          <a:p>
            <a:pPr>
              <a:lnSpc>
                <a:spcPct val="90000"/>
              </a:lnSpc>
              <a:buFont typeface="Wingdings" pitchFamily="2" charset="2"/>
              <a:buNone/>
            </a:pPr>
            <a:r>
              <a:rPr lang="tr-TR" b="1" i="1" dirty="0" smtClean="0"/>
              <a:t>   </a:t>
            </a:r>
            <a:r>
              <a:rPr lang="tr-TR" b="1" i="1" u="sng" dirty="0" smtClean="0"/>
              <a:t>Nizami ;</a:t>
            </a:r>
            <a:r>
              <a:rPr lang="tr-TR" b="1" i="1" dirty="0" smtClean="0"/>
              <a:t>  446</a:t>
            </a:r>
          </a:p>
          <a:p>
            <a:pPr>
              <a:lnSpc>
                <a:spcPct val="90000"/>
              </a:lnSpc>
              <a:buFont typeface="Wingdings" pitchFamily="2" charset="2"/>
              <a:buNone/>
            </a:pPr>
            <a:r>
              <a:rPr lang="tr-TR" b="1" i="1" dirty="0" smtClean="0"/>
              <a:t>   </a:t>
            </a:r>
            <a:r>
              <a:rPr lang="tr-TR" b="1" i="1" u="sng" dirty="0" smtClean="0"/>
              <a:t>Açık Spor Tesisi ;</a:t>
            </a:r>
            <a:r>
              <a:rPr lang="tr-TR" b="1" i="1" dirty="0" smtClean="0"/>
              <a:t>  226</a:t>
            </a:r>
            <a:endParaRPr lang="tr-TR" b="1" i="1" u="sng" dirty="0" smtClean="0"/>
          </a:p>
          <a:p>
            <a:pPr>
              <a:lnSpc>
                <a:spcPct val="90000"/>
              </a:lnSpc>
              <a:buFont typeface="Wingdings" pitchFamily="2" charset="2"/>
              <a:buNone/>
            </a:pPr>
            <a:r>
              <a:rPr lang="tr-TR" b="1" i="1" dirty="0" smtClean="0"/>
              <a:t>   Her 1000 Okuldan  4’ünde Spor Tesisi bulunuyor</a:t>
            </a:r>
          </a:p>
          <a:p>
            <a:pPr>
              <a:lnSpc>
                <a:spcPct val="90000"/>
              </a:lnSpc>
              <a:buFont typeface="Wingdings" pitchFamily="2" charset="2"/>
              <a:buNone/>
            </a:pPr>
            <a:r>
              <a:rPr lang="tr-TR" b="1" i="1" dirty="0" smtClean="0"/>
              <a:t>   Yaklaşık, 17000 öğrenci bir spor tesisinde spor yapabiliyor. </a:t>
            </a:r>
          </a:p>
          <a:p>
            <a:endParaRPr lang="tr-TR" b="1" i="1" u="sng" dirty="0" smtClean="0">
              <a:solidFill>
                <a:srgbClr val="FF0000"/>
              </a:solidFill>
              <a:latin typeface="Arial Black" pitchFamily="34" charset="0"/>
            </a:endParaRPr>
          </a:p>
          <a:p>
            <a:endParaRPr lang="tr-TR" dirty="0"/>
          </a:p>
        </p:txBody>
      </p:sp>
    </p:spTree>
  </p:cSld>
  <p:clrMapOvr>
    <a:masterClrMapping/>
  </p:clrMapOvr>
  <p:transition spd="med">
    <p:split/>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274638"/>
            <a:ext cx="8572560" cy="1439850"/>
          </a:xfrm>
        </p:spPr>
        <p:txBody>
          <a:bodyPr>
            <a:noAutofit/>
          </a:bodyPr>
          <a:lstStyle/>
          <a:p>
            <a:r>
              <a:rPr lang="tr-TR" sz="2800" b="1" i="1" dirty="0" smtClean="0">
                <a:solidFill>
                  <a:srgbClr val="1C622D"/>
                </a:solidFill>
                <a:latin typeface="Arial Black" pitchFamily="34" charset="0"/>
              </a:rPr>
              <a:t>TÜRKİYEDE SPORUN YAYGINLAŞTIRILMASINA GENEL BİR BAKIŞ (4)</a:t>
            </a:r>
            <a:endParaRPr lang="tr-TR" sz="2800" dirty="0"/>
          </a:p>
        </p:txBody>
      </p:sp>
      <p:sp>
        <p:nvSpPr>
          <p:cNvPr id="3" name="2 İçerik Yer Tutucusu"/>
          <p:cNvSpPr>
            <a:spLocks noGrp="1"/>
          </p:cNvSpPr>
          <p:nvPr>
            <p:ph idx="1"/>
          </p:nvPr>
        </p:nvSpPr>
        <p:spPr>
          <a:xfrm>
            <a:off x="457200" y="2000240"/>
            <a:ext cx="8229600" cy="4125923"/>
          </a:xfrm>
        </p:spPr>
        <p:txBody>
          <a:bodyPr/>
          <a:lstStyle/>
          <a:p>
            <a:r>
              <a:rPr lang="tr-TR" b="1" i="1" dirty="0" smtClean="0">
                <a:solidFill>
                  <a:srgbClr val="FF0000"/>
                </a:solidFill>
                <a:latin typeface="Arial Black" pitchFamily="34" charset="0"/>
              </a:rPr>
              <a:t>MEB OKULLARDA</a:t>
            </a:r>
          </a:p>
          <a:p>
            <a:r>
              <a:rPr lang="tr-TR" b="1" i="1" dirty="0" smtClean="0">
                <a:latin typeface="Arial Black" pitchFamily="34" charset="0"/>
              </a:rPr>
              <a:t>Lisanslı olarak spor yapan öğrenci sayısı; 435366   (2006)</a:t>
            </a:r>
          </a:p>
          <a:p>
            <a:r>
              <a:rPr lang="tr-TR" b="1" i="1" dirty="0" smtClean="0">
                <a:latin typeface="Arial Black" pitchFamily="34" charset="0"/>
              </a:rPr>
              <a:t>Her 30 öğrenciden biri spor yapıyor</a:t>
            </a:r>
          </a:p>
          <a:p>
            <a:r>
              <a:rPr lang="tr-TR" b="1" i="1" dirty="0" smtClean="0">
                <a:latin typeface="Arial Black" pitchFamily="34" charset="0"/>
              </a:rPr>
              <a:t>Öğrencilerin  648’i  bir spor tesisinden yararlanabiliyor</a:t>
            </a:r>
            <a:r>
              <a:rPr lang="tr-TR" b="1" dirty="0" smtClean="0">
                <a:latin typeface="Arial Black" pitchFamily="34" charset="0"/>
              </a:rPr>
              <a:t>.</a:t>
            </a:r>
          </a:p>
          <a:p>
            <a:endParaRPr lang="tr-TR" dirty="0"/>
          </a:p>
        </p:txBody>
      </p:sp>
    </p:spTree>
  </p:cSld>
  <p:clrMapOvr>
    <a:masterClrMapping/>
  </p:clrMapOvr>
  <p:transition spd="med">
    <p:wheel spokes="2"/>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643998" cy="1368412"/>
          </a:xfrm>
        </p:spPr>
        <p:txBody>
          <a:bodyPr>
            <a:noAutofit/>
          </a:bodyPr>
          <a:lstStyle/>
          <a:p>
            <a:r>
              <a:rPr lang="tr-TR" sz="2800" b="1" i="1" dirty="0" smtClean="0">
                <a:solidFill>
                  <a:srgbClr val="1C622D"/>
                </a:solidFill>
                <a:latin typeface="Arial Black" pitchFamily="34" charset="0"/>
              </a:rPr>
              <a:t>TÜRKİYEDE SPORUN YAYGINLAŞTIRILMASINA GENEL BİR BAKIŞ (5)</a:t>
            </a:r>
            <a:endParaRPr lang="tr-TR" sz="2800" dirty="0"/>
          </a:p>
        </p:txBody>
      </p:sp>
      <p:sp>
        <p:nvSpPr>
          <p:cNvPr id="3" name="2 İçerik Yer Tutucusu"/>
          <p:cNvSpPr>
            <a:spLocks noGrp="1"/>
          </p:cNvSpPr>
          <p:nvPr>
            <p:ph idx="1"/>
          </p:nvPr>
        </p:nvSpPr>
        <p:spPr>
          <a:xfrm>
            <a:off x="457200" y="1857364"/>
            <a:ext cx="8229600" cy="4268799"/>
          </a:xfrm>
        </p:spPr>
        <p:txBody>
          <a:bodyPr/>
          <a:lstStyle/>
          <a:p>
            <a:r>
              <a:rPr lang="tr-TR" b="1" i="1" dirty="0" smtClean="0">
                <a:solidFill>
                  <a:srgbClr val="FF0000"/>
                </a:solidFill>
                <a:latin typeface="Arial Black" pitchFamily="34" charset="0"/>
              </a:rPr>
              <a:t>GSGM ‘YE BAĞLI SPOR TESİSLERİ </a:t>
            </a:r>
          </a:p>
          <a:p>
            <a:r>
              <a:rPr lang="tr-TR" i="1" dirty="0" smtClean="0">
                <a:latin typeface="Arial Black" pitchFamily="34" charset="0"/>
              </a:rPr>
              <a:t>GSGM ‘ye bağlı Yaklaşık  </a:t>
            </a:r>
            <a:r>
              <a:rPr lang="tr-TR" b="1" i="1" u="sng" dirty="0" smtClean="0">
                <a:latin typeface="Arial Black" pitchFamily="34" charset="0"/>
              </a:rPr>
              <a:t>9029 Açık</a:t>
            </a:r>
            <a:r>
              <a:rPr lang="tr-TR" i="1" u="sng" dirty="0" smtClean="0">
                <a:latin typeface="Arial Black" pitchFamily="34" charset="0"/>
              </a:rPr>
              <a:t> ve </a:t>
            </a:r>
            <a:r>
              <a:rPr lang="tr-TR" b="1" i="1" u="sng" dirty="0" smtClean="0">
                <a:latin typeface="Arial Black" pitchFamily="34" charset="0"/>
              </a:rPr>
              <a:t>Kapalı</a:t>
            </a:r>
            <a:r>
              <a:rPr lang="tr-TR" i="1" dirty="0" smtClean="0">
                <a:latin typeface="Arial Black" pitchFamily="34" charset="0"/>
              </a:rPr>
              <a:t> Spor Tesisi bulunuyor  (2007)</a:t>
            </a:r>
          </a:p>
          <a:p>
            <a:r>
              <a:rPr lang="tr-TR" i="1" dirty="0" smtClean="0">
                <a:latin typeface="Arial Black" pitchFamily="34" charset="0"/>
              </a:rPr>
              <a:t>Nüfusa göre yaklaşık  </a:t>
            </a:r>
            <a:r>
              <a:rPr lang="tr-TR" b="1" i="1" u="sng" dirty="0" smtClean="0">
                <a:latin typeface="Arial Black" pitchFamily="34" charset="0"/>
              </a:rPr>
              <a:t>6240 kişiye</a:t>
            </a:r>
            <a:r>
              <a:rPr lang="tr-TR" i="1" u="sng" dirty="0" smtClean="0">
                <a:latin typeface="Arial Black" pitchFamily="34" charset="0"/>
              </a:rPr>
              <a:t> </a:t>
            </a:r>
            <a:r>
              <a:rPr lang="tr-TR" i="1" dirty="0" smtClean="0">
                <a:latin typeface="Arial Black" pitchFamily="34" charset="0"/>
              </a:rPr>
              <a:t>bir spor tesisi düşüyor. </a:t>
            </a:r>
          </a:p>
          <a:p>
            <a:endParaRPr lang="tr-TR" dirty="0"/>
          </a:p>
        </p:txBody>
      </p:sp>
    </p:spTree>
  </p:cSld>
  <p:clrMapOvr>
    <a:masterClrMapping/>
  </p:clrMapOvr>
  <p:transition spd="med">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715436" cy="1368412"/>
          </a:xfrm>
        </p:spPr>
        <p:txBody>
          <a:bodyPr>
            <a:noAutofit/>
          </a:bodyPr>
          <a:lstStyle/>
          <a:p>
            <a:r>
              <a:rPr lang="tr-TR" sz="2800" b="1" i="1" dirty="0" smtClean="0">
                <a:solidFill>
                  <a:srgbClr val="1C622D"/>
                </a:solidFill>
                <a:latin typeface="Arial Black" pitchFamily="34" charset="0"/>
              </a:rPr>
              <a:t>TÜRKİYEDE SPORUN YAYGINLAŞTIRILMASINA GENEL BİR BAKIŞ (6)</a:t>
            </a:r>
            <a:endParaRPr lang="tr-TR" sz="2800" dirty="0"/>
          </a:p>
        </p:txBody>
      </p:sp>
      <p:sp>
        <p:nvSpPr>
          <p:cNvPr id="3" name="2 İçerik Yer Tutucusu"/>
          <p:cNvSpPr>
            <a:spLocks noGrp="1"/>
          </p:cNvSpPr>
          <p:nvPr>
            <p:ph idx="1"/>
          </p:nvPr>
        </p:nvSpPr>
        <p:spPr>
          <a:xfrm>
            <a:off x="285720" y="1857364"/>
            <a:ext cx="8643998" cy="4643470"/>
          </a:xfrm>
        </p:spPr>
        <p:txBody>
          <a:bodyPr>
            <a:normAutofit lnSpcReduction="10000"/>
          </a:bodyPr>
          <a:lstStyle/>
          <a:p>
            <a:r>
              <a:rPr lang="tr-TR" b="1" i="1" dirty="0" smtClean="0">
                <a:solidFill>
                  <a:srgbClr val="1C622D"/>
                </a:solidFill>
                <a:latin typeface="Arial Black" pitchFamily="34" charset="0"/>
              </a:rPr>
              <a:t>MEB ‘NA BAĞLI OKULLARDA GÖREVLİ BEDEN EĞİTİMİ ÖĞRETMENİ</a:t>
            </a:r>
          </a:p>
          <a:p>
            <a:r>
              <a:rPr lang="tr-TR" b="1" i="1" dirty="0" smtClean="0">
                <a:latin typeface="Arial Black" pitchFamily="34" charset="0"/>
              </a:rPr>
              <a:t>MEB ‘</a:t>
            </a:r>
            <a:r>
              <a:rPr lang="tr-TR" b="1" i="1" dirty="0" err="1" smtClean="0">
                <a:latin typeface="Arial Black" pitchFamily="34" charset="0"/>
              </a:rPr>
              <a:t>na</a:t>
            </a:r>
            <a:r>
              <a:rPr lang="tr-TR" b="1" i="1" dirty="0" smtClean="0">
                <a:latin typeface="Arial Black" pitchFamily="34" charset="0"/>
              </a:rPr>
              <a:t> bağlı okullarda görevli beden eğitimi öğretmeni sayısı ; </a:t>
            </a:r>
            <a:r>
              <a:rPr lang="tr-TR" b="1" i="1" u="sng" dirty="0" smtClean="0">
                <a:latin typeface="Arial Black" pitchFamily="34" charset="0"/>
              </a:rPr>
              <a:t>12030  </a:t>
            </a:r>
            <a:r>
              <a:rPr lang="tr-TR" b="1" i="1" dirty="0" smtClean="0">
                <a:latin typeface="Arial Black" pitchFamily="34" charset="0"/>
              </a:rPr>
              <a:t>(2006)</a:t>
            </a:r>
          </a:p>
          <a:p>
            <a:endParaRPr lang="tr-TR" b="1" i="1" u="sng" dirty="0" smtClean="0">
              <a:latin typeface="Arial Black" pitchFamily="34" charset="0"/>
            </a:endParaRPr>
          </a:p>
          <a:p>
            <a:r>
              <a:rPr lang="tr-TR" b="1" i="1" dirty="0" smtClean="0">
                <a:latin typeface="Arial Black" pitchFamily="34" charset="0"/>
              </a:rPr>
              <a:t>Yaklaşık  </a:t>
            </a:r>
            <a:r>
              <a:rPr lang="tr-TR" b="1" i="1" u="sng" dirty="0" smtClean="0">
                <a:latin typeface="Arial Black" pitchFamily="34" charset="0"/>
              </a:rPr>
              <a:t>1000</a:t>
            </a:r>
            <a:r>
              <a:rPr lang="tr-TR" b="1" i="1" dirty="0" smtClean="0">
                <a:latin typeface="Arial Black" pitchFamily="34" charset="0"/>
              </a:rPr>
              <a:t> öğrenciye </a:t>
            </a:r>
            <a:r>
              <a:rPr lang="tr-TR" b="1" i="1" u="sng" dirty="0" smtClean="0">
                <a:latin typeface="Arial Black" pitchFamily="34" charset="0"/>
              </a:rPr>
              <a:t>bir</a:t>
            </a:r>
            <a:r>
              <a:rPr lang="tr-TR" b="1" i="1" dirty="0" smtClean="0">
                <a:latin typeface="Arial Black" pitchFamily="34" charset="0"/>
              </a:rPr>
              <a:t> beden eğitimi öğretmeni düşüyor</a:t>
            </a:r>
            <a:r>
              <a:rPr lang="tr-TR" i="1" dirty="0" smtClean="0">
                <a:latin typeface="Arial Black" pitchFamily="34" charset="0"/>
              </a:rPr>
              <a:t>.</a:t>
            </a:r>
          </a:p>
          <a:p>
            <a:endParaRPr lang="tr-TR" dirty="0"/>
          </a:p>
        </p:txBody>
      </p:sp>
    </p:spTree>
  </p:cSld>
  <p:clrMapOvr>
    <a:masterClrMapping/>
  </p:clrMapOvr>
  <p:transition spd="med">
    <p:diamond/>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274638"/>
            <a:ext cx="8572560" cy="1511288"/>
          </a:xfrm>
        </p:spPr>
        <p:txBody>
          <a:bodyPr>
            <a:noAutofit/>
          </a:bodyPr>
          <a:lstStyle/>
          <a:p>
            <a:r>
              <a:rPr lang="tr-TR" sz="2800" b="1" i="1" dirty="0" smtClean="0">
                <a:solidFill>
                  <a:srgbClr val="1C622D"/>
                </a:solidFill>
                <a:latin typeface="Arial Black" pitchFamily="34" charset="0"/>
              </a:rPr>
              <a:t>TÜRKİYEDE SPORUN YAYGINLAŞTIRILMASINA GENEL BİR BAKIŞ (7)</a:t>
            </a:r>
            <a:endParaRPr lang="tr-TR" sz="2800" dirty="0"/>
          </a:p>
        </p:txBody>
      </p:sp>
      <p:sp>
        <p:nvSpPr>
          <p:cNvPr id="3" name="2 İçerik Yer Tutucusu"/>
          <p:cNvSpPr>
            <a:spLocks noGrp="1"/>
          </p:cNvSpPr>
          <p:nvPr>
            <p:ph idx="1"/>
          </p:nvPr>
        </p:nvSpPr>
        <p:spPr>
          <a:xfrm>
            <a:off x="457200" y="2143116"/>
            <a:ext cx="8229600" cy="3983047"/>
          </a:xfrm>
        </p:spPr>
        <p:txBody>
          <a:bodyPr/>
          <a:lstStyle/>
          <a:p>
            <a:r>
              <a:rPr lang="tr-TR" b="1" i="1" u="sng" dirty="0" smtClean="0">
                <a:solidFill>
                  <a:srgbClr val="FF0000"/>
                </a:solidFill>
                <a:latin typeface="Arial Black" pitchFamily="34" charset="0"/>
              </a:rPr>
              <a:t>ÜNİVERSİTE BESYO MEZUN SAYISI;</a:t>
            </a:r>
          </a:p>
          <a:p>
            <a:r>
              <a:rPr lang="tr-TR" b="1" i="1" dirty="0" smtClean="0">
                <a:latin typeface="Arial Black" pitchFamily="34" charset="0"/>
              </a:rPr>
              <a:t>MEB’ </a:t>
            </a:r>
            <a:r>
              <a:rPr lang="tr-TR" b="1" i="1" dirty="0" err="1" smtClean="0">
                <a:latin typeface="Arial Black" pitchFamily="34" charset="0"/>
              </a:rPr>
              <a:t>nın</a:t>
            </a:r>
            <a:r>
              <a:rPr lang="tr-TR" b="1" i="1" dirty="0" smtClean="0">
                <a:latin typeface="Arial Black" pitchFamily="34" charset="0"/>
              </a:rPr>
              <a:t> </a:t>
            </a:r>
            <a:r>
              <a:rPr lang="tr-TR" b="1" i="1" u="sng" dirty="0" smtClean="0">
                <a:latin typeface="Arial Black" pitchFamily="34" charset="0"/>
              </a:rPr>
              <a:t>istihdam</a:t>
            </a:r>
            <a:r>
              <a:rPr lang="tr-TR" b="1" i="1" dirty="0" smtClean="0">
                <a:latin typeface="Arial Black" pitchFamily="34" charset="0"/>
              </a:rPr>
              <a:t> etmeyi planladığı sayıdan </a:t>
            </a:r>
            <a:r>
              <a:rPr lang="tr-TR" b="1" i="1" u="sng" dirty="0" smtClean="0">
                <a:latin typeface="Arial Black" pitchFamily="34" charset="0"/>
              </a:rPr>
              <a:t>çok fazla</a:t>
            </a:r>
            <a:r>
              <a:rPr lang="tr-TR" b="1" i="1" dirty="0" smtClean="0">
                <a:latin typeface="Arial Black" pitchFamily="34" charset="0"/>
              </a:rPr>
              <a:t> olduğu belirtilmektedir</a:t>
            </a:r>
            <a:r>
              <a:rPr lang="tr-TR" sz="3600" b="1" dirty="0" smtClean="0">
                <a:latin typeface="Arial Black" pitchFamily="34" charset="0"/>
              </a:rPr>
              <a:t>.</a:t>
            </a:r>
            <a:endParaRPr lang="tr-TR" dirty="0">
              <a:latin typeface="Arial Black" pitchFamily="34" charset="0"/>
            </a:endParaRPr>
          </a:p>
        </p:txBody>
      </p:sp>
    </p:spTree>
  </p:cSld>
  <p:clrMapOvr>
    <a:masterClrMapping/>
  </p:clrMapOvr>
  <p:transition spd="med">
    <p:push dir="u"/>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643998" cy="1511288"/>
          </a:xfrm>
        </p:spPr>
        <p:txBody>
          <a:bodyPr>
            <a:noAutofit/>
          </a:bodyPr>
          <a:lstStyle/>
          <a:p>
            <a:r>
              <a:rPr lang="tr-TR" sz="2800" b="1" i="1" dirty="0" smtClean="0">
                <a:solidFill>
                  <a:srgbClr val="1C622D"/>
                </a:solidFill>
                <a:latin typeface="Arial Black" pitchFamily="34" charset="0"/>
              </a:rPr>
              <a:t>TÜRKİYEDE SPORUN YAYGINLAŞTIRILMASINA GENEL BİR BAKIŞ (8)</a:t>
            </a:r>
            <a:endParaRPr lang="tr-TR" sz="2800" dirty="0"/>
          </a:p>
        </p:txBody>
      </p:sp>
      <p:sp>
        <p:nvSpPr>
          <p:cNvPr id="3" name="2 İçerik Yer Tutucusu"/>
          <p:cNvSpPr>
            <a:spLocks noGrp="1"/>
          </p:cNvSpPr>
          <p:nvPr>
            <p:ph idx="1"/>
          </p:nvPr>
        </p:nvSpPr>
        <p:spPr>
          <a:xfrm>
            <a:off x="214282" y="2000240"/>
            <a:ext cx="8643998" cy="4500594"/>
          </a:xfrm>
        </p:spPr>
        <p:txBody>
          <a:bodyPr/>
          <a:lstStyle/>
          <a:p>
            <a:r>
              <a:rPr lang="tr-TR" b="1" i="1" dirty="0" smtClean="0">
                <a:solidFill>
                  <a:srgbClr val="FF0000"/>
                </a:solidFill>
                <a:latin typeface="Arial Black" pitchFamily="34" charset="0"/>
              </a:rPr>
              <a:t>TÜRKİYEDE ANTRENÖR SAYISI</a:t>
            </a:r>
          </a:p>
          <a:p>
            <a:r>
              <a:rPr lang="tr-TR" i="1" u="sng" dirty="0" smtClean="0">
                <a:latin typeface="Arial Black" pitchFamily="34" charset="0"/>
              </a:rPr>
              <a:t>2001 verilerine göre;</a:t>
            </a:r>
            <a:r>
              <a:rPr lang="tr-TR" i="1" dirty="0" smtClean="0">
                <a:latin typeface="Arial Black" pitchFamily="34" charset="0"/>
              </a:rPr>
              <a:t> yaklaşık </a:t>
            </a:r>
            <a:r>
              <a:rPr lang="tr-TR" b="1" i="1" dirty="0" smtClean="0">
                <a:latin typeface="Arial Black" pitchFamily="34" charset="0"/>
              </a:rPr>
              <a:t>40 </a:t>
            </a:r>
            <a:r>
              <a:rPr lang="tr-TR" i="1" dirty="0" smtClean="0">
                <a:latin typeface="Arial Black" pitchFamily="34" charset="0"/>
              </a:rPr>
              <a:t>spor branşından yaklaşık  </a:t>
            </a:r>
            <a:r>
              <a:rPr lang="tr-TR" b="1" i="1" dirty="0" smtClean="0">
                <a:solidFill>
                  <a:srgbClr val="1C622D"/>
                </a:solidFill>
                <a:latin typeface="Arial Black" pitchFamily="34" charset="0"/>
              </a:rPr>
              <a:t>18605 Antrenör</a:t>
            </a:r>
            <a:r>
              <a:rPr lang="tr-TR" i="1" dirty="0" smtClean="0">
                <a:latin typeface="Arial Black" pitchFamily="34" charset="0"/>
              </a:rPr>
              <a:t> bulunuyor,</a:t>
            </a:r>
          </a:p>
          <a:p>
            <a:r>
              <a:rPr lang="tr-TR" b="1" i="1" dirty="0" smtClean="0">
                <a:latin typeface="Arial Black" pitchFamily="34" charset="0"/>
              </a:rPr>
              <a:t>30 sporcuya</a:t>
            </a:r>
            <a:r>
              <a:rPr lang="tr-TR" i="1" dirty="0" smtClean="0">
                <a:latin typeface="Arial Black" pitchFamily="34" charset="0"/>
              </a:rPr>
              <a:t> </a:t>
            </a:r>
            <a:r>
              <a:rPr lang="tr-TR" i="1" u="sng" dirty="0" smtClean="0">
                <a:solidFill>
                  <a:srgbClr val="FF0000"/>
                </a:solidFill>
                <a:latin typeface="Arial Black" pitchFamily="34" charset="0"/>
              </a:rPr>
              <a:t>bir Antrenör</a:t>
            </a:r>
            <a:r>
              <a:rPr lang="tr-TR" i="1" dirty="0" smtClean="0">
                <a:solidFill>
                  <a:srgbClr val="FF0000"/>
                </a:solidFill>
                <a:latin typeface="Arial Black" pitchFamily="34" charset="0"/>
              </a:rPr>
              <a:t> </a:t>
            </a:r>
            <a:r>
              <a:rPr lang="tr-TR" i="1" dirty="0" smtClean="0">
                <a:latin typeface="Arial Black" pitchFamily="34" charset="0"/>
              </a:rPr>
              <a:t>düşüyor,</a:t>
            </a:r>
          </a:p>
          <a:p>
            <a:r>
              <a:rPr lang="tr-TR" i="1" u="sng" dirty="0" smtClean="0">
                <a:latin typeface="Arial Black" pitchFamily="34" charset="0"/>
              </a:rPr>
              <a:t>Çağdaş standart ise</a:t>
            </a:r>
            <a:r>
              <a:rPr lang="tr-TR" i="1" dirty="0" smtClean="0">
                <a:latin typeface="Arial Black" pitchFamily="34" charset="0"/>
              </a:rPr>
              <a:t>, </a:t>
            </a:r>
            <a:r>
              <a:rPr lang="tr-TR" b="1" i="1" dirty="0" smtClean="0">
                <a:latin typeface="Arial Black" pitchFamily="34" charset="0"/>
              </a:rPr>
              <a:t>20 sporcuya</a:t>
            </a:r>
            <a:r>
              <a:rPr lang="tr-TR" i="1" dirty="0" smtClean="0">
                <a:latin typeface="Arial Black" pitchFamily="34" charset="0"/>
              </a:rPr>
              <a:t> </a:t>
            </a:r>
            <a:r>
              <a:rPr lang="tr-TR" i="1" u="sng" dirty="0" smtClean="0">
                <a:latin typeface="Arial Black" pitchFamily="34" charset="0"/>
              </a:rPr>
              <a:t>bir Antrenör</a:t>
            </a:r>
            <a:r>
              <a:rPr lang="tr-TR" i="1" dirty="0" smtClean="0">
                <a:latin typeface="Arial Black" pitchFamily="34" charset="0"/>
              </a:rPr>
              <a:t> düşmesi gerekiyor.</a:t>
            </a:r>
          </a:p>
          <a:p>
            <a:endParaRPr lang="tr-TR" dirty="0"/>
          </a:p>
        </p:txBody>
      </p:sp>
    </p:spTree>
  </p:cSld>
  <p:clrMapOvr>
    <a:masterClrMapping/>
  </p:clrMapOvr>
  <p:transition spd="med">
    <p:dissolv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643998" cy="1582726"/>
          </a:xfrm>
        </p:spPr>
        <p:txBody>
          <a:bodyPr>
            <a:noAutofit/>
          </a:bodyPr>
          <a:lstStyle/>
          <a:p>
            <a:r>
              <a:rPr lang="tr-TR" sz="2800" b="1" i="1" dirty="0" smtClean="0">
                <a:solidFill>
                  <a:srgbClr val="1C622D"/>
                </a:solidFill>
                <a:latin typeface="Arial Black" pitchFamily="34" charset="0"/>
              </a:rPr>
              <a:t>TÜRKİYEDE SPORUN YAYGINLAŞTIRILMASINA GENEL BİR BAKIŞ (9)</a:t>
            </a:r>
            <a:endParaRPr lang="tr-TR" sz="2800" dirty="0"/>
          </a:p>
        </p:txBody>
      </p:sp>
      <p:sp>
        <p:nvSpPr>
          <p:cNvPr id="3" name="2 İçerik Yer Tutucusu"/>
          <p:cNvSpPr>
            <a:spLocks noGrp="1"/>
          </p:cNvSpPr>
          <p:nvPr>
            <p:ph idx="1"/>
          </p:nvPr>
        </p:nvSpPr>
        <p:spPr>
          <a:xfrm>
            <a:off x="214282" y="2071678"/>
            <a:ext cx="8715436" cy="4429156"/>
          </a:xfrm>
        </p:spPr>
        <p:txBody>
          <a:bodyPr/>
          <a:lstStyle/>
          <a:p>
            <a:r>
              <a:rPr lang="tr-TR" sz="4400" b="1" i="1" dirty="0" smtClean="0"/>
              <a:t>Sayılara bakıldığında</a:t>
            </a:r>
          </a:p>
          <a:p>
            <a:r>
              <a:rPr lang="tr-TR" sz="4400" b="1" i="1" dirty="0" smtClean="0"/>
              <a:t>Ülkemizde gerçekten spor yapılıyor mu? !!!</a:t>
            </a:r>
          </a:p>
          <a:p>
            <a:r>
              <a:rPr lang="tr-TR" sz="4400" b="1" i="1" dirty="0" smtClean="0"/>
              <a:t>Yoksa kendimizi mi kandırıyoruz?!!</a:t>
            </a:r>
          </a:p>
          <a:p>
            <a:endParaRPr lang="tr-TR" dirty="0"/>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5298" name="Rectangle 2"/>
          <p:cNvSpPr>
            <a:spLocks noGrp="1" noChangeArrowheads="1"/>
          </p:cNvSpPr>
          <p:nvPr>
            <p:ph type="title"/>
          </p:nvPr>
        </p:nvSpPr>
        <p:spPr>
          <a:xfrm>
            <a:off x="457200" y="381000"/>
            <a:ext cx="8229600" cy="833422"/>
          </a:xfrm>
        </p:spPr>
        <p:txBody>
          <a:bodyPr>
            <a:normAutofit/>
          </a:bodyPr>
          <a:lstStyle/>
          <a:p>
            <a:r>
              <a:rPr lang="tr-TR" sz="4800" b="1" i="1" dirty="0">
                <a:solidFill>
                  <a:schemeClr val="folHlink"/>
                </a:solidFill>
              </a:rPr>
              <a:t>Yönetim Kavramı (2)</a:t>
            </a:r>
          </a:p>
        </p:txBody>
      </p:sp>
      <p:sp>
        <p:nvSpPr>
          <p:cNvPr id="695299" name="Rectangle 3"/>
          <p:cNvSpPr>
            <a:spLocks noGrp="1" noChangeArrowheads="1"/>
          </p:cNvSpPr>
          <p:nvPr>
            <p:ph type="body" idx="1"/>
          </p:nvPr>
        </p:nvSpPr>
        <p:spPr>
          <a:xfrm>
            <a:off x="395288" y="1285861"/>
            <a:ext cx="8424862" cy="5167328"/>
          </a:xfrm>
        </p:spPr>
        <p:txBody>
          <a:bodyPr/>
          <a:lstStyle/>
          <a:p>
            <a:r>
              <a:rPr lang="tr-TR" sz="3600" b="1" i="1" dirty="0" smtClean="0"/>
              <a:t>Hepimiz </a:t>
            </a:r>
            <a:r>
              <a:rPr lang="tr-TR" sz="3600" b="1" i="1" dirty="0"/>
              <a:t>birer </a:t>
            </a:r>
            <a:r>
              <a:rPr lang="tr-TR" sz="3600" b="1" i="1" u="sng" dirty="0">
                <a:solidFill>
                  <a:schemeClr val="folHlink"/>
                </a:solidFill>
              </a:rPr>
              <a:t>“YÖNETİCİ”</a:t>
            </a:r>
            <a:r>
              <a:rPr lang="tr-TR" sz="3600" b="1" i="1" dirty="0"/>
              <a:t> sayılırız.</a:t>
            </a:r>
          </a:p>
          <a:p>
            <a:r>
              <a:rPr lang="tr-TR" sz="3600" b="1" i="1" dirty="0"/>
              <a:t>Ustalığımızı,</a:t>
            </a:r>
          </a:p>
          <a:p>
            <a:r>
              <a:rPr lang="tr-TR" sz="3600" b="1" i="1" dirty="0"/>
              <a:t>Zamanımızı ve </a:t>
            </a:r>
          </a:p>
          <a:p>
            <a:r>
              <a:rPr lang="tr-TR" sz="3600" b="1" i="1" dirty="0"/>
              <a:t>Faaliyetlerimizi </a:t>
            </a:r>
          </a:p>
          <a:p>
            <a:r>
              <a:rPr lang="tr-TR" sz="3600" b="1" i="1" dirty="0">
                <a:solidFill>
                  <a:schemeClr val="folHlink"/>
                </a:solidFill>
              </a:rPr>
              <a:t>Planlayıp, </a:t>
            </a:r>
            <a:r>
              <a:rPr lang="tr-TR" sz="3600" b="1" i="1" dirty="0" smtClean="0">
                <a:solidFill>
                  <a:schemeClr val="folHlink"/>
                </a:solidFill>
              </a:rPr>
              <a:t>örgütler, </a:t>
            </a:r>
            <a:r>
              <a:rPr lang="tr-TR" sz="3600" b="1" i="1" u="sng" dirty="0" smtClean="0">
                <a:solidFill>
                  <a:srgbClr val="660033"/>
                </a:solidFill>
              </a:rPr>
              <a:t>yönlendirir </a:t>
            </a:r>
            <a:r>
              <a:rPr lang="tr-TR" sz="3600" b="1" i="1" dirty="0">
                <a:solidFill>
                  <a:schemeClr val="hlink"/>
                </a:solidFill>
              </a:rPr>
              <a:t>ve </a:t>
            </a:r>
            <a:r>
              <a:rPr lang="tr-TR" sz="3600" b="1" i="1" u="sng" dirty="0">
                <a:solidFill>
                  <a:srgbClr val="660033"/>
                </a:solidFill>
              </a:rPr>
              <a:t>kontrol ederiz.</a:t>
            </a:r>
          </a:p>
          <a:p>
            <a:pPr>
              <a:buFont typeface="Wingdings" pitchFamily="2" charset="2"/>
              <a:buNone/>
            </a:pPr>
            <a:r>
              <a:rPr lang="tr-TR" sz="3600" b="1" i="1" dirty="0">
                <a:solidFill>
                  <a:schemeClr val="tx1"/>
                </a:solidFill>
              </a:rPr>
              <a:t>        </a:t>
            </a:r>
            <a:r>
              <a:rPr lang="tr-TR" sz="4000" b="1" i="1" dirty="0">
                <a:solidFill>
                  <a:schemeClr val="tx1"/>
                </a:solidFill>
              </a:rPr>
              <a:t>Böylece kendimizi yönetiriz…..</a:t>
            </a:r>
          </a:p>
          <a:p>
            <a:endParaRPr lang="tr-TR" sz="3600" dirty="0"/>
          </a:p>
        </p:txBody>
      </p:sp>
    </p:spTree>
  </p:cSld>
  <p:clrMapOvr>
    <a:masterClrMapping/>
  </p:clrMapOvr>
  <p:transition spd="med">
    <p:dissolv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0722" name="Rectangle 2"/>
          <p:cNvSpPr>
            <a:spLocks noGrp="1" noChangeArrowheads="1"/>
          </p:cNvSpPr>
          <p:nvPr>
            <p:ph type="title"/>
          </p:nvPr>
        </p:nvSpPr>
        <p:spPr>
          <a:xfrm>
            <a:off x="457200" y="188913"/>
            <a:ext cx="8229600" cy="360362"/>
          </a:xfrm>
        </p:spPr>
        <p:txBody>
          <a:bodyPr>
            <a:normAutofit fontScale="90000"/>
          </a:bodyPr>
          <a:lstStyle/>
          <a:p>
            <a:r>
              <a:rPr lang="tr-TR" sz="2000" b="1" i="1" dirty="0">
                <a:solidFill>
                  <a:schemeClr val="tx1"/>
                </a:solidFill>
              </a:rPr>
              <a:t>Avrupa Ülkelerinin Nüfus, Kulüp ve Sporcu Sayıları</a:t>
            </a:r>
          </a:p>
        </p:txBody>
      </p:sp>
      <p:graphicFrame>
        <p:nvGraphicFramePr>
          <p:cNvPr id="670952" name="Group 232"/>
          <p:cNvGraphicFramePr>
            <a:graphicFrameLocks noGrp="1"/>
          </p:cNvGraphicFramePr>
          <p:nvPr>
            <p:ph idx="1"/>
          </p:nvPr>
        </p:nvGraphicFramePr>
        <p:xfrm>
          <a:off x="250825" y="692150"/>
          <a:ext cx="8572500" cy="5972937"/>
        </p:xfrm>
        <a:graphic>
          <a:graphicData uri="http://schemas.openxmlformats.org/drawingml/2006/table">
            <a:tbl>
              <a:tblPr/>
              <a:tblGrid>
                <a:gridCol w="1428750"/>
                <a:gridCol w="1428750"/>
                <a:gridCol w="1428750"/>
                <a:gridCol w="1428750"/>
                <a:gridCol w="1428750"/>
                <a:gridCol w="1428750"/>
              </a:tblGrid>
              <a:tr h="5302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200" b="1"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Ülke adı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200" b="1"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Nüfus</a:t>
                      </a:r>
                      <a:r>
                        <a:rPr kumimoji="0" lang="tr-TR" sz="12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200" b="1"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Kulüp Sayısı</a:t>
                      </a:r>
                      <a:r>
                        <a:rPr kumimoji="0" lang="tr-TR" sz="12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200" b="1"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Sporcu Sayısı</a:t>
                      </a:r>
                      <a:r>
                        <a:rPr kumimoji="0" lang="tr-TR" sz="12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200" b="1"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Kulüp Başına Düşen Nüfus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200" b="1"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Kulüp Başına Düşen Sporcu Sayısı</a:t>
                      </a:r>
                      <a:r>
                        <a:rPr kumimoji="0" lang="tr-TR" sz="12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Belçika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9.890.000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17.500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1.350.000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565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77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Danimarka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5.135.400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9.808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1.850.000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524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189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p>
                      <a:pPr marL="0" marR="0" lvl="0" indent="0" algn="l" defTabSz="914400" rtl="0" eaLnBrk="1" fontAlgn="base" latinLnBrk="0" hangingPunct="1">
                        <a:lnSpc>
                          <a:spcPct val="7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Fransa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55.000.000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165.000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13.000.000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333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79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Almanya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83.300.000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80.000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24.000.000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1.000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300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İtalya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57.080.000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70.000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14.000.000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815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200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p>
                      <a:pPr marL="0" marR="0" lvl="0" indent="0" algn="l" defTabSz="914400" rtl="0" eaLnBrk="1" fontAlgn="base" latinLnBrk="0" hangingPunct="1">
                        <a:lnSpc>
                          <a:spcPct val="6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Lüksemburg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378.400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1.100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120.000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344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109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Hollanda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15.000.000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36.000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4.000.000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417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111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Portekiz</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10.500.000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5.000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2.000.000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2100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400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Britanya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57.411.000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160.000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6.500.000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tx1"/>
                          </a:solidFill>
                          <a:effectLst>
                            <a:outerShdw blurRad="38100" dist="38100" dir="2700000" algn="tl">
                              <a:srgbClr val="000000"/>
                            </a:outerShdw>
                          </a:effectLst>
                          <a:latin typeface="Tahoma" pitchFamily="34" charset="0"/>
                        </a:rPr>
                        <a:t>359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40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Türkiye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dirty="0" smtClean="0">
                          <a:ln>
                            <a:noFill/>
                          </a:ln>
                          <a:solidFill>
                            <a:schemeClr val="folHlink"/>
                          </a:solidFill>
                          <a:effectLst>
                            <a:outerShdw blurRad="38100" dist="38100" dir="2700000" algn="tl">
                              <a:srgbClr val="000000"/>
                            </a:outerShdw>
                          </a:effectLst>
                          <a:latin typeface="Tahoma" pitchFamily="34" charset="0"/>
                        </a:rPr>
                        <a:t>70.000.000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folHlink"/>
                          </a:solidFill>
                          <a:effectLst>
                            <a:outerShdw blurRad="38100" dist="38100" dir="2700000" algn="tl">
                              <a:srgbClr val="000000"/>
                            </a:outerShdw>
                          </a:effectLst>
                          <a:latin typeface="Tahoma" pitchFamily="34" charset="0"/>
                        </a:rPr>
                        <a:t>8.062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folHlink"/>
                          </a:solidFill>
                          <a:effectLst>
                            <a:outerShdw blurRad="38100" dist="38100" dir="2700000" algn="tl">
                              <a:srgbClr val="000000"/>
                            </a:outerShdw>
                          </a:effectLst>
                          <a:latin typeface="Tahoma" pitchFamily="34" charset="0"/>
                        </a:rPr>
                        <a:t>1.199.295</a:t>
                      </a:r>
                    </a:p>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rgbClr val="FFCC00"/>
                          </a:solidFill>
                          <a:effectLst>
                            <a:outerShdw blurRad="38100" dist="38100" dir="2700000" algn="tl">
                              <a:srgbClr val="000000"/>
                            </a:outerShdw>
                          </a:effectLst>
                          <a:latin typeface="Tahoma" pitchFamily="34" charset="0"/>
                        </a:rPr>
                        <a:t>245.292 </a:t>
                      </a:r>
                      <a:r>
                        <a:rPr kumimoji="0" lang="tr-TR" sz="1400" b="0" i="1" u="none" strike="noStrike" cap="none" normalizeH="0" baseline="0" smtClean="0">
                          <a:ln>
                            <a:noFill/>
                          </a:ln>
                          <a:solidFill>
                            <a:srgbClr val="FFCC00"/>
                          </a:solidFill>
                          <a:effectLst>
                            <a:outerShdw blurRad="38100" dist="38100" dir="2700000" algn="tl">
                              <a:srgbClr val="000000"/>
                            </a:outerShdw>
                          </a:effectLst>
                          <a:latin typeface="Tahoma" pitchFamily="34"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smtClean="0">
                          <a:ln>
                            <a:noFill/>
                          </a:ln>
                          <a:solidFill>
                            <a:schemeClr val="folHlink"/>
                          </a:solidFill>
                          <a:effectLst>
                            <a:outerShdw blurRad="38100" dist="38100" dir="2700000" algn="tl">
                              <a:srgbClr val="000000"/>
                            </a:outerShdw>
                          </a:effectLst>
                          <a:latin typeface="Tahoma" pitchFamily="34" charset="0"/>
                        </a:rPr>
                        <a:t>8.682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1400" b="1" i="1" u="none" strike="noStrike" cap="none" normalizeH="0" baseline="0" dirty="0" smtClean="0">
                          <a:ln>
                            <a:noFill/>
                          </a:ln>
                          <a:solidFill>
                            <a:schemeClr val="folHlink"/>
                          </a:solidFill>
                          <a:effectLst>
                            <a:outerShdw blurRad="38100" dist="38100" dir="2700000" algn="tl">
                              <a:srgbClr val="000000"/>
                            </a:outerShdw>
                          </a:effectLst>
                          <a:latin typeface="Tahoma" pitchFamily="34" charset="0"/>
                        </a:rPr>
                        <a:t>67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dissolv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2770" name="Rectangle 2"/>
          <p:cNvSpPr>
            <a:spLocks noGrp="1" noChangeArrowheads="1"/>
          </p:cNvSpPr>
          <p:nvPr>
            <p:ph type="title"/>
          </p:nvPr>
        </p:nvSpPr>
        <p:spPr>
          <a:xfrm>
            <a:off x="250825" y="476250"/>
            <a:ext cx="8642350" cy="881048"/>
          </a:xfrm>
        </p:spPr>
        <p:txBody>
          <a:bodyPr/>
          <a:lstStyle/>
          <a:p>
            <a:r>
              <a:rPr lang="tr-TR" sz="2400" b="1" i="1" dirty="0">
                <a:solidFill>
                  <a:schemeClr val="tx1"/>
                </a:solidFill>
              </a:rPr>
              <a:t>Avrupa Ülkelerinde Nüfus Ve Sporcu Sayıları Oranları</a:t>
            </a:r>
          </a:p>
        </p:txBody>
      </p:sp>
      <p:graphicFrame>
        <p:nvGraphicFramePr>
          <p:cNvPr id="672861" name="Group 93"/>
          <p:cNvGraphicFramePr>
            <a:graphicFrameLocks noGrp="1"/>
          </p:cNvGraphicFramePr>
          <p:nvPr>
            <p:ph idx="1"/>
          </p:nvPr>
        </p:nvGraphicFramePr>
        <p:xfrm>
          <a:off x="323850" y="1357302"/>
          <a:ext cx="8534430" cy="5286405"/>
        </p:xfrm>
        <a:graphic>
          <a:graphicData uri="http://schemas.openxmlformats.org/drawingml/2006/table">
            <a:tbl>
              <a:tblPr/>
              <a:tblGrid>
                <a:gridCol w="4267216"/>
                <a:gridCol w="4267214"/>
              </a:tblGrid>
              <a:tr h="973412">
                <a:tc>
                  <a:txBody>
                    <a:bodyPr/>
                    <a:lstStyle/>
                    <a:p>
                      <a:pPr marL="0" marR="0" lvl="0" indent="0" algn="l" defTabSz="914400" rtl="0" eaLnBrk="1" fontAlgn="base" latinLnBrk="0" hangingPunct="1">
                        <a:lnSpc>
                          <a:spcPct val="70000"/>
                        </a:lnSpc>
                        <a:spcBef>
                          <a:spcPct val="20000"/>
                        </a:spcBef>
                        <a:spcAft>
                          <a:spcPct val="0"/>
                        </a:spcAft>
                        <a:buClr>
                          <a:schemeClr val="hlink"/>
                        </a:buClr>
                        <a:buSzPct val="65000"/>
                        <a:buFont typeface="Wingdings" pitchFamily="2" charset="2"/>
                        <a:buNone/>
                        <a:tabLst/>
                      </a:pPr>
                      <a:endParaRPr kumimoji="0" lang="tr-TR" sz="20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p>
                      <a:pPr marL="0" marR="0" lvl="0" indent="0" algn="l" defTabSz="914400" rtl="0" eaLnBrk="1" fontAlgn="base" latinLnBrk="0" hangingPunct="1">
                        <a:lnSpc>
                          <a:spcPct val="70000"/>
                        </a:lnSpc>
                        <a:spcBef>
                          <a:spcPct val="20000"/>
                        </a:spcBef>
                        <a:spcAft>
                          <a:spcPct val="0"/>
                        </a:spcAft>
                        <a:buClr>
                          <a:schemeClr val="hlink"/>
                        </a:buClr>
                        <a:buSzPct val="65000"/>
                        <a:buFont typeface="Wingdings" pitchFamily="2" charset="2"/>
                        <a:buNone/>
                        <a:tabLst/>
                      </a:pPr>
                      <a:r>
                        <a:rPr kumimoji="0" lang="tr-TR" sz="20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Ülke Adı</a:t>
                      </a:r>
                    </a:p>
                    <a:p>
                      <a:pPr marL="0" marR="0" lvl="0" indent="0" algn="l" defTabSz="914400" rtl="0" eaLnBrk="1" fontAlgn="base" latinLnBrk="0" hangingPunct="1">
                        <a:lnSpc>
                          <a:spcPct val="70000"/>
                        </a:lnSpc>
                        <a:spcBef>
                          <a:spcPct val="20000"/>
                        </a:spcBef>
                        <a:spcAft>
                          <a:spcPct val="0"/>
                        </a:spcAft>
                        <a:buClr>
                          <a:schemeClr val="hlink"/>
                        </a:buClr>
                        <a:buSzPct val="65000"/>
                        <a:buFont typeface="Wingdings" pitchFamily="2" charset="2"/>
                        <a:buNone/>
                        <a:tabLst/>
                      </a:pPr>
                      <a:endParaRPr kumimoji="0" lang="tr-TR" sz="20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ct val="20000"/>
                        </a:spcBef>
                        <a:spcAft>
                          <a:spcPct val="0"/>
                        </a:spcAft>
                        <a:buClr>
                          <a:schemeClr val="hlink"/>
                        </a:buClr>
                        <a:buSzPct val="65000"/>
                        <a:buFont typeface="Wingdings" pitchFamily="2" charset="2"/>
                        <a:buNone/>
                        <a:tabLst/>
                      </a:pPr>
                      <a:r>
                        <a:rPr kumimoji="0" lang="tr-TR" sz="20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 </a:t>
                      </a:r>
                    </a:p>
                    <a:p>
                      <a:pPr marL="0" marR="0" lvl="0" indent="0" algn="l" defTabSz="914400" rtl="0" eaLnBrk="1" fontAlgn="base" latinLnBrk="0" hangingPunct="1">
                        <a:lnSpc>
                          <a:spcPct val="70000"/>
                        </a:lnSpc>
                        <a:spcBef>
                          <a:spcPct val="20000"/>
                        </a:spcBef>
                        <a:spcAft>
                          <a:spcPct val="0"/>
                        </a:spcAft>
                        <a:buClr>
                          <a:schemeClr val="hlink"/>
                        </a:buClr>
                        <a:buSzPct val="65000"/>
                        <a:buFont typeface="Wingdings" pitchFamily="2" charset="2"/>
                        <a:buNone/>
                        <a:tabLst/>
                      </a:pPr>
                      <a:r>
                        <a:rPr kumimoji="0" lang="tr-TR" sz="20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Nüfus/Sporcu Sayısı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0073">
                <a:tc>
                  <a:txBody>
                    <a:bodyPr/>
                    <a:lstStyle/>
                    <a:p>
                      <a:pPr marL="0" marR="0" lvl="0" indent="0" algn="l" defTabSz="914400" rtl="0" eaLnBrk="1" fontAlgn="base" latinLnBrk="0" hangingPunct="1">
                        <a:lnSpc>
                          <a:spcPct val="70000"/>
                        </a:lnSpc>
                        <a:spcBef>
                          <a:spcPct val="20000"/>
                        </a:spcBef>
                        <a:spcAft>
                          <a:spcPct val="0"/>
                        </a:spcAft>
                        <a:buClr>
                          <a:schemeClr val="hlink"/>
                        </a:buClr>
                        <a:buSzPct val="65000"/>
                        <a:buFont typeface="Wingdings" pitchFamily="2" charset="2"/>
                        <a:buNone/>
                        <a:tabLst/>
                      </a:pPr>
                      <a:r>
                        <a:rPr kumimoji="0" lang="tr-TR" sz="2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Belçika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ct val="20000"/>
                        </a:spcBef>
                        <a:spcAft>
                          <a:spcPct val="0"/>
                        </a:spcAft>
                        <a:buClr>
                          <a:schemeClr val="hlink"/>
                        </a:buClr>
                        <a:buSzPct val="65000"/>
                        <a:buFont typeface="Wingdings" pitchFamily="2" charset="2"/>
                        <a:buNone/>
                        <a:tabLst/>
                      </a:pPr>
                      <a:r>
                        <a:rPr kumimoji="0" lang="tr-TR" sz="2400" b="1"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           13,650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1884">
                <a:tc>
                  <a:txBody>
                    <a:bodyPr/>
                    <a:lstStyle/>
                    <a:p>
                      <a:pPr marL="0" marR="0" lvl="0" indent="0" algn="l" defTabSz="914400" rtl="0" eaLnBrk="1" fontAlgn="base" latinLnBrk="0" hangingPunct="1">
                        <a:lnSpc>
                          <a:spcPct val="70000"/>
                        </a:lnSpc>
                        <a:spcBef>
                          <a:spcPct val="20000"/>
                        </a:spcBef>
                        <a:spcAft>
                          <a:spcPct val="0"/>
                        </a:spcAft>
                        <a:buClr>
                          <a:schemeClr val="hlink"/>
                        </a:buClr>
                        <a:buSzPct val="65000"/>
                        <a:buFont typeface="Wingdings" pitchFamily="2" charset="2"/>
                        <a:buNone/>
                        <a:tabLst/>
                      </a:pPr>
                      <a:r>
                        <a:rPr kumimoji="0" lang="tr-TR" sz="2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Danimarka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ct val="20000"/>
                        </a:spcBef>
                        <a:spcAft>
                          <a:spcPct val="0"/>
                        </a:spcAft>
                        <a:buClr>
                          <a:schemeClr val="hlink"/>
                        </a:buClr>
                        <a:buSzPct val="65000"/>
                        <a:buFont typeface="Wingdings" pitchFamily="2" charset="2"/>
                        <a:buNone/>
                        <a:tabLst/>
                      </a:pPr>
                      <a:r>
                        <a:rPr kumimoji="0" lang="tr-TR" sz="2400" b="1"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           36.024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147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tr-TR" sz="2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Fransa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ct val="20000"/>
                        </a:spcBef>
                        <a:spcAft>
                          <a:spcPct val="0"/>
                        </a:spcAft>
                        <a:buClr>
                          <a:schemeClr val="hlink"/>
                        </a:buClr>
                        <a:buSzPct val="65000"/>
                        <a:buFont typeface="Wingdings" pitchFamily="2" charset="2"/>
                        <a:buNone/>
                        <a:tabLst/>
                      </a:pPr>
                      <a:r>
                        <a:rPr kumimoji="0" lang="tr-TR" sz="2400" b="1"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           36.024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1884">
                <a:tc>
                  <a:txBody>
                    <a:bodyPr/>
                    <a:lstStyle/>
                    <a:p>
                      <a:pPr marL="0" marR="0" lvl="0" indent="0" algn="l" defTabSz="914400" rtl="0" eaLnBrk="1" fontAlgn="base" latinLnBrk="0" hangingPunct="1">
                        <a:lnSpc>
                          <a:spcPct val="70000"/>
                        </a:lnSpc>
                        <a:spcBef>
                          <a:spcPct val="20000"/>
                        </a:spcBef>
                        <a:spcAft>
                          <a:spcPct val="0"/>
                        </a:spcAft>
                        <a:buClr>
                          <a:schemeClr val="hlink"/>
                        </a:buClr>
                        <a:buSzPct val="65000"/>
                        <a:buFont typeface="Wingdings" pitchFamily="2" charset="2"/>
                        <a:buNone/>
                        <a:tabLst/>
                      </a:pPr>
                      <a:r>
                        <a:rPr kumimoji="0" lang="tr-TR" sz="2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Almanya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ct val="20000"/>
                        </a:spcBef>
                        <a:spcAft>
                          <a:spcPct val="0"/>
                        </a:spcAft>
                        <a:buClr>
                          <a:schemeClr val="hlink"/>
                        </a:buClr>
                        <a:buSzPct val="65000"/>
                        <a:buFont typeface="Wingdings" pitchFamily="2" charset="2"/>
                        <a:buNone/>
                        <a:tabLst/>
                      </a:pPr>
                      <a:r>
                        <a:rPr kumimoji="0" lang="tr-TR" sz="2400" b="1"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           30.000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0073">
                <a:tc>
                  <a:txBody>
                    <a:bodyPr/>
                    <a:lstStyle/>
                    <a:p>
                      <a:pPr marL="0" marR="0" lvl="0" indent="0" algn="l" defTabSz="914400" rtl="0" eaLnBrk="1" fontAlgn="base" latinLnBrk="0" hangingPunct="1">
                        <a:lnSpc>
                          <a:spcPct val="70000"/>
                        </a:lnSpc>
                        <a:spcBef>
                          <a:spcPct val="20000"/>
                        </a:spcBef>
                        <a:spcAft>
                          <a:spcPct val="0"/>
                        </a:spcAft>
                        <a:buClr>
                          <a:schemeClr val="hlink"/>
                        </a:buClr>
                        <a:buSzPct val="65000"/>
                        <a:buFont typeface="Wingdings" pitchFamily="2" charset="2"/>
                        <a:buNone/>
                        <a:tabLst/>
                      </a:pPr>
                      <a:r>
                        <a:rPr kumimoji="0" lang="tr-TR" sz="2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İtalya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ct val="20000"/>
                        </a:spcBef>
                        <a:spcAft>
                          <a:spcPct val="0"/>
                        </a:spcAft>
                        <a:buClr>
                          <a:schemeClr val="hlink"/>
                        </a:buClr>
                        <a:buSzPct val="65000"/>
                        <a:buFont typeface="Wingdings" pitchFamily="2" charset="2"/>
                        <a:buNone/>
                        <a:tabLst/>
                      </a:pPr>
                      <a:r>
                        <a:rPr kumimoji="0" lang="tr-TR" sz="2400" b="1"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           24.526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1884">
                <a:tc>
                  <a:txBody>
                    <a:bodyPr/>
                    <a:lstStyle/>
                    <a:p>
                      <a:pPr marL="0" marR="0" lvl="0" indent="0" algn="l" defTabSz="914400" rtl="0" eaLnBrk="1" fontAlgn="base" latinLnBrk="0" hangingPunct="1">
                        <a:lnSpc>
                          <a:spcPct val="70000"/>
                        </a:lnSpc>
                        <a:spcBef>
                          <a:spcPct val="20000"/>
                        </a:spcBef>
                        <a:spcAft>
                          <a:spcPct val="0"/>
                        </a:spcAft>
                        <a:buClr>
                          <a:schemeClr val="hlink"/>
                        </a:buClr>
                        <a:buSzPct val="65000"/>
                        <a:buFont typeface="Wingdings" pitchFamily="2" charset="2"/>
                        <a:buNone/>
                        <a:tabLst/>
                      </a:pPr>
                      <a:r>
                        <a:rPr kumimoji="0" lang="tr-TR" sz="2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Lüksemburg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ct val="20000"/>
                        </a:spcBef>
                        <a:spcAft>
                          <a:spcPct val="0"/>
                        </a:spcAft>
                        <a:buClr>
                          <a:schemeClr val="hlink"/>
                        </a:buClr>
                        <a:buSzPct val="65000"/>
                        <a:buFont typeface="Wingdings" pitchFamily="2" charset="2"/>
                        <a:buNone/>
                        <a:tabLst/>
                      </a:pPr>
                      <a:r>
                        <a:rPr kumimoji="0" lang="tr-TR" sz="2400" b="1"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           31.712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1884">
                <a:tc>
                  <a:txBody>
                    <a:bodyPr/>
                    <a:lstStyle/>
                    <a:p>
                      <a:pPr marL="0" marR="0" lvl="0" indent="0" algn="l" defTabSz="914400" rtl="0" eaLnBrk="1" fontAlgn="base" latinLnBrk="0" hangingPunct="1">
                        <a:lnSpc>
                          <a:spcPct val="70000"/>
                        </a:lnSpc>
                        <a:spcBef>
                          <a:spcPct val="20000"/>
                        </a:spcBef>
                        <a:spcAft>
                          <a:spcPct val="0"/>
                        </a:spcAft>
                        <a:buClr>
                          <a:schemeClr val="hlink"/>
                        </a:buClr>
                        <a:buSzPct val="65000"/>
                        <a:buFont typeface="Wingdings" pitchFamily="2" charset="2"/>
                        <a:buNone/>
                        <a:tabLst/>
                      </a:pPr>
                      <a:r>
                        <a:rPr kumimoji="0" lang="tr-TR" sz="2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Hollanda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ct val="20000"/>
                        </a:spcBef>
                        <a:spcAft>
                          <a:spcPct val="0"/>
                        </a:spcAft>
                        <a:buClr>
                          <a:schemeClr val="hlink"/>
                        </a:buClr>
                        <a:buSzPct val="65000"/>
                        <a:buFont typeface="Wingdings" pitchFamily="2" charset="2"/>
                        <a:buNone/>
                        <a:tabLst/>
                      </a:pPr>
                      <a:r>
                        <a:rPr kumimoji="0" lang="tr-TR" sz="2400" b="1"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           26.666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1884">
                <a:tc>
                  <a:txBody>
                    <a:bodyPr/>
                    <a:lstStyle/>
                    <a:p>
                      <a:pPr marL="0" marR="0" lvl="0" indent="0" algn="l" defTabSz="914400" rtl="0" eaLnBrk="1" fontAlgn="base" latinLnBrk="0" hangingPunct="1">
                        <a:lnSpc>
                          <a:spcPct val="70000"/>
                        </a:lnSpc>
                        <a:spcBef>
                          <a:spcPct val="20000"/>
                        </a:spcBef>
                        <a:spcAft>
                          <a:spcPct val="0"/>
                        </a:spcAft>
                        <a:buClr>
                          <a:schemeClr val="hlink"/>
                        </a:buClr>
                        <a:buSzPct val="65000"/>
                        <a:buFont typeface="Wingdings" pitchFamily="2" charset="2"/>
                        <a:buNone/>
                        <a:tabLst/>
                      </a:pPr>
                      <a:r>
                        <a:rPr kumimoji="0" lang="tr-TR" sz="2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Portekiz</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ct val="20000"/>
                        </a:spcBef>
                        <a:spcAft>
                          <a:spcPct val="0"/>
                        </a:spcAft>
                        <a:buClr>
                          <a:schemeClr val="hlink"/>
                        </a:buClr>
                        <a:buSzPct val="65000"/>
                        <a:buFont typeface="Wingdings" pitchFamily="2" charset="2"/>
                        <a:buNone/>
                        <a:tabLst/>
                      </a:pPr>
                      <a:r>
                        <a:rPr kumimoji="0" lang="tr-TR" sz="2400" b="1"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           19.047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0073">
                <a:tc>
                  <a:txBody>
                    <a:bodyPr/>
                    <a:lstStyle/>
                    <a:p>
                      <a:pPr marL="0" marR="0" lvl="0" indent="0" algn="l" defTabSz="914400" rtl="0" eaLnBrk="1" fontAlgn="base" latinLnBrk="0" hangingPunct="1">
                        <a:lnSpc>
                          <a:spcPct val="70000"/>
                        </a:lnSpc>
                        <a:spcBef>
                          <a:spcPct val="20000"/>
                        </a:spcBef>
                        <a:spcAft>
                          <a:spcPct val="0"/>
                        </a:spcAft>
                        <a:buClr>
                          <a:schemeClr val="hlink"/>
                        </a:buClr>
                        <a:buSzPct val="65000"/>
                        <a:buFont typeface="Wingdings" pitchFamily="2" charset="2"/>
                        <a:buNone/>
                        <a:tabLst/>
                      </a:pPr>
                      <a:r>
                        <a:rPr kumimoji="0" lang="tr-TR" sz="2400" b="1" i="1"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Britanya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ct val="20000"/>
                        </a:spcBef>
                        <a:spcAft>
                          <a:spcPct val="0"/>
                        </a:spcAft>
                        <a:buClr>
                          <a:schemeClr val="hlink"/>
                        </a:buClr>
                        <a:buSzPct val="65000"/>
                        <a:buFont typeface="Wingdings" pitchFamily="2" charset="2"/>
                        <a:buNone/>
                        <a:tabLst/>
                      </a:pPr>
                      <a:r>
                        <a:rPr kumimoji="0" lang="tr-TR" sz="2400" b="1"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           11.321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1884">
                <a:tc>
                  <a:txBody>
                    <a:bodyPr/>
                    <a:lstStyle/>
                    <a:p>
                      <a:pPr marL="0" marR="0" lvl="0" indent="0" algn="l" defTabSz="914400" rtl="0" eaLnBrk="1" fontAlgn="base" latinLnBrk="0" hangingPunct="1">
                        <a:lnSpc>
                          <a:spcPct val="70000"/>
                        </a:lnSpc>
                        <a:spcBef>
                          <a:spcPct val="20000"/>
                        </a:spcBef>
                        <a:spcAft>
                          <a:spcPct val="0"/>
                        </a:spcAft>
                        <a:buClr>
                          <a:schemeClr val="hlink"/>
                        </a:buClr>
                        <a:buSzPct val="65000"/>
                        <a:buFont typeface="Wingdings" pitchFamily="2" charset="2"/>
                        <a:buNone/>
                        <a:tabLst/>
                      </a:pPr>
                      <a:r>
                        <a:rPr kumimoji="0" lang="tr-TR" sz="2400" b="1" i="1" u="none" strike="noStrike" cap="none" normalizeH="0" baseline="0" dirty="0" smtClean="0">
                          <a:ln>
                            <a:noFill/>
                          </a:ln>
                          <a:solidFill>
                            <a:srgbClr val="FF0000"/>
                          </a:solidFill>
                          <a:effectLst>
                            <a:outerShdw blurRad="38100" dist="38100" dir="2700000" algn="tl">
                              <a:srgbClr val="000000"/>
                            </a:outerShdw>
                          </a:effectLst>
                          <a:latin typeface="Tahoma" pitchFamily="34" charset="0"/>
                        </a:rPr>
                        <a:t>Türkiye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ct val="20000"/>
                        </a:spcBef>
                        <a:spcAft>
                          <a:spcPct val="0"/>
                        </a:spcAft>
                        <a:buClr>
                          <a:schemeClr val="hlink"/>
                        </a:buClr>
                        <a:buSzPct val="65000"/>
                        <a:buFont typeface="Wingdings" pitchFamily="2" charset="2"/>
                        <a:buNone/>
                        <a:tabLst/>
                      </a:pPr>
                      <a:r>
                        <a:rPr kumimoji="0" lang="tr-TR" sz="2400" b="1" i="0" u="none" strike="noStrike" cap="none" normalizeH="0" baseline="0" dirty="0" smtClean="0">
                          <a:ln>
                            <a:noFill/>
                          </a:ln>
                          <a:solidFill>
                            <a:srgbClr val="FF0000"/>
                          </a:solidFill>
                          <a:effectLst>
                            <a:outerShdw blurRad="38100" dist="38100" dir="2700000" algn="tl">
                              <a:srgbClr val="000000"/>
                            </a:outerShdw>
                          </a:effectLst>
                          <a:latin typeface="Tahoma" pitchFamily="34" charset="0"/>
                        </a:rPr>
                        <a:t>             0.833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dissolv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715436" cy="1143000"/>
          </a:xfrm>
        </p:spPr>
        <p:txBody>
          <a:bodyPr>
            <a:normAutofit/>
          </a:bodyPr>
          <a:lstStyle/>
          <a:p>
            <a:r>
              <a:rPr lang="tr-TR" sz="3200" b="1" i="1" dirty="0" smtClean="0">
                <a:latin typeface="Arial Black" pitchFamily="34" charset="0"/>
              </a:rPr>
              <a:t>SPORDA MEVCUT DURUMUN NEDENLERİ (1)</a:t>
            </a:r>
            <a:endParaRPr lang="tr-TR" sz="3200" b="1" i="1" dirty="0">
              <a:latin typeface="Arial Black" pitchFamily="34" charset="0"/>
            </a:endParaRPr>
          </a:p>
        </p:txBody>
      </p:sp>
      <p:sp>
        <p:nvSpPr>
          <p:cNvPr id="3" name="2 İçerik Yer Tutucusu"/>
          <p:cNvSpPr>
            <a:spLocks noGrp="1"/>
          </p:cNvSpPr>
          <p:nvPr>
            <p:ph idx="1"/>
          </p:nvPr>
        </p:nvSpPr>
        <p:spPr>
          <a:xfrm>
            <a:off x="285720" y="1600200"/>
            <a:ext cx="8643998" cy="4972072"/>
          </a:xfrm>
        </p:spPr>
        <p:txBody>
          <a:bodyPr>
            <a:normAutofit/>
          </a:bodyPr>
          <a:lstStyle/>
          <a:p>
            <a:r>
              <a:rPr lang="tr-TR" sz="3600" i="1" dirty="0" smtClean="0">
                <a:latin typeface="Arial Black" pitchFamily="34" charset="0"/>
              </a:rPr>
              <a:t>DEVLETİN SPORA BAKIŞ AÇISIYLA İLGİLİ</a:t>
            </a:r>
          </a:p>
          <a:p>
            <a:pPr>
              <a:buNone/>
            </a:pPr>
            <a:endParaRPr lang="tr-TR" b="1" i="1" dirty="0" smtClean="0">
              <a:solidFill>
                <a:srgbClr val="FF0000"/>
              </a:solidFill>
              <a:latin typeface="Arial Black" pitchFamily="34" charset="0"/>
            </a:endParaRPr>
          </a:p>
          <a:p>
            <a:endParaRPr lang="tr-TR" sz="3600" i="1" dirty="0">
              <a:solidFill>
                <a:srgbClr val="FF0000"/>
              </a:solidFill>
              <a:latin typeface="Arial Black" pitchFamily="34" charset="0"/>
            </a:endParaRPr>
          </a:p>
        </p:txBody>
      </p:sp>
      <p:sp>
        <p:nvSpPr>
          <p:cNvPr id="4" name="3 Yuvarlatılmış Dikdörtgen"/>
          <p:cNvSpPr/>
          <p:nvPr/>
        </p:nvSpPr>
        <p:spPr>
          <a:xfrm>
            <a:off x="714348" y="2928934"/>
            <a:ext cx="7929618" cy="135732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i="1" dirty="0" smtClean="0">
                <a:latin typeface="Arial Black" pitchFamily="34" charset="0"/>
              </a:rPr>
              <a:t>SPORA BÜTÇEDEN AYRILAN PAYIN OLDUKÇA </a:t>
            </a:r>
            <a:r>
              <a:rPr lang="tr-TR" sz="2400" i="1" dirty="0" smtClean="0">
                <a:solidFill>
                  <a:schemeClr val="tx1"/>
                </a:solidFill>
                <a:latin typeface="Arial Black" pitchFamily="34" charset="0"/>
              </a:rPr>
              <a:t>YETERSİZ OLMASI</a:t>
            </a:r>
          </a:p>
        </p:txBody>
      </p:sp>
      <p:sp>
        <p:nvSpPr>
          <p:cNvPr id="5" name="4 Yuvarlatılmış Dikdörtgen"/>
          <p:cNvSpPr/>
          <p:nvPr/>
        </p:nvSpPr>
        <p:spPr>
          <a:xfrm>
            <a:off x="714348" y="4572008"/>
            <a:ext cx="7858180" cy="150019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i="1" dirty="0" smtClean="0">
                <a:latin typeface="Arial Black" pitchFamily="34" charset="0"/>
              </a:rPr>
              <a:t>SPORA AKTARILAN KAYNAKLARIN  KULLANIMLARI </a:t>
            </a:r>
            <a:r>
              <a:rPr lang="tr-TR" sz="2400" b="1" i="1" dirty="0" smtClean="0">
                <a:solidFill>
                  <a:schemeClr val="tx1"/>
                </a:solidFill>
                <a:latin typeface="Arial Black" pitchFamily="34" charset="0"/>
              </a:rPr>
              <a:t>TARTIŞMA KONUSU OLMAKTADIR.</a:t>
            </a:r>
          </a:p>
        </p:txBody>
      </p:sp>
    </p:spTree>
  </p:cSld>
  <p:clrMapOvr>
    <a:masterClrMapping/>
  </p:clrMapOvr>
  <p:transition>
    <p:dissolv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715436" cy="1368412"/>
          </a:xfrm>
        </p:spPr>
        <p:txBody>
          <a:bodyPr>
            <a:normAutofit/>
          </a:bodyPr>
          <a:lstStyle/>
          <a:p>
            <a:r>
              <a:rPr lang="tr-TR" sz="3200" b="1" i="1" dirty="0" smtClean="0">
                <a:latin typeface="Arial Black" pitchFamily="34" charset="0"/>
              </a:rPr>
              <a:t>SPORDA MEVCUT DURUMUN NEDENLERİ (2)</a:t>
            </a:r>
            <a:endParaRPr lang="tr-TR" sz="3200" dirty="0"/>
          </a:p>
        </p:txBody>
      </p:sp>
      <p:sp>
        <p:nvSpPr>
          <p:cNvPr id="3" name="2 İçerik Yer Tutucusu"/>
          <p:cNvSpPr>
            <a:spLocks noGrp="1"/>
          </p:cNvSpPr>
          <p:nvPr>
            <p:ph idx="1"/>
          </p:nvPr>
        </p:nvSpPr>
        <p:spPr>
          <a:xfrm>
            <a:off x="214282" y="1928802"/>
            <a:ext cx="8715436" cy="4572032"/>
          </a:xfrm>
        </p:spPr>
        <p:txBody>
          <a:bodyPr>
            <a:normAutofit/>
          </a:bodyPr>
          <a:lstStyle/>
          <a:p>
            <a:r>
              <a:rPr lang="tr-TR" sz="3600" i="1" dirty="0" smtClean="0">
                <a:latin typeface="Arial Black" pitchFamily="34" charset="0"/>
              </a:rPr>
              <a:t>EĞİTİLMİŞ SPOR ELEMANLARININ İSTİHDAMINDAKİ GÜÇLÜKLER</a:t>
            </a:r>
          </a:p>
        </p:txBody>
      </p:sp>
      <p:sp>
        <p:nvSpPr>
          <p:cNvPr id="4" name="3 Yuvarlatılmış Dikdörtgen"/>
          <p:cNvSpPr/>
          <p:nvPr/>
        </p:nvSpPr>
        <p:spPr>
          <a:xfrm>
            <a:off x="357158" y="3786190"/>
            <a:ext cx="2428892" cy="10715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i="1" dirty="0" smtClean="0">
                <a:latin typeface="Arial Black" pitchFamily="34" charset="0"/>
              </a:rPr>
              <a:t>SPOR  YÖNETİCİSİ</a:t>
            </a:r>
          </a:p>
        </p:txBody>
      </p:sp>
      <p:sp>
        <p:nvSpPr>
          <p:cNvPr id="5" name="4 Yuvarlatılmış Dikdörtgen"/>
          <p:cNvSpPr/>
          <p:nvPr/>
        </p:nvSpPr>
        <p:spPr>
          <a:xfrm>
            <a:off x="6072198" y="3857628"/>
            <a:ext cx="2643206" cy="10001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i="1" dirty="0" smtClean="0">
                <a:latin typeface="Arial Black" pitchFamily="34" charset="0"/>
              </a:rPr>
              <a:t>BEDEN EĞİTİMİ ÖĞRETMENİ</a:t>
            </a:r>
            <a:endParaRPr lang="tr-TR" i="1" dirty="0">
              <a:latin typeface="Arial Black" pitchFamily="34" charset="0"/>
            </a:endParaRPr>
          </a:p>
        </p:txBody>
      </p:sp>
      <p:sp>
        <p:nvSpPr>
          <p:cNvPr id="6" name="5 Yuvarlatılmış Dikdörtgen"/>
          <p:cNvSpPr/>
          <p:nvPr/>
        </p:nvSpPr>
        <p:spPr>
          <a:xfrm>
            <a:off x="3143240" y="3786190"/>
            <a:ext cx="2500330" cy="10715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i="1" dirty="0" smtClean="0">
                <a:latin typeface="Arial Black" pitchFamily="34" charset="0"/>
              </a:rPr>
              <a:t>SPOR EĞİTİMCİSİ (ANTRENÖR)</a:t>
            </a:r>
          </a:p>
        </p:txBody>
      </p:sp>
      <p:sp>
        <p:nvSpPr>
          <p:cNvPr id="7" name="6 Yuvarlatılmış Dikdörtgen"/>
          <p:cNvSpPr/>
          <p:nvPr/>
        </p:nvSpPr>
        <p:spPr>
          <a:xfrm>
            <a:off x="285720" y="5357826"/>
            <a:ext cx="8572560" cy="12144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i="1" dirty="0" smtClean="0">
                <a:latin typeface="Arial Black" pitchFamily="34" charset="0"/>
              </a:rPr>
              <a:t>DİĞER SPOR ELEMANLARI  (REKREASYON LİDERİ) </a:t>
            </a:r>
          </a:p>
          <a:p>
            <a:pPr algn="ctr"/>
            <a:r>
              <a:rPr lang="tr-TR" sz="2000" i="1" dirty="0" smtClean="0">
                <a:latin typeface="Arial Black" pitchFamily="34" charset="0"/>
              </a:rPr>
              <a:t>(SPOR HEKİMİ) (MASÖR) V.B</a:t>
            </a:r>
            <a:endParaRPr lang="tr-TR" sz="2000" i="1" dirty="0">
              <a:latin typeface="Arial Black" pitchFamily="34" charset="0"/>
            </a:endParaRPr>
          </a:p>
        </p:txBody>
      </p:sp>
    </p:spTree>
  </p:cSld>
  <p:clrMapOvr>
    <a:masterClrMapping/>
  </p:clrMapOvr>
  <p:transition>
    <p:dissolv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715436" cy="1143000"/>
          </a:xfrm>
        </p:spPr>
        <p:txBody>
          <a:bodyPr/>
          <a:lstStyle/>
          <a:p>
            <a:r>
              <a:rPr lang="tr-TR" b="1" i="1" dirty="0" smtClean="0"/>
              <a:t>ACABA SORUNUN KAYNAĞI !!!!!</a:t>
            </a:r>
            <a:endParaRPr lang="tr-TR" b="1" i="1" dirty="0"/>
          </a:p>
        </p:txBody>
      </p:sp>
      <p:sp>
        <p:nvSpPr>
          <p:cNvPr id="3" name="2 İçerik Yer Tutucusu"/>
          <p:cNvSpPr>
            <a:spLocks noGrp="1"/>
          </p:cNvSpPr>
          <p:nvPr>
            <p:ph idx="1"/>
          </p:nvPr>
        </p:nvSpPr>
        <p:spPr>
          <a:xfrm>
            <a:off x="214282" y="1600200"/>
            <a:ext cx="8715436" cy="4900634"/>
          </a:xfrm>
        </p:spPr>
        <p:txBody>
          <a:bodyPr>
            <a:normAutofit/>
          </a:bodyPr>
          <a:lstStyle/>
          <a:p>
            <a:r>
              <a:rPr lang="tr-TR" sz="5400" b="1" i="1" dirty="0" smtClean="0"/>
              <a:t>SPOR YÖNETİMİNDE İNSAN KAYNAĞININ İYİ YÖNETİLEMEMESİ OLABİLİR Mİ ?</a:t>
            </a:r>
            <a:endParaRPr lang="tr-TR" sz="5400" b="1" i="1"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571480"/>
            <a:ext cx="8715436" cy="5929354"/>
          </a:xfrm>
        </p:spPr>
        <p:txBody>
          <a:bodyPr>
            <a:normAutofit/>
          </a:bodyPr>
          <a:lstStyle/>
          <a:p>
            <a:r>
              <a:rPr lang="tr-TR" sz="6000" b="1" i="1" dirty="0" smtClean="0"/>
              <a:t>EĞER CEVAP EVETSE  !!!!!!</a:t>
            </a:r>
            <a:endParaRPr lang="tr-TR" sz="6000" b="1" i="1"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715436" cy="1082660"/>
          </a:xfrm>
        </p:spPr>
        <p:txBody>
          <a:bodyPr>
            <a:normAutofit/>
          </a:bodyPr>
          <a:lstStyle/>
          <a:p>
            <a:r>
              <a:rPr lang="tr-TR" sz="3200" b="1" i="1" dirty="0" smtClean="0">
                <a:latin typeface="Arial Black" pitchFamily="34" charset="0"/>
              </a:rPr>
              <a:t>SPORDA MEVCUT DURUMUN NEDENLERİ (2) </a:t>
            </a:r>
            <a:endParaRPr lang="tr-TR" sz="3200" dirty="0"/>
          </a:p>
        </p:txBody>
      </p:sp>
      <p:sp>
        <p:nvSpPr>
          <p:cNvPr id="3" name="2 İçerik Yer Tutucusu"/>
          <p:cNvSpPr>
            <a:spLocks noGrp="1"/>
          </p:cNvSpPr>
          <p:nvPr>
            <p:ph idx="1"/>
          </p:nvPr>
        </p:nvSpPr>
        <p:spPr>
          <a:xfrm>
            <a:off x="214282" y="1428736"/>
            <a:ext cx="8715436" cy="5214974"/>
          </a:xfrm>
        </p:spPr>
        <p:txBody>
          <a:bodyPr>
            <a:normAutofit/>
          </a:bodyPr>
          <a:lstStyle/>
          <a:p>
            <a:r>
              <a:rPr lang="tr-TR" i="1" u="sng" dirty="0" smtClean="0">
                <a:solidFill>
                  <a:srgbClr val="FF0000"/>
                </a:solidFill>
                <a:latin typeface="Arial Black" pitchFamily="34" charset="0"/>
              </a:rPr>
              <a:t>ÇÖZÜM NE OLABİLİR;</a:t>
            </a:r>
          </a:p>
          <a:p>
            <a:r>
              <a:rPr lang="tr-TR" i="1" u="sng" dirty="0" smtClean="0">
                <a:solidFill>
                  <a:srgbClr val="FF0000"/>
                </a:solidFill>
                <a:latin typeface="Arial Black" pitchFamily="34" charset="0"/>
              </a:rPr>
              <a:t>SPOR HİZMETLERİ SINIFININ </a:t>
            </a:r>
            <a:r>
              <a:rPr lang="tr-TR" i="1" u="sng" dirty="0" smtClean="0">
                <a:latin typeface="Arial Black" pitchFamily="34" charset="0"/>
              </a:rPr>
              <a:t>OLUŞTURULARAK </a:t>
            </a:r>
          </a:p>
          <a:p>
            <a:pPr>
              <a:buNone/>
            </a:pPr>
            <a:endParaRPr lang="tr-TR" i="1" dirty="0" smtClean="0">
              <a:latin typeface="Arial Black" pitchFamily="34" charset="0"/>
            </a:endParaRPr>
          </a:p>
          <a:p>
            <a:endParaRPr lang="tr-TR" i="1" dirty="0" smtClean="0">
              <a:latin typeface="Arial Black" pitchFamily="34" charset="0"/>
            </a:endParaRPr>
          </a:p>
          <a:p>
            <a:endParaRPr lang="tr-TR" i="1" dirty="0" smtClean="0">
              <a:latin typeface="Arial Black" pitchFamily="34" charset="0"/>
            </a:endParaRPr>
          </a:p>
          <a:p>
            <a:endParaRPr lang="tr-TR" i="1" dirty="0" smtClean="0">
              <a:latin typeface="Arial Black" pitchFamily="34" charset="0"/>
            </a:endParaRPr>
          </a:p>
          <a:p>
            <a:endParaRPr lang="tr-TR" i="1" dirty="0" smtClean="0">
              <a:latin typeface="Arial Black" pitchFamily="34" charset="0"/>
            </a:endParaRPr>
          </a:p>
          <a:p>
            <a:r>
              <a:rPr lang="tr-TR" i="1" dirty="0" smtClean="0">
                <a:latin typeface="Arial Black" pitchFamily="34" charset="0"/>
              </a:rPr>
              <a:t>İSTİHDAMININ SAĞLANMASI</a:t>
            </a:r>
            <a:endParaRPr lang="tr-TR" i="1" dirty="0">
              <a:latin typeface="Arial Black" pitchFamily="34" charset="0"/>
            </a:endParaRPr>
          </a:p>
        </p:txBody>
      </p:sp>
      <p:sp>
        <p:nvSpPr>
          <p:cNvPr id="4" name="3 Yuvarlatılmış Dikdörtgen"/>
          <p:cNvSpPr/>
          <p:nvPr/>
        </p:nvSpPr>
        <p:spPr>
          <a:xfrm>
            <a:off x="714348" y="3071810"/>
            <a:ext cx="6715172" cy="7143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i="1" dirty="0" smtClean="0">
                <a:latin typeface="Arial Black" pitchFamily="34" charset="0"/>
              </a:rPr>
              <a:t>                   SPOR YÖNETİCİLERİ</a:t>
            </a:r>
          </a:p>
        </p:txBody>
      </p:sp>
      <p:sp>
        <p:nvSpPr>
          <p:cNvPr id="5" name="4 Yuvarlatılmış Dikdörtgen"/>
          <p:cNvSpPr/>
          <p:nvPr/>
        </p:nvSpPr>
        <p:spPr>
          <a:xfrm>
            <a:off x="714348" y="3929066"/>
            <a:ext cx="6715172" cy="7143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i="1" dirty="0" smtClean="0">
                <a:latin typeface="Arial Black" pitchFamily="34" charset="0"/>
              </a:rPr>
              <a:t>              SPOR  EĞİTİMCİSİ  (ANTRENÖR)</a:t>
            </a:r>
          </a:p>
        </p:txBody>
      </p:sp>
      <p:sp>
        <p:nvSpPr>
          <p:cNvPr id="6" name="5 Yuvarlatılmış Dikdörtgen"/>
          <p:cNvSpPr/>
          <p:nvPr/>
        </p:nvSpPr>
        <p:spPr>
          <a:xfrm>
            <a:off x="714348" y="4786322"/>
            <a:ext cx="6715172" cy="8572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i="1" dirty="0" smtClean="0">
                <a:latin typeface="Arial Black" pitchFamily="34" charset="0"/>
              </a:rPr>
              <a:t>DİĞER SPOR HİZMET ELEMANLARININ (REKREASYON LİDERİ-SPOR HKİMİ-MASÖR)  </a:t>
            </a:r>
            <a:endParaRPr lang="tr-TR" dirty="0"/>
          </a:p>
        </p:txBody>
      </p:sp>
    </p:spTree>
  </p:cSld>
  <p:clrMapOvr>
    <a:masterClrMapping/>
  </p:clrMapOvr>
  <p:transition>
    <p:newsflash/>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715436" cy="1143000"/>
          </a:xfrm>
        </p:spPr>
        <p:txBody>
          <a:bodyPr>
            <a:normAutofit fontScale="90000"/>
          </a:bodyPr>
          <a:lstStyle/>
          <a:p>
            <a:r>
              <a:rPr lang="tr-TR" i="1" dirty="0" smtClean="0">
                <a:latin typeface="Arial Black" pitchFamily="34" charset="0"/>
              </a:rPr>
              <a:t>Kulüplerin Bakışı - Aralık 2008 (Basından)</a:t>
            </a:r>
            <a:endParaRPr lang="tr-TR" i="1" dirty="0">
              <a:latin typeface="Arial Black" pitchFamily="34" charset="0"/>
            </a:endParaRPr>
          </a:p>
        </p:txBody>
      </p:sp>
      <p:pic>
        <p:nvPicPr>
          <p:cNvPr id="1026" name="Picture 2" descr="C:\Documents and Settings\Hakan SUNAY\Belgelerim\Resimlerim\Aziz Yıldırım-FB Kulüp Başkanı-Aralık 2008.jpg"/>
          <p:cNvPicPr>
            <a:picLocks noGrp="1" noChangeAspect="1" noChangeArrowheads="1"/>
          </p:cNvPicPr>
          <p:nvPr>
            <p:ph idx="1"/>
          </p:nvPr>
        </p:nvPicPr>
        <p:blipFill>
          <a:blip r:embed="rId2"/>
          <a:srcRect/>
          <a:stretch>
            <a:fillRect/>
          </a:stretch>
        </p:blipFill>
        <p:spPr bwMode="auto">
          <a:xfrm>
            <a:off x="428596" y="1714488"/>
            <a:ext cx="8143932" cy="4929222"/>
          </a:xfrm>
          <a:prstGeom prst="rect">
            <a:avLst/>
          </a:prstGeom>
          <a:noFill/>
        </p:spPr>
      </p:pic>
    </p:spTree>
  </p:cSld>
  <p:clrMapOvr>
    <a:masterClrMapping/>
  </p:clrMapOvr>
  <p:transition>
    <p:newsflash/>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96908"/>
          </a:xfrm>
        </p:spPr>
        <p:txBody>
          <a:bodyPr/>
          <a:lstStyle/>
          <a:p>
            <a:r>
              <a:rPr lang="tr-TR" i="1" dirty="0" smtClean="0">
                <a:latin typeface="Arial Black" pitchFamily="34" charset="0"/>
              </a:rPr>
              <a:t>Kulüplerin Bakışı</a:t>
            </a:r>
            <a:endParaRPr lang="tr-TR" dirty="0"/>
          </a:p>
        </p:txBody>
      </p:sp>
      <p:sp>
        <p:nvSpPr>
          <p:cNvPr id="3" name="2 İçerik Yer Tutucusu"/>
          <p:cNvSpPr>
            <a:spLocks noGrp="1"/>
          </p:cNvSpPr>
          <p:nvPr>
            <p:ph idx="1"/>
          </p:nvPr>
        </p:nvSpPr>
        <p:spPr>
          <a:xfrm>
            <a:off x="214282" y="1285860"/>
            <a:ext cx="8715436" cy="5357850"/>
          </a:xfrm>
        </p:spPr>
        <p:txBody>
          <a:bodyPr/>
          <a:lstStyle/>
          <a:p>
            <a:r>
              <a:rPr lang="tr-TR" b="1" i="1" dirty="0" smtClean="0">
                <a:latin typeface="Arial Black" pitchFamily="34" charset="0"/>
              </a:rPr>
              <a:t>TÜRKİYENİN 4 BÜYÜK FUTBOL KULÜBÜNÜN </a:t>
            </a:r>
            <a:r>
              <a:rPr lang="tr-TR" b="1" i="1" dirty="0" smtClean="0">
                <a:solidFill>
                  <a:srgbClr val="C00000"/>
                </a:solidFill>
                <a:latin typeface="Arial Black" pitchFamily="34" charset="0"/>
              </a:rPr>
              <a:t>(GS,BJK,FB,TS)</a:t>
            </a:r>
            <a:r>
              <a:rPr lang="tr-TR" b="1" i="1" dirty="0" smtClean="0">
                <a:solidFill>
                  <a:srgbClr val="FF0000"/>
                </a:solidFill>
                <a:latin typeface="Arial Black" pitchFamily="34" charset="0"/>
              </a:rPr>
              <a:t> </a:t>
            </a:r>
            <a:r>
              <a:rPr lang="tr-TR" b="1" i="1" dirty="0" smtClean="0">
                <a:latin typeface="Arial Black" pitchFamily="34" charset="0"/>
              </a:rPr>
              <a:t>224 YÖNETİM VE GENEL KURUL ÜYELERİ ÜZERİNDE YAPILAN; </a:t>
            </a:r>
            <a:r>
              <a:rPr lang="tr-TR" b="1" i="1" u="sng" dirty="0" smtClean="0">
                <a:latin typeface="Arial Black" pitchFamily="34" charset="0"/>
              </a:rPr>
              <a:t>“</a:t>
            </a:r>
            <a:r>
              <a:rPr lang="tr-TR" b="1" i="1" u="sng" dirty="0" smtClean="0">
                <a:solidFill>
                  <a:srgbClr val="C00000"/>
                </a:solidFill>
                <a:latin typeface="Arial Black" pitchFamily="34" charset="0"/>
              </a:rPr>
              <a:t>SPOR YÖNETİCİSİ SEÇİMİNDE BENİMSENEN YAKLAŞIMLARIN İNCELENMESİ</a:t>
            </a:r>
            <a:r>
              <a:rPr lang="tr-TR" b="1" i="1" u="sng" dirty="0" smtClean="0">
                <a:solidFill>
                  <a:schemeClr val="tx1"/>
                </a:solidFill>
                <a:latin typeface="Arial Black" pitchFamily="34" charset="0"/>
              </a:rPr>
              <a:t>”</a:t>
            </a:r>
            <a:r>
              <a:rPr lang="tr-TR" b="1" i="1" dirty="0" smtClean="0">
                <a:solidFill>
                  <a:srgbClr val="C00000"/>
                </a:solidFill>
                <a:latin typeface="Arial Black" pitchFamily="34" charset="0"/>
              </a:rPr>
              <a:t> </a:t>
            </a:r>
            <a:r>
              <a:rPr lang="tr-TR" b="1" i="1" dirty="0" smtClean="0">
                <a:latin typeface="Arial Black" pitchFamily="34" charset="0"/>
              </a:rPr>
              <a:t>KONULU BİR ÇALIŞMADA</a:t>
            </a:r>
          </a:p>
          <a:p>
            <a:r>
              <a:rPr lang="tr-TR" b="1" i="1" dirty="0" smtClean="0">
                <a:solidFill>
                  <a:schemeClr val="tx1"/>
                </a:solidFill>
                <a:latin typeface="Arial Black" pitchFamily="34" charset="0"/>
              </a:rPr>
              <a:t>(Balcı &amp; Sunay, 2005)</a:t>
            </a:r>
            <a:endParaRPr lang="tr-TR" dirty="0">
              <a:solidFill>
                <a:schemeClr val="tx1"/>
              </a:solidFill>
              <a:latin typeface="Arial Black" pitchFamily="34" charset="0"/>
            </a:endParaRPr>
          </a:p>
        </p:txBody>
      </p:sp>
    </p:spTree>
  </p:cSld>
  <p:clrMapOvr>
    <a:masterClrMapping/>
  </p:clrMapOvr>
  <p:transition spd="med">
    <p:split orient="vert"/>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643998" cy="582594"/>
          </a:xfrm>
        </p:spPr>
        <p:txBody>
          <a:bodyPr>
            <a:normAutofit fontScale="90000"/>
          </a:bodyPr>
          <a:lstStyle/>
          <a:p>
            <a:r>
              <a:rPr lang="tr-TR" i="1" dirty="0" smtClean="0">
                <a:latin typeface="Arial Black" pitchFamily="34" charset="0"/>
              </a:rPr>
              <a:t>Kulüplerin Bakışı</a:t>
            </a:r>
            <a:endParaRPr lang="tr-TR" dirty="0"/>
          </a:p>
        </p:txBody>
      </p:sp>
      <p:sp>
        <p:nvSpPr>
          <p:cNvPr id="3" name="2 İçerik Yer Tutucusu"/>
          <p:cNvSpPr>
            <a:spLocks noGrp="1"/>
          </p:cNvSpPr>
          <p:nvPr>
            <p:ph idx="1"/>
          </p:nvPr>
        </p:nvSpPr>
        <p:spPr>
          <a:xfrm>
            <a:off x="214282" y="1000108"/>
            <a:ext cx="8715436" cy="5643602"/>
          </a:xfrm>
        </p:spPr>
        <p:txBody>
          <a:bodyPr>
            <a:normAutofit fontScale="92500"/>
          </a:bodyPr>
          <a:lstStyle/>
          <a:p>
            <a:r>
              <a:rPr lang="tr-TR" b="1" i="1" dirty="0" smtClean="0">
                <a:solidFill>
                  <a:srgbClr val="1C622D"/>
                </a:solidFill>
              </a:rPr>
              <a:t>DÖRT BÜYÜK FUTBOL KULÜBÜNÜN KULÜP YÖNETİMİ </a:t>
            </a:r>
            <a:r>
              <a:rPr lang="tr-TR" b="1" i="1" u="sng" dirty="0" smtClean="0">
                <a:solidFill>
                  <a:srgbClr val="1C622D"/>
                </a:solidFill>
              </a:rPr>
              <a:t>YÖNETİCİ SEÇİMİNDE;</a:t>
            </a:r>
            <a:endParaRPr lang="tr-TR" b="1" i="1" dirty="0" smtClean="0">
              <a:solidFill>
                <a:srgbClr val="1C622D"/>
              </a:solidFill>
            </a:endParaRPr>
          </a:p>
          <a:p>
            <a:r>
              <a:rPr lang="tr-TR" b="1" i="1" dirty="0" smtClean="0"/>
              <a:t>PROBLEMLERE ÇÖZÜM BULMA YETENEĞİ</a:t>
            </a:r>
          </a:p>
          <a:p>
            <a:r>
              <a:rPr lang="tr-TR" b="1" i="1" dirty="0" smtClean="0"/>
              <a:t>ENERJİK, AKTİF VE ÇALIŞKAN OLMA ÖZELLİKLERİNİ </a:t>
            </a:r>
            <a:r>
              <a:rPr lang="tr-TR" b="1" i="1" u="sng" dirty="0" smtClean="0">
                <a:solidFill>
                  <a:srgbClr val="C00000"/>
                </a:solidFill>
                <a:effectLst>
                  <a:outerShdw blurRad="38100" dist="38100" dir="2700000" algn="tl">
                    <a:srgbClr val="000000">
                      <a:alpha val="43137"/>
                    </a:srgbClr>
                  </a:outerShdw>
                </a:effectLst>
              </a:rPr>
              <a:t>İLK SIRALARDA ÖNEMLİ GÖRÜRLERKEN</a:t>
            </a:r>
            <a:r>
              <a:rPr lang="tr-TR" b="1" i="1" dirty="0" smtClean="0">
                <a:solidFill>
                  <a:srgbClr val="C00000"/>
                </a:solidFill>
                <a:effectLst>
                  <a:outerShdw blurRad="38100" dist="38100" dir="2700000" algn="tl">
                    <a:srgbClr val="000000">
                      <a:alpha val="43137"/>
                    </a:srgbClr>
                  </a:outerShdw>
                </a:effectLst>
              </a:rPr>
              <a:t>,</a:t>
            </a:r>
          </a:p>
          <a:p>
            <a:endParaRPr lang="tr-TR" b="1" i="1" dirty="0" smtClean="0"/>
          </a:p>
          <a:p>
            <a:r>
              <a:rPr lang="tr-TR" b="1" i="1" dirty="0" smtClean="0"/>
              <a:t>SPOR YÖNETİCİLİĞİ VASIFLARINA UYGUNLUK</a:t>
            </a:r>
          </a:p>
          <a:p>
            <a:r>
              <a:rPr lang="tr-TR" b="1" i="1" dirty="0" smtClean="0"/>
              <a:t>SPOR UZMANLIĞINA SAHİP OLMAK</a:t>
            </a:r>
          </a:p>
          <a:p>
            <a:r>
              <a:rPr lang="tr-TR" b="1" i="1" dirty="0" smtClean="0"/>
              <a:t>BESYO’LARDAN MEZUN OLMAK GİBİ ÖZELLİKLERİN</a:t>
            </a:r>
            <a:r>
              <a:rPr lang="tr-TR" b="1" dirty="0" smtClean="0"/>
              <a:t> </a:t>
            </a:r>
            <a:r>
              <a:rPr lang="tr-TR" b="1" i="1" u="sng" dirty="0" smtClean="0">
                <a:solidFill>
                  <a:srgbClr val="C00000"/>
                </a:solidFill>
                <a:effectLst>
                  <a:outerShdw blurRad="38100" dist="38100" dir="2700000" algn="tl">
                    <a:srgbClr val="000000">
                      <a:alpha val="43137"/>
                    </a:srgbClr>
                  </a:outerShdw>
                </a:effectLst>
              </a:rPr>
              <a:t>SON SIRALARDA YER ALDIĞI</a:t>
            </a:r>
            <a:r>
              <a:rPr lang="tr-TR" b="1" i="1" dirty="0" smtClean="0">
                <a:solidFill>
                  <a:srgbClr val="FF0000"/>
                </a:solidFill>
                <a:effectLst>
                  <a:outerShdw blurRad="38100" dist="38100" dir="2700000" algn="tl">
                    <a:srgbClr val="000000">
                      <a:alpha val="43137"/>
                    </a:srgbClr>
                  </a:outerShdw>
                </a:effectLst>
              </a:rPr>
              <a:t> </a:t>
            </a:r>
            <a:r>
              <a:rPr lang="tr-TR" b="1" dirty="0" smtClean="0"/>
              <a:t>SAPTANMIŞTIR.</a:t>
            </a:r>
          </a:p>
          <a:p>
            <a:endParaRPr lang="tr-TR" dirty="0"/>
          </a:p>
        </p:txBody>
      </p:sp>
    </p:spTree>
  </p:cSld>
  <p:clrMapOvr>
    <a:masterClrMapping/>
  </p:clrMapOvr>
  <p:transition spd="med">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214282" y="381000"/>
            <a:ext cx="8715436" cy="976298"/>
          </a:xfrm>
        </p:spPr>
        <p:txBody>
          <a:bodyPr>
            <a:normAutofit fontScale="90000"/>
          </a:bodyPr>
          <a:lstStyle/>
          <a:p>
            <a:r>
              <a:rPr lang="tr-TR" sz="4000" b="1" i="1" dirty="0">
                <a:solidFill>
                  <a:schemeClr val="folHlink"/>
                </a:solidFill>
              </a:rPr>
              <a:t>Yönetim Biliminin İnceleme Alanına Giren Yönetsel Olaylar</a:t>
            </a:r>
          </a:p>
        </p:txBody>
      </p:sp>
      <p:sp>
        <p:nvSpPr>
          <p:cNvPr id="27651" name="Rectangle 3"/>
          <p:cNvSpPr>
            <a:spLocks noGrp="1" noChangeArrowheads="1"/>
          </p:cNvSpPr>
          <p:nvPr>
            <p:ph type="body" idx="1"/>
          </p:nvPr>
        </p:nvSpPr>
        <p:spPr>
          <a:xfrm>
            <a:off x="285720" y="1571612"/>
            <a:ext cx="8572560" cy="4810138"/>
          </a:xfrm>
        </p:spPr>
        <p:txBody>
          <a:bodyPr>
            <a:noAutofit/>
          </a:bodyPr>
          <a:lstStyle/>
          <a:p>
            <a:r>
              <a:rPr lang="tr-TR" sz="4000" b="1" i="1" dirty="0">
                <a:solidFill>
                  <a:schemeClr val="accent1"/>
                </a:solidFill>
              </a:rPr>
              <a:t>Yönetimin nasıl olduğu </a:t>
            </a:r>
            <a:r>
              <a:rPr lang="tr-TR" sz="4000" b="1" i="1" dirty="0"/>
              <a:t>(durum tespiti); yönetim nasıl işliyor-sorunlar ve nedenleri,                 </a:t>
            </a:r>
          </a:p>
          <a:p>
            <a:r>
              <a:rPr lang="tr-TR" sz="4000" b="1" i="1" dirty="0">
                <a:solidFill>
                  <a:schemeClr val="accent1"/>
                </a:solidFill>
              </a:rPr>
              <a:t>Yönetim nasıl olması gerektiği </a:t>
            </a:r>
            <a:r>
              <a:rPr lang="tr-TR" sz="4000" b="1" i="1" dirty="0"/>
              <a:t>(öneriler)</a:t>
            </a:r>
          </a:p>
          <a:p>
            <a:r>
              <a:rPr lang="tr-TR" sz="4000" b="1" i="1" dirty="0">
                <a:solidFill>
                  <a:schemeClr val="accent1"/>
                </a:solidFill>
              </a:rPr>
              <a:t>Yönetimin nasıl olacağı </a:t>
            </a:r>
            <a:r>
              <a:rPr lang="tr-TR" sz="4000" b="1" i="1" dirty="0"/>
              <a:t>(geleceğe ilişkin belirlemeler)</a:t>
            </a:r>
          </a:p>
        </p:txBody>
      </p:sp>
    </p:spTree>
  </p:cSld>
  <p:clrMapOvr>
    <a:masterClrMapping/>
  </p:clrMapOvr>
  <p:transition spd="med">
    <p:dissolve/>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643998" cy="868346"/>
          </a:xfrm>
        </p:spPr>
        <p:txBody>
          <a:bodyPr>
            <a:normAutofit/>
          </a:bodyPr>
          <a:lstStyle/>
          <a:p>
            <a:r>
              <a:rPr lang="tr-TR" i="1" dirty="0" smtClean="0">
                <a:latin typeface="Arial Black" pitchFamily="34" charset="0"/>
              </a:rPr>
              <a:t>Spor Adamlarının Bakışı </a:t>
            </a:r>
            <a:endParaRPr lang="tr-TR" i="1" dirty="0">
              <a:latin typeface="Arial Black" pitchFamily="34" charset="0"/>
            </a:endParaRPr>
          </a:p>
        </p:txBody>
      </p:sp>
      <p:sp>
        <p:nvSpPr>
          <p:cNvPr id="3" name="2 İçerik Yer Tutucusu"/>
          <p:cNvSpPr>
            <a:spLocks noGrp="1"/>
          </p:cNvSpPr>
          <p:nvPr>
            <p:ph idx="1"/>
          </p:nvPr>
        </p:nvSpPr>
        <p:spPr>
          <a:xfrm>
            <a:off x="214282" y="1357298"/>
            <a:ext cx="8786874" cy="5286412"/>
          </a:xfrm>
        </p:spPr>
        <p:txBody>
          <a:bodyPr>
            <a:normAutofit fontScale="92500" lnSpcReduction="10000"/>
          </a:bodyPr>
          <a:lstStyle/>
          <a:p>
            <a:r>
              <a:rPr lang="tr-TR" i="1" dirty="0" smtClean="0">
                <a:latin typeface="Arial Black" pitchFamily="34" charset="0"/>
              </a:rPr>
              <a:t> Teknik Direktör </a:t>
            </a:r>
            <a:r>
              <a:rPr lang="tr-TR" i="1" u="sng" dirty="0" smtClean="0">
                <a:solidFill>
                  <a:srgbClr val="C00000"/>
                </a:solidFill>
                <a:latin typeface="Arial Black" pitchFamily="34" charset="0"/>
              </a:rPr>
              <a:t>Ahmet AKCAN;</a:t>
            </a:r>
          </a:p>
          <a:p>
            <a:r>
              <a:rPr lang="tr-TR" i="1" dirty="0" smtClean="0">
                <a:latin typeface="Arial Black" pitchFamily="34" charset="0"/>
              </a:rPr>
              <a:t>Futbolumuzun önemli problemlerinin giderilmesi için </a:t>
            </a:r>
          </a:p>
          <a:p>
            <a:r>
              <a:rPr lang="tr-TR" i="1" dirty="0" smtClean="0">
                <a:latin typeface="Arial Black" pitchFamily="34" charset="0"/>
              </a:rPr>
              <a:t>Kalifiye Elemanlara ihtiyaç olduğunu vurgulamış ve</a:t>
            </a:r>
          </a:p>
          <a:p>
            <a:endParaRPr lang="tr-TR" i="1" dirty="0" smtClean="0">
              <a:latin typeface="Arial Black" pitchFamily="34" charset="0"/>
            </a:endParaRPr>
          </a:p>
          <a:p>
            <a:pPr>
              <a:buNone/>
            </a:pPr>
            <a:endParaRPr lang="tr-TR" i="1" dirty="0" smtClean="0">
              <a:latin typeface="Arial Black" pitchFamily="34" charset="0"/>
            </a:endParaRPr>
          </a:p>
          <a:p>
            <a:pPr>
              <a:buNone/>
            </a:pPr>
            <a:endParaRPr lang="tr-TR" i="1" dirty="0" smtClean="0">
              <a:solidFill>
                <a:srgbClr val="C00000"/>
              </a:solidFill>
              <a:latin typeface="Arial Black" pitchFamily="34" charset="0"/>
            </a:endParaRPr>
          </a:p>
          <a:p>
            <a:pPr>
              <a:buNone/>
            </a:pPr>
            <a:endParaRPr lang="tr-TR" i="1" dirty="0" smtClean="0">
              <a:solidFill>
                <a:schemeClr val="tx1"/>
              </a:solidFill>
              <a:latin typeface="Arial Black" pitchFamily="34" charset="0"/>
            </a:endParaRPr>
          </a:p>
          <a:p>
            <a:pPr>
              <a:buNone/>
            </a:pPr>
            <a:r>
              <a:rPr lang="tr-TR" i="1" dirty="0" smtClean="0">
                <a:solidFill>
                  <a:schemeClr val="tx1"/>
                </a:solidFill>
                <a:latin typeface="Arial Black" pitchFamily="34" charset="0"/>
              </a:rPr>
              <a:t>(Tam Saha Dergisi, Sayı;23,Eylül, 2006)</a:t>
            </a:r>
            <a:endParaRPr lang="tr-TR" i="1" dirty="0">
              <a:solidFill>
                <a:schemeClr val="tx1"/>
              </a:solidFill>
              <a:latin typeface="Arial Black" pitchFamily="34" charset="0"/>
            </a:endParaRPr>
          </a:p>
        </p:txBody>
      </p:sp>
      <p:sp>
        <p:nvSpPr>
          <p:cNvPr id="4" name="3 Yuvarlatılmış Dikdörtgen"/>
          <p:cNvSpPr/>
          <p:nvPr/>
        </p:nvSpPr>
        <p:spPr>
          <a:xfrm>
            <a:off x="500034" y="3857628"/>
            <a:ext cx="8358246" cy="15716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i="1" dirty="0" smtClean="0">
                <a:solidFill>
                  <a:schemeClr val="bg1"/>
                </a:solidFill>
                <a:latin typeface="Arial Black" pitchFamily="34" charset="0"/>
              </a:rPr>
              <a:t>“PROFESYONEL YÖNETİCİ”  </a:t>
            </a:r>
            <a:r>
              <a:rPr lang="tr-TR" sz="2400" i="1" dirty="0" smtClean="0">
                <a:solidFill>
                  <a:schemeClr val="tx1"/>
                </a:solidFill>
                <a:latin typeface="Arial Black" pitchFamily="34" charset="0"/>
              </a:rPr>
              <a:t>Yetiştirilmesi  gereklidir demiştir.</a:t>
            </a:r>
            <a:endParaRPr lang="tr-TR" sz="2400" dirty="0">
              <a:solidFill>
                <a:schemeClr val="tx1"/>
              </a:solidFill>
            </a:endParaRPr>
          </a:p>
        </p:txBody>
      </p:sp>
    </p:spTree>
  </p:cSld>
  <p:clrMapOvr>
    <a:masterClrMapping/>
  </p:clrMapOvr>
  <p:transition>
    <p:dissolve/>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715436" cy="939784"/>
          </a:xfrm>
        </p:spPr>
        <p:txBody>
          <a:bodyPr>
            <a:normAutofit fontScale="90000"/>
          </a:bodyPr>
          <a:lstStyle/>
          <a:p>
            <a:r>
              <a:rPr lang="tr-TR" b="1" i="1" dirty="0" smtClean="0"/>
              <a:t>Türk Sporunun Yönetimine İlişkin İstek ve Öneriler;</a:t>
            </a:r>
            <a:endParaRPr lang="tr-TR" dirty="0"/>
          </a:p>
        </p:txBody>
      </p:sp>
      <p:sp>
        <p:nvSpPr>
          <p:cNvPr id="3" name="2 İçerik Yer Tutucusu"/>
          <p:cNvSpPr>
            <a:spLocks noGrp="1"/>
          </p:cNvSpPr>
          <p:nvPr>
            <p:ph idx="1"/>
          </p:nvPr>
        </p:nvSpPr>
        <p:spPr>
          <a:xfrm>
            <a:off x="142844" y="1428736"/>
            <a:ext cx="8786874" cy="5143536"/>
          </a:xfrm>
        </p:spPr>
        <p:txBody>
          <a:bodyPr>
            <a:normAutofit/>
          </a:bodyPr>
          <a:lstStyle/>
          <a:p>
            <a:pPr>
              <a:buNone/>
            </a:pPr>
            <a:endParaRPr lang="tr-TR" b="1" i="1" dirty="0" smtClean="0">
              <a:solidFill>
                <a:srgbClr val="FF0000"/>
              </a:solidFill>
              <a:latin typeface="Arial Black" pitchFamily="34" charset="0"/>
            </a:endParaRPr>
          </a:p>
          <a:p>
            <a:endParaRPr lang="tr-TR" dirty="0"/>
          </a:p>
        </p:txBody>
      </p:sp>
      <p:sp>
        <p:nvSpPr>
          <p:cNvPr id="4" name="3 Yuvarlatılmış Dikdörtgen"/>
          <p:cNvSpPr/>
          <p:nvPr/>
        </p:nvSpPr>
        <p:spPr>
          <a:xfrm>
            <a:off x="428596" y="1357298"/>
            <a:ext cx="8215370"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i="1" dirty="0" smtClean="0">
                <a:latin typeface="Arial Black" pitchFamily="34" charset="0"/>
              </a:rPr>
              <a:t>1. Spor sporun içinden gelen ve </a:t>
            </a:r>
            <a:r>
              <a:rPr lang="tr-TR" sz="2000" b="1" i="1" dirty="0" smtClean="0">
                <a:solidFill>
                  <a:schemeClr val="tx1"/>
                </a:solidFill>
                <a:latin typeface="Arial Black" pitchFamily="34" charset="0"/>
              </a:rPr>
              <a:t>spor eğitimi almış kişilerce </a:t>
            </a:r>
            <a:r>
              <a:rPr lang="tr-TR" sz="2000" b="1" i="1" dirty="0" smtClean="0">
                <a:latin typeface="Arial Black" pitchFamily="34" charset="0"/>
              </a:rPr>
              <a:t>yönetilmesi</a:t>
            </a:r>
          </a:p>
        </p:txBody>
      </p:sp>
      <p:sp>
        <p:nvSpPr>
          <p:cNvPr id="5" name="4 Yuvarlatılmış Dikdörtgen"/>
          <p:cNvSpPr/>
          <p:nvPr/>
        </p:nvSpPr>
        <p:spPr>
          <a:xfrm>
            <a:off x="428596" y="2428868"/>
            <a:ext cx="8215370" cy="7143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i="1" dirty="0" smtClean="0">
                <a:latin typeface="Arial Black" pitchFamily="34" charset="0"/>
              </a:rPr>
              <a:t>2. Sporun yönetiminde </a:t>
            </a:r>
            <a:r>
              <a:rPr lang="tr-TR" sz="2000" b="1" i="1" dirty="0" smtClean="0">
                <a:solidFill>
                  <a:schemeClr val="tx1"/>
                </a:solidFill>
                <a:latin typeface="Arial Black" pitchFamily="34" charset="0"/>
              </a:rPr>
              <a:t>bizzat sporcuların söz sahibi olmaları</a:t>
            </a:r>
          </a:p>
        </p:txBody>
      </p:sp>
      <p:sp>
        <p:nvSpPr>
          <p:cNvPr id="6" name="5 Yuvarlatılmış Dikdörtgen"/>
          <p:cNvSpPr/>
          <p:nvPr/>
        </p:nvSpPr>
        <p:spPr>
          <a:xfrm>
            <a:off x="428596" y="3357562"/>
            <a:ext cx="8215370"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i="1" dirty="0" smtClean="0">
                <a:latin typeface="Arial Black" pitchFamily="34" charset="0"/>
              </a:rPr>
              <a:t>3. Devletin </a:t>
            </a:r>
            <a:r>
              <a:rPr lang="tr-TR" sz="2000" b="1" i="1" dirty="0" smtClean="0">
                <a:solidFill>
                  <a:schemeClr val="tx1"/>
                </a:solidFill>
                <a:latin typeface="Arial Black" pitchFamily="34" charset="0"/>
              </a:rPr>
              <a:t>spora fazla karışmaması</a:t>
            </a:r>
          </a:p>
        </p:txBody>
      </p:sp>
      <p:sp>
        <p:nvSpPr>
          <p:cNvPr id="7" name="6 Yuvarlatılmış Dikdörtgen"/>
          <p:cNvSpPr/>
          <p:nvPr/>
        </p:nvSpPr>
        <p:spPr>
          <a:xfrm>
            <a:off x="428596" y="4357694"/>
            <a:ext cx="82868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i="1" dirty="0" smtClean="0">
                <a:latin typeface="Arial Black" pitchFamily="34" charset="0"/>
              </a:rPr>
              <a:t>4. Her şeyin </a:t>
            </a:r>
            <a:r>
              <a:rPr lang="tr-TR" sz="2000" b="1" i="1" dirty="0" smtClean="0">
                <a:solidFill>
                  <a:schemeClr val="tx1"/>
                </a:solidFill>
                <a:latin typeface="Arial Black" pitchFamily="34" charset="0"/>
              </a:rPr>
              <a:t>devletten beklenilmemesi</a:t>
            </a:r>
          </a:p>
        </p:txBody>
      </p:sp>
      <p:sp>
        <p:nvSpPr>
          <p:cNvPr id="8" name="7 Yuvarlatılmış Dikdörtgen"/>
          <p:cNvSpPr/>
          <p:nvPr/>
        </p:nvSpPr>
        <p:spPr>
          <a:xfrm>
            <a:off x="428596" y="5572140"/>
            <a:ext cx="82868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i="1" dirty="0" smtClean="0">
                <a:latin typeface="Arial Black" pitchFamily="34" charset="0"/>
              </a:rPr>
              <a:t>5. Yönetim anlayışında </a:t>
            </a:r>
            <a:r>
              <a:rPr lang="tr-TR" sz="2000" b="1" i="1" dirty="0" smtClean="0">
                <a:solidFill>
                  <a:schemeClr val="tx1"/>
                </a:solidFill>
                <a:latin typeface="Arial Black" pitchFamily="34" charset="0"/>
              </a:rPr>
              <a:t>merkeziyetçilikten uzaklaşılması.</a:t>
            </a:r>
          </a:p>
        </p:txBody>
      </p:sp>
    </p:spTree>
  </p:cSld>
  <p:clrMapOvr>
    <a:masterClrMapping/>
  </p:clrMapOvr>
  <p:transition>
    <p:diamond/>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39784"/>
          </a:xfrm>
        </p:spPr>
        <p:txBody>
          <a:bodyPr/>
          <a:lstStyle/>
          <a:p>
            <a:r>
              <a:rPr lang="tr-TR" b="1" i="1" dirty="0" smtClean="0"/>
              <a:t>Oysa Mevcut Durum Nasıl ?</a:t>
            </a:r>
            <a:endParaRPr lang="tr-TR" dirty="0"/>
          </a:p>
        </p:txBody>
      </p:sp>
      <p:sp>
        <p:nvSpPr>
          <p:cNvPr id="3" name="2 İçerik Yer Tutucusu"/>
          <p:cNvSpPr>
            <a:spLocks noGrp="1"/>
          </p:cNvSpPr>
          <p:nvPr>
            <p:ph idx="1"/>
          </p:nvPr>
        </p:nvSpPr>
        <p:spPr>
          <a:xfrm>
            <a:off x="214282" y="1428736"/>
            <a:ext cx="8715436" cy="5143536"/>
          </a:xfrm>
        </p:spPr>
        <p:txBody>
          <a:bodyPr>
            <a:normAutofit/>
          </a:bodyPr>
          <a:lstStyle/>
          <a:p>
            <a:pPr>
              <a:lnSpc>
                <a:spcPct val="90000"/>
              </a:lnSpc>
              <a:buNone/>
            </a:pPr>
            <a:endParaRPr lang="tr-TR" sz="4400" i="1" dirty="0" smtClean="0">
              <a:latin typeface="Arial Black" pitchFamily="34" charset="0"/>
            </a:endParaRPr>
          </a:p>
        </p:txBody>
      </p:sp>
      <p:sp>
        <p:nvSpPr>
          <p:cNvPr id="4" name="3 Yuvarlatılmış Dikdörtgen"/>
          <p:cNvSpPr/>
          <p:nvPr/>
        </p:nvSpPr>
        <p:spPr>
          <a:xfrm>
            <a:off x="285720" y="1428736"/>
            <a:ext cx="8429684" cy="25003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pPr>
            <a:r>
              <a:rPr lang="tr-TR" sz="2800" i="1" dirty="0" smtClean="0">
                <a:latin typeface="Arial Black" pitchFamily="34" charset="0"/>
              </a:rPr>
              <a:t>Mevcut yönetimin </a:t>
            </a:r>
            <a:r>
              <a:rPr lang="tr-TR" sz="2800" b="1" i="1" dirty="0" smtClean="0">
                <a:solidFill>
                  <a:schemeClr val="tx1"/>
                </a:solidFill>
                <a:latin typeface="Arial Black" pitchFamily="34" charset="0"/>
              </a:rPr>
              <a:t>KATI MERKEZİYETÇİ</a:t>
            </a:r>
            <a:r>
              <a:rPr lang="tr-TR" sz="2800" i="1" dirty="0" smtClean="0">
                <a:solidFill>
                  <a:schemeClr val="tx1"/>
                </a:solidFill>
                <a:latin typeface="Arial Black" pitchFamily="34" charset="0"/>
              </a:rPr>
              <a:t> </a:t>
            </a:r>
            <a:r>
              <a:rPr lang="tr-TR" sz="2800" i="1" dirty="0" smtClean="0">
                <a:latin typeface="Arial Black" pitchFamily="34" charset="0"/>
              </a:rPr>
              <a:t>bir yapıya sahip olup, </a:t>
            </a:r>
          </a:p>
        </p:txBody>
      </p:sp>
      <p:sp>
        <p:nvSpPr>
          <p:cNvPr id="5" name="4 Yuvarlatılmış Dikdörtgen"/>
          <p:cNvSpPr/>
          <p:nvPr/>
        </p:nvSpPr>
        <p:spPr>
          <a:xfrm>
            <a:off x="357158" y="4000504"/>
            <a:ext cx="8286808" cy="22860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pPr>
            <a:r>
              <a:rPr lang="tr-TR" sz="2800" i="1" dirty="0" smtClean="0">
                <a:latin typeface="Arial Black" pitchFamily="34" charset="0"/>
              </a:rPr>
              <a:t>Yönetimde </a:t>
            </a:r>
            <a:r>
              <a:rPr lang="tr-TR" sz="2800" b="1" i="1" dirty="0" smtClean="0">
                <a:solidFill>
                  <a:schemeClr val="tx1"/>
                </a:solidFill>
                <a:latin typeface="Arial Black" pitchFamily="34" charset="0"/>
              </a:rPr>
              <a:t>SPORUN İÇİNDEN</a:t>
            </a:r>
            <a:r>
              <a:rPr lang="tr-TR" sz="2800" i="1" dirty="0" smtClean="0">
                <a:solidFill>
                  <a:schemeClr val="tx1"/>
                </a:solidFill>
                <a:latin typeface="Arial Black" pitchFamily="34" charset="0"/>
              </a:rPr>
              <a:t> </a:t>
            </a:r>
            <a:r>
              <a:rPr lang="tr-TR" sz="2800" i="1" dirty="0" smtClean="0">
                <a:latin typeface="Arial Black" pitchFamily="34" charset="0"/>
              </a:rPr>
              <a:t>gelenlerin fazla görev alamamaları</a:t>
            </a:r>
          </a:p>
        </p:txBody>
      </p:sp>
    </p:spTree>
  </p:cSld>
  <p:clrMapOvr>
    <a:masterClrMapping/>
  </p:clrMapOvr>
  <p:transition spd="med">
    <p:dissolve/>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715436" cy="939784"/>
          </a:xfrm>
        </p:spPr>
        <p:txBody>
          <a:bodyPr>
            <a:normAutofit/>
          </a:bodyPr>
          <a:lstStyle/>
          <a:p>
            <a:r>
              <a:rPr lang="tr-TR" b="1" i="1" dirty="0" smtClean="0"/>
              <a:t>Nasıl Olmalı ? (1)</a:t>
            </a:r>
            <a:endParaRPr lang="tr-TR" dirty="0"/>
          </a:p>
        </p:txBody>
      </p:sp>
      <p:sp>
        <p:nvSpPr>
          <p:cNvPr id="3" name="2 İçerik Yer Tutucusu"/>
          <p:cNvSpPr>
            <a:spLocks noGrp="1"/>
          </p:cNvSpPr>
          <p:nvPr>
            <p:ph idx="1"/>
          </p:nvPr>
        </p:nvSpPr>
        <p:spPr>
          <a:xfrm>
            <a:off x="214282" y="1214422"/>
            <a:ext cx="8786874" cy="5429288"/>
          </a:xfrm>
        </p:spPr>
        <p:txBody>
          <a:bodyPr>
            <a:normAutofit fontScale="85000" lnSpcReduction="20000"/>
          </a:bodyPr>
          <a:lstStyle/>
          <a:p>
            <a:pPr>
              <a:lnSpc>
                <a:spcPct val="90000"/>
              </a:lnSpc>
            </a:pPr>
            <a:r>
              <a:rPr lang="tr-TR" sz="4000" b="1" i="1" u="sng" dirty="0" smtClean="0">
                <a:solidFill>
                  <a:schemeClr val="folHlink"/>
                </a:solidFill>
                <a:latin typeface="Arial Black" pitchFamily="34" charset="0"/>
              </a:rPr>
              <a:t>Dünya ülkelerinde spor hizmetlerinin yürütülmesinde;</a:t>
            </a:r>
          </a:p>
          <a:p>
            <a:pPr>
              <a:lnSpc>
                <a:spcPct val="90000"/>
              </a:lnSpc>
              <a:buNone/>
            </a:pPr>
            <a:endParaRPr lang="tr-TR" sz="4000" b="1" i="1" dirty="0" smtClean="0">
              <a:latin typeface="Arial Black" pitchFamily="34" charset="0"/>
            </a:endParaRPr>
          </a:p>
          <a:p>
            <a:pPr>
              <a:lnSpc>
                <a:spcPct val="90000"/>
              </a:lnSpc>
              <a:buNone/>
            </a:pPr>
            <a:r>
              <a:rPr lang="tr-TR" sz="4000" i="1" dirty="0" smtClean="0">
                <a:latin typeface="Arial Black" pitchFamily="34" charset="0"/>
              </a:rPr>
              <a:t> </a:t>
            </a:r>
          </a:p>
          <a:p>
            <a:pPr>
              <a:lnSpc>
                <a:spcPct val="90000"/>
              </a:lnSpc>
              <a:buNone/>
            </a:pPr>
            <a:endParaRPr lang="tr-TR" sz="4000" i="1" dirty="0" smtClean="0">
              <a:latin typeface="Arial Black" pitchFamily="34" charset="0"/>
            </a:endParaRPr>
          </a:p>
          <a:p>
            <a:pPr>
              <a:lnSpc>
                <a:spcPct val="90000"/>
              </a:lnSpc>
              <a:buNone/>
            </a:pPr>
            <a:endParaRPr lang="tr-TR" sz="4000" i="1" dirty="0" smtClean="0">
              <a:latin typeface="Arial Black" pitchFamily="34" charset="0"/>
            </a:endParaRPr>
          </a:p>
          <a:p>
            <a:pPr>
              <a:lnSpc>
                <a:spcPct val="90000"/>
              </a:lnSpc>
              <a:buNone/>
            </a:pPr>
            <a:endParaRPr lang="tr-TR" sz="4000" i="1" dirty="0" smtClean="0">
              <a:latin typeface="Arial Black" pitchFamily="34" charset="0"/>
            </a:endParaRPr>
          </a:p>
          <a:p>
            <a:pPr>
              <a:lnSpc>
                <a:spcPct val="90000"/>
              </a:lnSpc>
              <a:buNone/>
            </a:pPr>
            <a:endParaRPr lang="tr-TR" sz="4000" i="1" dirty="0" smtClean="0">
              <a:latin typeface="Arial Black" pitchFamily="34" charset="0"/>
            </a:endParaRPr>
          </a:p>
          <a:p>
            <a:pPr>
              <a:lnSpc>
                <a:spcPct val="90000"/>
              </a:lnSpc>
              <a:buNone/>
            </a:pPr>
            <a:r>
              <a:rPr lang="tr-TR" sz="4000" i="1" dirty="0" smtClean="0">
                <a:latin typeface="Arial Black" pitchFamily="34" charset="0"/>
              </a:rPr>
              <a:t>                </a:t>
            </a:r>
          </a:p>
          <a:p>
            <a:pPr>
              <a:lnSpc>
                <a:spcPct val="90000"/>
              </a:lnSpc>
              <a:buNone/>
            </a:pPr>
            <a:endParaRPr lang="tr-TR" sz="4000" i="1" dirty="0" smtClean="0">
              <a:latin typeface="Arial Black" pitchFamily="34" charset="0"/>
            </a:endParaRPr>
          </a:p>
          <a:p>
            <a:pPr>
              <a:lnSpc>
                <a:spcPct val="90000"/>
              </a:lnSpc>
              <a:buNone/>
            </a:pPr>
            <a:r>
              <a:rPr lang="tr-TR" sz="4000" i="1" dirty="0" smtClean="0">
                <a:latin typeface="Arial Black" pitchFamily="34" charset="0"/>
              </a:rPr>
              <a:t>                  </a:t>
            </a:r>
            <a:r>
              <a:rPr lang="tr-TR" sz="4000" i="1" dirty="0" smtClean="0">
                <a:solidFill>
                  <a:schemeClr val="tx1"/>
                </a:solidFill>
                <a:latin typeface="Arial Black" pitchFamily="34" charset="0"/>
              </a:rPr>
              <a:t>üstlenmektedir.</a:t>
            </a:r>
            <a:r>
              <a:rPr lang="tr-TR" sz="4000" i="1" dirty="0" smtClean="0">
                <a:latin typeface="Arial Black" pitchFamily="34" charset="0"/>
              </a:rPr>
              <a:t> </a:t>
            </a:r>
          </a:p>
          <a:p>
            <a:endParaRPr lang="tr-TR" dirty="0"/>
          </a:p>
        </p:txBody>
      </p:sp>
      <p:sp>
        <p:nvSpPr>
          <p:cNvPr id="4" name="3 Yuvarlatılmış Dikdörtgen"/>
          <p:cNvSpPr/>
          <p:nvPr/>
        </p:nvSpPr>
        <p:spPr>
          <a:xfrm>
            <a:off x="714348" y="2428868"/>
            <a:ext cx="7572428"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i="1" dirty="0" smtClean="0">
                <a:latin typeface="Arial Black" pitchFamily="34" charset="0"/>
              </a:rPr>
              <a:t>                 1.Devlet sporu yönlendirici</a:t>
            </a:r>
            <a:endParaRPr lang="tr-TR" sz="2400" dirty="0"/>
          </a:p>
        </p:txBody>
      </p:sp>
      <p:sp>
        <p:nvSpPr>
          <p:cNvPr id="5" name="4 Yuvarlatılmış Dikdörtgen"/>
          <p:cNvSpPr/>
          <p:nvPr/>
        </p:nvSpPr>
        <p:spPr>
          <a:xfrm>
            <a:off x="714348" y="3357562"/>
            <a:ext cx="7572428"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pPr>
            <a:r>
              <a:rPr lang="tr-TR" b="1" i="1" dirty="0" smtClean="0">
                <a:latin typeface="Arial Black" pitchFamily="34" charset="0"/>
              </a:rPr>
              <a:t>                                 </a:t>
            </a:r>
            <a:r>
              <a:rPr lang="tr-TR" sz="2400" b="1" i="1" dirty="0" smtClean="0">
                <a:latin typeface="Arial Black" pitchFamily="34" charset="0"/>
              </a:rPr>
              <a:t>2.Özendirici</a:t>
            </a:r>
          </a:p>
        </p:txBody>
      </p:sp>
      <p:sp>
        <p:nvSpPr>
          <p:cNvPr id="6" name="5 Yuvarlatılmış Dikdörtgen"/>
          <p:cNvSpPr/>
          <p:nvPr/>
        </p:nvSpPr>
        <p:spPr>
          <a:xfrm>
            <a:off x="714348" y="4143380"/>
            <a:ext cx="7572428" cy="7143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i="1" dirty="0" smtClean="0">
                <a:latin typeface="Arial Black" pitchFamily="34" charset="0"/>
              </a:rPr>
              <a:t>3.Destekleyici</a:t>
            </a:r>
            <a:endParaRPr lang="tr-TR" sz="2400" dirty="0"/>
          </a:p>
        </p:txBody>
      </p:sp>
      <p:sp>
        <p:nvSpPr>
          <p:cNvPr id="7" name="6 Yuvarlatılmış Dikdörtgen"/>
          <p:cNvSpPr/>
          <p:nvPr/>
        </p:nvSpPr>
        <p:spPr>
          <a:xfrm>
            <a:off x="714348" y="5000636"/>
            <a:ext cx="7572428"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i="1" dirty="0" smtClean="0">
                <a:latin typeface="Arial Black" pitchFamily="34" charset="0"/>
              </a:rPr>
              <a:t>    </a:t>
            </a:r>
            <a:r>
              <a:rPr lang="tr-TR" sz="2400" b="1" i="1" dirty="0" smtClean="0">
                <a:latin typeface="Arial Black" pitchFamily="34" charset="0"/>
              </a:rPr>
              <a:t>4.Denetleyici</a:t>
            </a:r>
            <a:r>
              <a:rPr lang="tr-TR" sz="2400" i="1" dirty="0" smtClean="0">
                <a:latin typeface="Arial Black" pitchFamily="34" charset="0"/>
              </a:rPr>
              <a:t> rol </a:t>
            </a:r>
            <a:endParaRPr lang="tr-TR" sz="2400" dirty="0"/>
          </a:p>
        </p:txBody>
      </p:sp>
    </p:spTree>
  </p:cSld>
  <p:clrMapOvr>
    <a:masterClrMapping/>
  </p:clrMapOvr>
  <p:transition spd="med">
    <p:diamond/>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011222"/>
          </a:xfrm>
        </p:spPr>
        <p:txBody>
          <a:bodyPr/>
          <a:lstStyle/>
          <a:p>
            <a:r>
              <a:rPr lang="tr-TR" b="1" i="1" dirty="0" smtClean="0"/>
              <a:t>Nasıl Olmalı ? (2)</a:t>
            </a:r>
            <a:endParaRPr lang="tr-TR" b="1" i="1" dirty="0"/>
          </a:p>
        </p:txBody>
      </p:sp>
      <p:sp>
        <p:nvSpPr>
          <p:cNvPr id="3" name="2 İçerik Yer Tutucusu"/>
          <p:cNvSpPr>
            <a:spLocks noGrp="1"/>
          </p:cNvSpPr>
          <p:nvPr>
            <p:ph idx="1"/>
          </p:nvPr>
        </p:nvSpPr>
        <p:spPr>
          <a:xfrm>
            <a:off x="285720" y="1285860"/>
            <a:ext cx="8572560" cy="5286412"/>
          </a:xfrm>
        </p:spPr>
        <p:txBody>
          <a:bodyPr>
            <a:normAutofit/>
          </a:bodyPr>
          <a:lstStyle/>
          <a:p>
            <a:pPr>
              <a:lnSpc>
                <a:spcPct val="90000"/>
              </a:lnSpc>
              <a:buNone/>
            </a:pPr>
            <a:endParaRPr lang="tr-TR" sz="4000" b="1" i="1" u="sng" dirty="0" smtClean="0">
              <a:latin typeface="Arial Black" pitchFamily="34" charset="0"/>
            </a:endParaRPr>
          </a:p>
          <a:p>
            <a:endParaRPr lang="tr-TR" dirty="0"/>
          </a:p>
        </p:txBody>
      </p:sp>
      <p:sp>
        <p:nvSpPr>
          <p:cNvPr id="4" name="3 Yuvarlatılmış Dikdörtgen"/>
          <p:cNvSpPr/>
          <p:nvPr/>
        </p:nvSpPr>
        <p:spPr>
          <a:xfrm>
            <a:off x="428596" y="1643050"/>
            <a:ext cx="8358246" cy="17859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i="1" dirty="0" smtClean="0">
                <a:solidFill>
                  <a:schemeClr val="tx1"/>
                </a:solidFill>
                <a:latin typeface="Arial Black" pitchFamily="34" charset="0"/>
              </a:rPr>
              <a:t>yurt dışındaki uygulamalarda</a:t>
            </a:r>
            <a:r>
              <a:rPr lang="tr-TR" sz="2800" b="1" i="1" dirty="0" smtClean="0">
                <a:latin typeface="Arial Black" pitchFamily="34" charset="0"/>
              </a:rPr>
              <a:t> Katı bir merkeziyetçi tutum izlenmemekte, </a:t>
            </a:r>
            <a:endParaRPr lang="tr-TR" sz="2800" dirty="0"/>
          </a:p>
        </p:txBody>
      </p:sp>
      <p:sp>
        <p:nvSpPr>
          <p:cNvPr id="5" name="4 Yuvarlatılmış Dikdörtgen"/>
          <p:cNvSpPr/>
          <p:nvPr/>
        </p:nvSpPr>
        <p:spPr>
          <a:xfrm>
            <a:off x="500034" y="3929066"/>
            <a:ext cx="8215370" cy="17145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pPr>
            <a:r>
              <a:rPr lang="tr-TR" sz="2800" b="1" i="1" dirty="0" smtClean="0">
                <a:solidFill>
                  <a:schemeClr val="tx1"/>
                </a:solidFill>
                <a:latin typeface="Arial Black" pitchFamily="34" charset="0"/>
              </a:rPr>
              <a:t>sporda kamu ve özel sektör, </a:t>
            </a:r>
            <a:r>
              <a:rPr lang="tr-TR" sz="2800" b="1" i="1" u="sng" dirty="0" smtClean="0">
                <a:latin typeface="Arial Black" pitchFamily="34" charset="0"/>
              </a:rPr>
              <a:t>nerede nasıl bir görev üstleneceklerine kendileri karar vermektedirler.</a:t>
            </a:r>
          </a:p>
        </p:txBody>
      </p:sp>
    </p:spTree>
  </p:cSld>
  <p:clrMapOvr>
    <a:masterClrMapping/>
  </p:clrMapOvr>
  <p:transition spd="med">
    <p:wipe dir="u"/>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i="1" dirty="0" smtClean="0"/>
              <a:t>Nasıl Olmalı ? (2) Çözüm</a:t>
            </a:r>
            <a:endParaRPr lang="tr-TR" dirty="0"/>
          </a:p>
        </p:txBody>
      </p:sp>
      <p:sp>
        <p:nvSpPr>
          <p:cNvPr id="3" name="2 İçerik Yer Tutucusu"/>
          <p:cNvSpPr>
            <a:spLocks noGrp="1"/>
          </p:cNvSpPr>
          <p:nvPr>
            <p:ph idx="1"/>
          </p:nvPr>
        </p:nvSpPr>
        <p:spPr>
          <a:xfrm>
            <a:off x="285720" y="1600200"/>
            <a:ext cx="8643998" cy="4972072"/>
          </a:xfrm>
        </p:spPr>
        <p:txBody>
          <a:bodyPr/>
          <a:lstStyle/>
          <a:p>
            <a:r>
              <a:rPr lang="tr-TR" i="1" dirty="0" smtClean="0">
                <a:solidFill>
                  <a:srgbClr val="FF0000"/>
                </a:solidFill>
                <a:latin typeface="Arial Black" pitchFamily="34" charset="0"/>
              </a:rPr>
              <a:t>Çözüm Ne Olmalı;</a:t>
            </a:r>
          </a:p>
          <a:p>
            <a:pPr>
              <a:buNone/>
            </a:pPr>
            <a:endParaRPr lang="tr-TR" dirty="0" smtClean="0"/>
          </a:p>
          <a:p>
            <a:pPr>
              <a:buNone/>
            </a:pPr>
            <a:endParaRPr lang="tr-TR" dirty="0" smtClean="0"/>
          </a:p>
          <a:p>
            <a:pPr>
              <a:buNone/>
            </a:pPr>
            <a:endParaRPr lang="tr-TR" dirty="0" smtClean="0"/>
          </a:p>
          <a:p>
            <a:pPr>
              <a:buNone/>
            </a:pPr>
            <a:r>
              <a:rPr lang="tr-TR" i="1" dirty="0" smtClean="0">
                <a:solidFill>
                  <a:srgbClr val="FF0000"/>
                </a:solidFill>
                <a:latin typeface="Arial Black" pitchFamily="34" charset="0"/>
              </a:rPr>
              <a:t>   Bu Nasıl Yapılacak;</a:t>
            </a:r>
            <a:endParaRPr lang="tr-TR" i="1" dirty="0">
              <a:solidFill>
                <a:srgbClr val="FF0000"/>
              </a:solidFill>
              <a:latin typeface="Arial Black" pitchFamily="34" charset="0"/>
            </a:endParaRPr>
          </a:p>
        </p:txBody>
      </p:sp>
      <p:sp>
        <p:nvSpPr>
          <p:cNvPr id="4" name="3 Yuvarlatılmış Dikdörtgen"/>
          <p:cNvSpPr/>
          <p:nvPr/>
        </p:nvSpPr>
        <p:spPr>
          <a:xfrm>
            <a:off x="714348" y="2357430"/>
            <a:ext cx="7929618" cy="15716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i="1" dirty="0" smtClean="0">
                <a:latin typeface="Arial Black" pitchFamily="34" charset="0"/>
              </a:rPr>
              <a:t>SPOR TEŞKİLATINDA ÖZERKLİK</a:t>
            </a:r>
          </a:p>
          <a:p>
            <a:pPr algn="ctr"/>
            <a:r>
              <a:rPr lang="tr-TR" sz="2400" i="1" dirty="0" smtClean="0">
                <a:latin typeface="Arial Black" pitchFamily="34" charset="0"/>
              </a:rPr>
              <a:t>(SPOR FEDERASYONLARI)</a:t>
            </a:r>
            <a:endParaRPr lang="tr-TR" sz="2400" i="1" dirty="0">
              <a:latin typeface="Arial Black" pitchFamily="34" charset="0"/>
            </a:endParaRPr>
          </a:p>
        </p:txBody>
      </p:sp>
      <p:sp>
        <p:nvSpPr>
          <p:cNvPr id="5" name="4 Yuvarlatılmış Dikdörtgen"/>
          <p:cNvSpPr/>
          <p:nvPr/>
        </p:nvSpPr>
        <p:spPr>
          <a:xfrm>
            <a:off x="714348" y="4714884"/>
            <a:ext cx="8001056" cy="16430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i="1" dirty="0" smtClean="0">
                <a:latin typeface="Arial Black" pitchFamily="34" charset="0"/>
              </a:rPr>
              <a:t>TÜRK SPOR TEŞKİLATININ YENİDEN YAPILANDIRILMASININ SAĞLANMASI İLE  (2008 SPOR ŞURASI)</a:t>
            </a:r>
            <a:endParaRPr lang="tr-TR" sz="2400" i="1" dirty="0">
              <a:latin typeface="Arial Black" pitchFamily="34" charset="0"/>
            </a:endParaRPr>
          </a:p>
        </p:txBody>
      </p:sp>
    </p:spTree>
  </p:cSld>
  <p:clrMapOvr>
    <a:masterClrMapping/>
  </p:clrMapOvr>
  <p:transition spd="med">
    <p:push dir="d"/>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274638"/>
            <a:ext cx="8572560" cy="1011222"/>
          </a:xfrm>
        </p:spPr>
        <p:txBody>
          <a:bodyPr/>
          <a:lstStyle/>
          <a:p>
            <a:r>
              <a:rPr lang="tr-TR" b="1" i="1" dirty="0" smtClean="0"/>
              <a:t>Nasıl Olmalı ? (3) Çözüm</a:t>
            </a:r>
            <a:endParaRPr lang="tr-TR" dirty="0"/>
          </a:p>
        </p:txBody>
      </p:sp>
      <p:sp>
        <p:nvSpPr>
          <p:cNvPr id="3" name="2 İçerik Yer Tutucusu"/>
          <p:cNvSpPr>
            <a:spLocks noGrp="1"/>
          </p:cNvSpPr>
          <p:nvPr>
            <p:ph idx="1"/>
          </p:nvPr>
        </p:nvSpPr>
        <p:spPr>
          <a:xfrm>
            <a:off x="285720" y="1428736"/>
            <a:ext cx="8572560" cy="5072098"/>
          </a:xfrm>
        </p:spPr>
        <p:txBody>
          <a:bodyPr>
            <a:normAutofit fontScale="92500" lnSpcReduction="10000"/>
          </a:bodyPr>
          <a:lstStyle/>
          <a:p>
            <a:r>
              <a:rPr lang="tr-TR" sz="3600" b="1" i="1" u="sng" dirty="0" smtClean="0">
                <a:latin typeface="Arial Black" pitchFamily="34" charset="0"/>
              </a:rPr>
              <a:t>Buna göre</a:t>
            </a:r>
            <a:r>
              <a:rPr lang="tr-TR" sz="3600" b="1" i="1" dirty="0" smtClean="0">
                <a:latin typeface="Arial Black" pitchFamily="34" charset="0"/>
              </a:rPr>
              <a:t> </a:t>
            </a:r>
            <a:r>
              <a:rPr lang="tr-TR" sz="3600" b="1" i="1" u="sng" dirty="0" smtClean="0">
                <a:solidFill>
                  <a:schemeClr val="folHlink"/>
                </a:solidFill>
                <a:latin typeface="Arial Black" pitchFamily="34" charset="0"/>
              </a:rPr>
              <a:t>ülkemizde Devlet</a:t>
            </a:r>
            <a:r>
              <a:rPr lang="tr-TR" sz="3600" b="1" i="1" dirty="0" smtClean="0">
                <a:latin typeface="Arial Black" pitchFamily="34" charset="0"/>
              </a:rPr>
              <a:t>; </a:t>
            </a:r>
          </a:p>
          <a:p>
            <a:pPr>
              <a:buNone/>
            </a:pPr>
            <a:endParaRPr lang="tr-TR" sz="3600" b="1" i="1" u="sng" dirty="0" smtClean="0">
              <a:latin typeface="Arial Black" pitchFamily="34" charset="0"/>
            </a:endParaRPr>
          </a:p>
          <a:p>
            <a:pPr>
              <a:buNone/>
            </a:pPr>
            <a:r>
              <a:rPr lang="tr-TR" sz="3600" b="1" i="1" dirty="0" smtClean="0">
                <a:latin typeface="Arial Black" pitchFamily="34" charset="0"/>
              </a:rPr>
              <a:t>   </a:t>
            </a:r>
          </a:p>
          <a:p>
            <a:pPr>
              <a:buNone/>
            </a:pPr>
            <a:endParaRPr lang="tr-TR" sz="3600" b="1" i="1" dirty="0" smtClean="0">
              <a:latin typeface="Arial Black" pitchFamily="34" charset="0"/>
            </a:endParaRPr>
          </a:p>
          <a:p>
            <a:pPr>
              <a:buNone/>
            </a:pPr>
            <a:r>
              <a:rPr lang="tr-TR" sz="3600" b="1" i="1" dirty="0" smtClean="0">
                <a:latin typeface="Arial Black" pitchFamily="34" charset="0"/>
              </a:rPr>
              <a:t>   </a:t>
            </a:r>
          </a:p>
          <a:p>
            <a:pPr>
              <a:buNone/>
            </a:pPr>
            <a:endParaRPr lang="tr-TR" sz="3600" b="1" i="1" dirty="0" smtClean="0">
              <a:latin typeface="Arial Black" pitchFamily="34" charset="0"/>
            </a:endParaRPr>
          </a:p>
          <a:p>
            <a:pPr>
              <a:buNone/>
            </a:pPr>
            <a:endParaRPr lang="tr-TR" sz="3600" b="1" i="1" dirty="0" smtClean="0">
              <a:latin typeface="Arial Black" pitchFamily="34" charset="0"/>
            </a:endParaRPr>
          </a:p>
          <a:p>
            <a:pPr>
              <a:buNone/>
            </a:pPr>
            <a:r>
              <a:rPr lang="tr-TR" sz="3600" b="1" i="1" dirty="0" smtClean="0">
                <a:solidFill>
                  <a:schemeClr val="tx1"/>
                </a:solidFill>
                <a:latin typeface="Arial Black" pitchFamily="34" charset="0"/>
              </a:rPr>
              <a:t>   gibi temel hususlarda etkili olmalıdır.</a:t>
            </a:r>
          </a:p>
          <a:p>
            <a:endParaRPr lang="tr-TR" dirty="0"/>
          </a:p>
        </p:txBody>
      </p:sp>
      <p:sp>
        <p:nvSpPr>
          <p:cNvPr id="4" name="3 Yuvarlatılmış Dikdörtgen"/>
          <p:cNvSpPr/>
          <p:nvPr/>
        </p:nvSpPr>
        <p:spPr>
          <a:xfrm>
            <a:off x="500034" y="2071678"/>
            <a:ext cx="8143932" cy="7143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b="1" i="1" dirty="0" smtClean="0">
                <a:latin typeface="Arial Black" pitchFamily="34" charset="0"/>
              </a:rPr>
              <a:t>            </a:t>
            </a:r>
            <a:r>
              <a:rPr lang="tr-TR" sz="2800" b="1" i="1" u="sng" dirty="0" smtClean="0">
                <a:latin typeface="Arial Black" pitchFamily="34" charset="0"/>
              </a:rPr>
              <a:t>1.Spor tesisi yapımı, </a:t>
            </a:r>
          </a:p>
        </p:txBody>
      </p:sp>
      <p:sp>
        <p:nvSpPr>
          <p:cNvPr id="5" name="4 Yuvarlatılmış Dikdörtgen"/>
          <p:cNvSpPr/>
          <p:nvPr/>
        </p:nvSpPr>
        <p:spPr>
          <a:xfrm>
            <a:off x="500034" y="3000372"/>
            <a:ext cx="8143932"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i="1" u="sng" dirty="0" smtClean="0">
                <a:latin typeface="Arial Black" pitchFamily="34" charset="0"/>
              </a:rPr>
              <a:t>2.Kitle sporu için düzenlemeler </a:t>
            </a:r>
            <a:endParaRPr lang="tr-TR" sz="2800" dirty="0"/>
          </a:p>
        </p:txBody>
      </p:sp>
      <p:sp>
        <p:nvSpPr>
          <p:cNvPr id="6" name="5 Yuvarlatılmış Dikdörtgen"/>
          <p:cNvSpPr/>
          <p:nvPr/>
        </p:nvSpPr>
        <p:spPr>
          <a:xfrm>
            <a:off x="571472" y="4071942"/>
            <a:ext cx="8072494"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i="1" dirty="0" smtClean="0">
                <a:latin typeface="Arial Black" pitchFamily="34" charset="0"/>
              </a:rPr>
              <a:t>      </a:t>
            </a:r>
            <a:r>
              <a:rPr lang="tr-TR" sz="2800" b="1" i="1" u="sng" dirty="0" smtClean="0">
                <a:latin typeface="Arial Black" pitchFamily="34" charset="0"/>
              </a:rPr>
              <a:t>3.Spor politikalarının</a:t>
            </a:r>
            <a:r>
              <a:rPr lang="tr-TR" sz="2800" b="1" i="1" dirty="0" smtClean="0">
                <a:latin typeface="Arial Black" pitchFamily="34" charset="0"/>
              </a:rPr>
              <a:t> </a:t>
            </a:r>
            <a:r>
              <a:rPr lang="tr-TR" sz="2800" b="1" i="1" u="sng" dirty="0" smtClean="0">
                <a:latin typeface="Arial Black" pitchFamily="34" charset="0"/>
              </a:rPr>
              <a:t>tespit edilmesi </a:t>
            </a:r>
            <a:endParaRPr lang="tr-TR" sz="2800" dirty="0"/>
          </a:p>
        </p:txBody>
      </p:sp>
    </p:spTree>
  </p:cSld>
  <p:clrMapOvr>
    <a:masterClrMapping/>
  </p:clrMapOvr>
  <p:transition spd="med">
    <p:split orient="vert"/>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0" y="214290"/>
            <a:ext cx="9144000" cy="3286147"/>
          </a:xfrm>
        </p:spPr>
        <p:txBody>
          <a:bodyPr/>
          <a:lstStyle/>
          <a:p>
            <a:r>
              <a:rPr lang="tr-TR" i="1" dirty="0" smtClean="0">
                <a:latin typeface="Arial Black" pitchFamily="34" charset="0"/>
              </a:rPr>
              <a:t>DİNLEDİĞİNİZ İÇİN TEŞEKKÜRLER</a:t>
            </a:r>
            <a:br>
              <a:rPr lang="tr-TR" i="1" dirty="0" smtClean="0">
                <a:latin typeface="Arial Black" pitchFamily="34" charset="0"/>
              </a:rPr>
            </a:br>
            <a:r>
              <a:rPr lang="tr-TR" i="1" dirty="0" smtClean="0">
                <a:latin typeface="Arial Black" pitchFamily="34" charset="0"/>
              </a:rPr>
              <a:t>SPOR DOLU GÜNLER DİLERİM</a:t>
            </a:r>
            <a:endParaRPr lang="tr-TR" i="1" dirty="0">
              <a:latin typeface="Arial Black" pitchFamily="34" charset="0"/>
            </a:endParaRPr>
          </a:p>
        </p:txBody>
      </p:sp>
      <p:sp>
        <p:nvSpPr>
          <p:cNvPr id="3" name="2 Alt Başlık"/>
          <p:cNvSpPr>
            <a:spLocks noGrp="1"/>
          </p:cNvSpPr>
          <p:nvPr>
            <p:ph type="subTitle" idx="1"/>
          </p:nvPr>
        </p:nvSpPr>
        <p:spPr>
          <a:xfrm>
            <a:off x="214282" y="4286256"/>
            <a:ext cx="8715436" cy="1428760"/>
          </a:xfrm>
        </p:spPr>
        <p:txBody>
          <a:bodyPr/>
          <a:lstStyle/>
          <a:p>
            <a:r>
              <a:rPr lang="tr-TR" i="1" dirty="0" smtClean="0">
                <a:latin typeface="Arial Black" pitchFamily="34" charset="0"/>
              </a:rPr>
              <a:t>HAKAN SUNAY</a:t>
            </a:r>
            <a:endParaRPr lang="tr-TR" i="1" dirty="0">
              <a:latin typeface="Arial Black" pitchFamily="34" charset="0"/>
            </a:endParaRPr>
          </a:p>
        </p:txBody>
      </p:sp>
    </p:spTree>
  </p:cSld>
  <p:clrMapOvr>
    <a:masterClrMapping/>
  </p:clrMapOvr>
  <p:transition spd="med">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395288" y="404813"/>
            <a:ext cx="8424862" cy="1079500"/>
          </a:xfrm>
        </p:spPr>
        <p:txBody>
          <a:bodyPr>
            <a:normAutofit/>
          </a:bodyPr>
          <a:lstStyle/>
          <a:p>
            <a:r>
              <a:rPr lang="tr-TR" sz="4800" b="1" i="1" dirty="0">
                <a:solidFill>
                  <a:schemeClr val="folHlink"/>
                </a:solidFill>
              </a:rPr>
              <a:t>Yönetimin Tanımı</a:t>
            </a:r>
            <a:r>
              <a:rPr lang="tr-TR" sz="4800" b="1" dirty="0">
                <a:solidFill>
                  <a:schemeClr val="folHlink"/>
                </a:solidFill>
              </a:rPr>
              <a:t>  </a:t>
            </a:r>
            <a:r>
              <a:rPr lang="tr-TR" sz="4800" b="1" i="1" dirty="0">
                <a:solidFill>
                  <a:schemeClr val="folHlink"/>
                </a:solidFill>
              </a:rPr>
              <a:t>(</a:t>
            </a:r>
            <a:r>
              <a:rPr lang="tr-TR" sz="4800" b="1" i="1" dirty="0" smtClean="0">
                <a:solidFill>
                  <a:schemeClr val="folHlink"/>
                </a:solidFill>
              </a:rPr>
              <a:t>1-3)</a:t>
            </a:r>
            <a:endParaRPr lang="tr-TR" sz="4800" b="1" i="1" dirty="0">
              <a:solidFill>
                <a:schemeClr val="folHlink"/>
              </a:solidFill>
            </a:endParaRPr>
          </a:p>
        </p:txBody>
      </p:sp>
      <p:sp>
        <p:nvSpPr>
          <p:cNvPr id="28675" name="Rectangle 3"/>
          <p:cNvSpPr>
            <a:spLocks noGrp="1" noChangeArrowheads="1"/>
          </p:cNvSpPr>
          <p:nvPr>
            <p:ph type="body" idx="1"/>
          </p:nvPr>
        </p:nvSpPr>
        <p:spPr>
          <a:xfrm>
            <a:off x="142844" y="1844675"/>
            <a:ext cx="8715435" cy="4656159"/>
          </a:xfrm>
        </p:spPr>
        <p:txBody>
          <a:bodyPr>
            <a:normAutofit/>
          </a:bodyPr>
          <a:lstStyle/>
          <a:p>
            <a:pPr lvl="1"/>
            <a:r>
              <a:rPr lang="tr-TR" sz="4400" i="1" dirty="0">
                <a:solidFill>
                  <a:schemeClr val="accent1"/>
                </a:solidFill>
              </a:rPr>
              <a:t>“</a:t>
            </a:r>
            <a:r>
              <a:rPr lang="tr-TR" sz="4400" b="1" i="1" dirty="0">
                <a:solidFill>
                  <a:schemeClr val="accent1"/>
                </a:solidFill>
              </a:rPr>
              <a:t>Yönetim </a:t>
            </a:r>
            <a:r>
              <a:rPr lang="tr-TR" sz="4400" b="1" i="1" u="sng" dirty="0">
                <a:solidFill>
                  <a:schemeClr val="accent1"/>
                </a:solidFill>
              </a:rPr>
              <a:t>başkaları vasıtasıyla iş görmektir</a:t>
            </a:r>
            <a:r>
              <a:rPr lang="tr-TR" sz="4400" i="1" dirty="0">
                <a:solidFill>
                  <a:schemeClr val="accent1"/>
                </a:solidFill>
              </a:rPr>
              <a:t>” </a:t>
            </a:r>
          </a:p>
          <a:p>
            <a:pPr lvl="1"/>
            <a:r>
              <a:rPr lang="tr-TR" sz="4400" b="1" i="1" dirty="0" smtClean="0"/>
              <a:t>Belirgin </a:t>
            </a:r>
            <a:r>
              <a:rPr lang="tr-TR" sz="4400" b="1" i="1" dirty="0"/>
              <a:t>unsur </a:t>
            </a:r>
            <a:r>
              <a:rPr lang="tr-TR" sz="4400" b="1" i="1" u="sng" dirty="0">
                <a:solidFill>
                  <a:schemeClr val="folHlink"/>
                </a:solidFill>
              </a:rPr>
              <a:t>insandır. </a:t>
            </a:r>
            <a:endParaRPr lang="tr-TR" sz="4400" b="1" i="1" dirty="0"/>
          </a:p>
        </p:txBody>
      </p:sp>
    </p:spTree>
  </p:cSld>
  <p:clrMapOvr>
    <a:masterClrMapping/>
  </p:clrMapOvr>
  <p:transition spd="med">
    <p:newsfla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a:xfrm>
            <a:off x="457200" y="381000"/>
            <a:ext cx="8229600" cy="1247775"/>
          </a:xfrm>
        </p:spPr>
        <p:txBody>
          <a:bodyPr>
            <a:normAutofit/>
          </a:bodyPr>
          <a:lstStyle/>
          <a:p>
            <a:r>
              <a:rPr lang="tr-TR" sz="4800" b="1" i="1" dirty="0">
                <a:solidFill>
                  <a:schemeClr val="folHlink"/>
                </a:solidFill>
              </a:rPr>
              <a:t>Yönetimin Tanımı</a:t>
            </a:r>
            <a:r>
              <a:rPr lang="tr-TR" sz="4800" b="1" dirty="0">
                <a:solidFill>
                  <a:schemeClr val="folHlink"/>
                </a:solidFill>
              </a:rPr>
              <a:t>  </a:t>
            </a:r>
            <a:r>
              <a:rPr lang="tr-TR" sz="4800" b="1" i="1" dirty="0">
                <a:solidFill>
                  <a:schemeClr val="folHlink"/>
                </a:solidFill>
              </a:rPr>
              <a:t>(2)</a:t>
            </a:r>
          </a:p>
        </p:txBody>
      </p:sp>
      <p:sp>
        <p:nvSpPr>
          <p:cNvPr id="145411" name="Rectangle 3"/>
          <p:cNvSpPr>
            <a:spLocks noGrp="1" noChangeArrowheads="1"/>
          </p:cNvSpPr>
          <p:nvPr>
            <p:ph type="body" idx="1"/>
          </p:nvPr>
        </p:nvSpPr>
        <p:spPr>
          <a:xfrm>
            <a:off x="214282" y="1643050"/>
            <a:ext cx="8643998" cy="4665675"/>
          </a:xfrm>
        </p:spPr>
        <p:txBody>
          <a:bodyPr>
            <a:normAutofit/>
          </a:bodyPr>
          <a:lstStyle/>
          <a:p>
            <a:pPr lvl="1"/>
            <a:r>
              <a:rPr lang="tr-TR" sz="4000" b="1" i="1" u="sng" dirty="0">
                <a:solidFill>
                  <a:schemeClr val="folHlink"/>
                </a:solidFill>
              </a:rPr>
              <a:t>Yönetim;</a:t>
            </a:r>
            <a:r>
              <a:rPr lang="tr-TR" sz="4000" i="1" dirty="0"/>
              <a:t> </a:t>
            </a:r>
            <a:r>
              <a:rPr lang="tr-TR" sz="4000" i="1" dirty="0">
                <a:solidFill>
                  <a:schemeClr val="accent1"/>
                </a:solidFill>
              </a:rPr>
              <a:t>“</a:t>
            </a:r>
            <a:r>
              <a:rPr lang="tr-TR" sz="4000" b="1" i="1" dirty="0">
                <a:solidFill>
                  <a:schemeClr val="accent1"/>
                </a:solidFill>
              </a:rPr>
              <a:t>Başta insanlar olmak üzere tüm kaynakların etkili ve verimli bir şekilde kullanılması</a:t>
            </a:r>
            <a:r>
              <a:rPr lang="tr-TR" sz="4000" i="1" dirty="0">
                <a:solidFill>
                  <a:schemeClr val="accent1"/>
                </a:solidFill>
              </a:rPr>
              <a:t>” </a:t>
            </a:r>
            <a:r>
              <a:rPr lang="tr-TR" sz="4000" i="1" dirty="0"/>
              <a:t>tanımında </a:t>
            </a:r>
          </a:p>
          <a:p>
            <a:pPr lvl="1"/>
            <a:r>
              <a:rPr lang="tr-TR" sz="4000" b="1" i="1" dirty="0"/>
              <a:t>İnsan unsurunun yanı sıra </a:t>
            </a:r>
            <a:r>
              <a:rPr lang="tr-TR" sz="4000" b="1" i="1" u="sng" dirty="0">
                <a:solidFill>
                  <a:schemeClr val="accent1"/>
                </a:solidFill>
              </a:rPr>
              <a:t>maddi unsurlarında amaçlara ulaşmada önemli olduğuna</a:t>
            </a:r>
            <a:r>
              <a:rPr lang="tr-TR" sz="4000" b="1" i="1" dirty="0">
                <a:solidFill>
                  <a:schemeClr val="accent1"/>
                </a:solidFill>
              </a:rPr>
              <a:t> </a:t>
            </a:r>
            <a:r>
              <a:rPr lang="tr-TR" sz="4000" b="1" i="1" dirty="0"/>
              <a:t>dikkat çekilmiştir. </a:t>
            </a:r>
          </a:p>
          <a:p>
            <a:pPr>
              <a:buFont typeface="Wingdings" pitchFamily="2" charset="2"/>
              <a:buNone/>
            </a:pPr>
            <a:endParaRPr lang="tr-TR" b="1" i="1" dirty="0"/>
          </a:p>
        </p:txBody>
      </p:sp>
    </p:spTree>
  </p:cSld>
  <p:clrMapOvr>
    <a:masterClrMapping/>
  </p:clrMapOvr>
  <p:transition spd="med">
    <p:newsfla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5074" name="Rectangle 2"/>
          <p:cNvSpPr>
            <a:spLocks noGrp="1" noChangeArrowheads="1"/>
          </p:cNvSpPr>
          <p:nvPr>
            <p:ph type="title"/>
          </p:nvPr>
        </p:nvSpPr>
        <p:spPr/>
        <p:txBody>
          <a:bodyPr>
            <a:normAutofit/>
          </a:bodyPr>
          <a:lstStyle/>
          <a:p>
            <a:r>
              <a:rPr lang="tr-TR" sz="4800" b="1" i="1" dirty="0">
                <a:solidFill>
                  <a:schemeClr val="folHlink"/>
                </a:solidFill>
              </a:rPr>
              <a:t>Yönetimin Tanımı</a:t>
            </a:r>
            <a:r>
              <a:rPr lang="tr-TR" sz="4800" b="1" dirty="0">
                <a:solidFill>
                  <a:schemeClr val="folHlink"/>
                </a:solidFill>
              </a:rPr>
              <a:t>  </a:t>
            </a:r>
            <a:r>
              <a:rPr lang="tr-TR" sz="4800" b="1" i="1" dirty="0">
                <a:solidFill>
                  <a:schemeClr val="folHlink"/>
                </a:solidFill>
              </a:rPr>
              <a:t>(3)</a:t>
            </a:r>
          </a:p>
        </p:txBody>
      </p:sp>
      <p:sp>
        <p:nvSpPr>
          <p:cNvPr id="515075" name="Rectangle 3"/>
          <p:cNvSpPr>
            <a:spLocks noGrp="1" noChangeArrowheads="1"/>
          </p:cNvSpPr>
          <p:nvPr>
            <p:ph type="body" idx="1"/>
          </p:nvPr>
        </p:nvSpPr>
        <p:spPr>
          <a:xfrm>
            <a:off x="285720" y="1643050"/>
            <a:ext cx="8572560" cy="4665675"/>
          </a:xfrm>
        </p:spPr>
        <p:txBody>
          <a:bodyPr/>
          <a:lstStyle/>
          <a:p>
            <a:r>
              <a:rPr lang="tr-TR" sz="4400" b="1" i="1" dirty="0"/>
              <a:t>Saptanan </a:t>
            </a:r>
            <a:r>
              <a:rPr lang="tr-TR" sz="4400" b="1" i="1" u="sng" dirty="0">
                <a:solidFill>
                  <a:srgbClr val="FF3300"/>
                </a:solidFill>
              </a:rPr>
              <a:t>AMAÇLARA</a:t>
            </a:r>
            <a:r>
              <a:rPr lang="tr-TR" sz="4400" b="1" i="1" dirty="0">
                <a:solidFill>
                  <a:srgbClr val="FF3300"/>
                </a:solidFill>
              </a:rPr>
              <a:t> </a:t>
            </a:r>
            <a:r>
              <a:rPr lang="tr-TR" sz="4400" b="1" i="1" dirty="0"/>
              <a:t>en etkin ve en verimli bir şekilde ulaşabilmek için </a:t>
            </a:r>
            <a:r>
              <a:rPr lang="tr-TR" sz="4400" b="1" i="1" u="sng" dirty="0">
                <a:solidFill>
                  <a:schemeClr val="folHlink"/>
                </a:solidFill>
              </a:rPr>
              <a:t>insanların çabalarını birleştiren ve düzenleştiren iş ve eylemlerin</a:t>
            </a:r>
            <a:r>
              <a:rPr lang="tr-TR" sz="4400" b="1" i="1" dirty="0"/>
              <a:t> tümüdür.</a:t>
            </a:r>
          </a:p>
          <a:p>
            <a:endParaRPr lang="tr-TR" sz="4000" b="1" i="1" dirty="0"/>
          </a:p>
        </p:txBody>
      </p:sp>
    </p:spTree>
  </p:cSld>
  <p:clrMapOvr>
    <a:masterClrMapping/>
  </p:clrMapOvr>
  <p:transition spd="med">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YamatoPainting">
  <a:themeElements>
    <a:clrScheme name="Yamato Painting">
      <a:dk1>
        <a:sysClr val="windowText" lastClr="000000"/>
      </a:dk1>
      <a:lt1>
        <a:sysClr val="window" lastClr="FFFFFF"/>
      </a:lt1>
      <a:dk2>
        <a:srgbClr val="3F2D32"/>
      </a:dk2>
      <a:lt2>
        <a:srgbClr val="FEDD00"/>
      </a:lt2>
      <a:accent1>
        <a:srgbClr val="C24400"/>
      </a:accent1>
      <a:accent2>
        <a:srgbClr val="3F7228"/>
      </a:accent2>
      <a:accent3>
        <a:srgbClr val="516086"/>
      </a:accent3>
      <a:accent4>
        <a:srgbClr val="956A86"/>
      </a:accent4>
      <a:accent5>
        <a:srgbClr val="E87981"/>
      </a:accent5>
      <a:accent6>
        <a:srgbClr val="8D8628"/>
      </a:accent6>
      <a:hlink>
        <a:srgbClr val="0000FF"/>
      </a:hlink>
      <a:folHlink>
        <a:srgbClr val="800080"/>
      </a:folHlink>
    </a:clrScheme>
    <a:fontScheme name="Yamato Painting">
      <a:majorFont>
        <a:latin typeface="Calibri"/>
        <a:ea typeface=""/>
        <a:cs typeface=""/>
        <a:font script="Jpan" typeface="ＭＳ Ｐゴシック"/>
        <a:font script="Hang" typeface="맑은 고딕"/>
        <a:font script="Hans" typeface="黑体"/>
        <a:font script="Hant" typeface="微軟正黑體"/>
        <a:font script="Arab" typeface="Tahoma"/>
        <a:font script="Hebr" typeface="Tahoma"/>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libri"/>
        <a:ea typeface=""/>
        <a:cs typeface=""/>
        <a:font script="Jpan" typeface="ＭＳ Ｐゴシック"/>
        <a:font script="Hang" typeface="맑은 고딕"/>
        <a:font script="Hans" typeface="宋体"/>
        <a:font script="Hant" typeface="微軟正黑體"/>
        <a:font script="Arab" typeface="Tahoma"/>
        <a:font script="Hebr" typeface="Tahoma"/>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Yamato Painting">
      <a:fillStyleLst>
        <a:solidFill>
          <a:schemeClr val="phClr">
            <a:tint val="100000"/>
          </a:schemeClr>
        </a:solidFill>
        <a:gradFill>
          <a:gsLst>
            <a:gs pos="0">
              <a:schemeClr val="phClr">
                <a:tint val="100000"/>
              </a:schemeClr>
            </a:gs>
            <a:gs pos="100000">
              <a:schemeClr val="phClr">
                <a:tint val="100000"/>
                <a:shade val="20000"/>
              </a:schemeClr>
            </a:gs>
          </a:gsLst>
          <a:lin ang="5400000" scaled="1"/>
        </a:gradFill>
        <a:blipFill>
          <a:blip xmlns:r="http://schemas.openxmlformats.org/officeDocument/2006/relationships" r:embed="rId1">
            <a:duotone>
              <a:srgbClr val="000000"/>
              <a:schemeClr val="phClr">
                <a:tint val="100000"/>
              </a:schemeClr>
            </a:duotone>
          </a:blip>
          <a:tile tx="0" ty="0" sx="35000" sy="35000" flip="none" algn="tl"/>
        </a:blipFill>
      </a:fillStyleLst>
      <a:lnStyleLst>
        <a:ln w="9525" cap="flat" cmpd="sng" algn="ctr">
          <a:solidFill>
            <a:schemeClr val="phClr">
              <a:alpha val="60000"/>
            </a:schemeClr>
          </a:solidFill>
          <a:prstDash val="solid"/>
        </a:ln>
        <a:ln w="19525" cap="flat" cmpd="sng" algn="ctr">
          <a:solidFill>
            <a:schemeClr val="phClr">
              <a:alpha val="90000"/>
            </a:schemeClr>
          </a:solidFill>
          <a:prstDash val="solid"/>
        </a:ln>
        <a:ln w="38100" cap="flat" cmpd="sng" algn="ctr">
          <a:solidFill>
            <a:schemeClr val="phClr">
              <a:alpha val="100000"/>
            </a:schemeClr>
          </a:solidFill>
          <a:prstDash val="solid"/>
        </a:ln>
      </a:lnStyleLst>
      <a:effectStyleLst>
        <a:effectStyle>
          <a:effectLst>
            <a:outerShdw blurRad="50800" algn="tl" rotWithShape="0">
              <a:srgbClr val="000000">
                <a:alpha val="64000"/>
              </a:srgbClr>
            </a:outerShdw>
          </a:effectLst>
        </a:effectStyle>
        <a:effectStyle>
          <a:effectLst>
            <a:outerShdw blurRad="50800" algn="tl" rotWithShape="0">
              <a:srgbClr val="000000">
                <a:alpha val="64000"/>
              </a:srgbClr>
            </a:outerShdw>
          </a:effectLst>
          <a:scene3d>
            <a:camera prst="orthographicFront"/>
            <a:lightRig rig="soft" dir="tl">
              <a:rot lat="0" lon="0" rev="0"/>
            </a:lightRig>
          </a:scene3d>
          <a:sp3d>
            <a:bevelT prst="angle"/>
            <a:bevelB w="304800" h="44450"/>
            <a:contourClr>
              <a:schemeClr val="phClr">
                <a:shade val="60000"/>
                <a:satMod val="110000"/>
              </a:schemeClr>
            </a:contourClr>
          </a:sp3d>
        </a:effectStyle>
        <a:effectStyle>
          <a:effectLst>
            <a:glow rad="51600">
              <a:schemeClr val="phClr">
                <a:alpha val="60000"/>
              </a:schemeClr>
            </a:glow>
          </a:effectLst>
          <a:scene3d>
            <a:camera prst="orthographicFront"/>
            <a:lightRig rig="threePt" dir="t"/>
          </a:scene3d>
          <a:sp3d>
            <a:bevelT w="165100" prst="coolSlant"/>
            <a:contourClr>
              <a:schemeClr val="phClr">
                <a:shade val="60000"/>
                <a:satMod val="110000"/>
              </a:schemeClr>
            </a:contourClr>
          </a:sp3d>
        </a:effectStyle>
      </a:effectStyleLst>
      <a:bgFillStyleLst>
        <a:solidFill>
          <a:schemeClr val="phClr">
            <a:shade val="90000"/>
          </a:schemeClr>
        </a:solidFill>
        <a:blipFill>
          <a:blip xmlns:r="http://schemas.openxmlformats.org/officeDocument/2006/relationships" r:embed="rId2">
            <a:duotone>
              <a:schemeClr val="phClr">
                <a:tint val="100000"/>
                <a:shade val="5000"/>
              </a:schemeClr>
              <a:schemeClr val="phClr">
                <a:shade val="100000"/>
              </a:schemeClr>
            </a:duotone>
          </a:blip>
          <a:tile tx="0" ty="0" sx="120000" sy="120000" flip="xy" algn="t"/>
        </a:blipFill>
        <a:blipFill rotWithShape="0">
          <a:blip xmlns:r="http://schemas.openxmlformats.org/officeDocument/2006/relationships" r:embed="rId3">
            <a:duotone>
              <a:schemeClr val="phClr">
                <a:tint val="100000"/>
                <a:shade val="5000"/>
              </a:schemeClr>
              <a:schemeClr val="phClr">
                <a:shade val="100000"/>
              </a:schemeClr>
            </a:duotone>
          </a:blip>
          <a:srcRect/>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Yamato Painting</Template>
  <TotalTime>803</TotalTime>
  <Words>2202</Words>
  <Application>Microsoft Office PowerPoint</Application>
  <PresentationFormat>Ekran Gösterisi (4:3)</PresentationFormat>
  <Paragraphs>471</Paragraphs>
  <Slides>67</Slides>
  <Notes>0</Notes>
  <HiddenSlides>0</HiddenSlides>
  <MMClips>0</MMClips>
  <ScaleCrop>false</ScaleCrop>
  <HeadingPairs>
    <vt:vector size="4" baseType="variant">
      <vt:variant>
        <vt:lpstr>Tema</vt:lpstr>
      </vt:variant>
      <vt:variant>
        <vt:i4>1</vt:i4>
      </vt:variant>
      <vt:variant>
        <vt:lpstr>Slayt Başlıkları</vt:lpstr>
      </vt:variant>
      <vt:variant>
        <vt:i4>67</vt:i4>
      </vt:variant>
    </vt:vector>
  </HeadingPairs>
  <TitlesOfParts>
    <vt:vector size="68" baseType="lpstr">
      <vt:lpstr>YamatoPainting</vt:lpstr>
      <vt:lpstr>TÜRKİYE’DE SPOR YÖNETİMİ VE SORUNLARI </vt:lpstr>
      <vt:lpstr> Yönetim Kavramının Ortaya Çıkışı (1-2) </vt:lpstr>
      <vt:lpstr> Yönetim Kavramının Ortaya Çıkışı (2) </vt:lpstr>
      <vt:lpstr>Yönetim Kavramı (1-3)</vt:lpstr>
      <vt:lpstr>Yönetim Kavramı (2)</vt:lpstr>
      <vt:lpstr>Yönetim Biliminin İnceleme Alanına Giren Yönetsel Olaylar</vt:lpstr>
      <vt:lpstr>Yönetimin Tanımı  (1-3)</vt:lpstr>
      <vt:lpstr>Yönetimin Tanımı  (2)</vt:lpstr>
      <vt:lpstr>Yönetimin Tanımı  (3)</vt:lpstr>
      <vt:lpstr>Yönetimin Amacı</vt:lpstr>
      <vt:lpstr>Günümüz toplumlarında ilgi odağı olan  spor; </vt:lpstr>
      <vt:lpstr>İnsanlar ve ülkeler için önemli olan sporun yaygınlaşması ve uluslar arası alanda elde edilecek başarılar ; </vt:lpstr>
      <vt:lpstr>Kuşkusuz her toplumsal kurum gibi spor da;  toplum sistemine bağlı bir kurumsal yapıya sahiptir. Dolayısıyla da, genel yönetimin ilke ve kurallarının spor alanına uygulanması söz konusudur. </vt:lpstr>
      <vt:lpstr>Spor organizasyonlarında da saptanan hedeflere ulaşabilmek için;                                      gibi yönetim işlevlerinin yerine getirilmesi oldukça önemlidir. </vt:lpstr>
      <vt:lpstr>Yönetim mekanizmasını oluşturan bu işlevler      gibi kaynakların rasyonel bir şekilde kullanılarak, teşkilatın amaçlarının gerçekleştirilmesi, bütün yönetimler için önemlidir. Öyleyse spor kurum ve kuruluşlarının, etkin bir örgüt yapısına ve dinamik bir yönetim anlayışına sahip olması gereklidir. </vt:lpstr>
      <vt:lpstr>İşte bu görüş ve düşünceler ışığında spor yönetimi alanı, spor teşkilat ve organizasyonlarının kendine özgü farklı bir yapı ve işleyişe sahip olması gerekliliğinden doğmuştur. </vt:lpstr>
      <vt:lpstr>  SPOR YÖNETİMİ (7)  </vt:lpstr>
      <vt:lpstr> SPOR YÖNETİMİ (8) </vt:lpstr>
      <vt:lpstr>SPOR YÖNETİCİSİ KİMDİR ?</vt:lpstr>
      <vt:lpstr>ÇAĞDAŞ BİR SPOR YÖNETİCİSİNDE GÖRÜLMESİ BEKLENEN DAVRANIŞLAR (1-2)</vt:lpstr>
      <vt:lpstr>ÇAĞDAŞ BİR SPOR YÖNETİCİSİNDE GÖRÜLMESİ BEKLENEN DAVRANIŞLAR (2)</vt:lpstr>
      <vt:lpstr>SPOR YÖNETİCİLERİNİN SPORUN YAYGINLAŞTIRILMASI AÇISINDAN NE TÜR ROL VE ÖNEMİ OLABİLİR ? (1-4)</vt:lpstr>
      <vt:lpstr>SPOR YÖNETİCİLERİNİN SPORUN YAYGINLAŞTIRILMASI AÇISINDAN NE TÜR ROL VE ÖNEMİ OLABİLİR ? (2)</vt:lpstr>
      <vt:lpstr>SPOR YÖNETİCİLERİNİN SPORUN YAYGINLAŞTIRILMASI AÇISINDAN NE TÜR ROL VE ÖNEMİ OLABİLİR ? (3)</vt:lpstr>
      <vt:lpstr>SPOR YÖNETİCİLERİNİN SPORUN YAYGINLAŞTIRILMASI AÇISINDAN NE TÜR ROL VE ÖNEMİ OLABİLİR ? (4)</vt:lpstr>
      <vt:lpstr>TÜRKİYE’DE SPOR YÖNETİMİ (1)</vt:lpstr>
      <vt:lpstr>CUMHURİYET ÖNCESİ TÜRK SPOR YÖNETİMİ</vt:lpstr>
      <vt:lpstr>TÜRKİYE’DE SPOR YÖNETİMİ (2)</vt:lpstr>
      <vt:lpstr>TÜRKİYE’DE SPOR YÖNETİMİ (3)</vt:lpstr>
      <vt:lpstr>TÜRKİYE’DE SPOR YÖNETİMİ (4)</vt:lpstr>
      <vt:lpstr>TÜRKİYE’DE SPOR YÖNETİMİ (5)</vt:lpstr>
      <vt:lpstr>TÜRKİYE’DE SPOR YÖNETİMİ (5)</vt:lpstr>
      <vt:lpstr>TÜRKİYE’DE SPOR YÖNETİMİ (6)</vt:lpstr>
      <vt:lpstr>TÜRKİYE’DE SPOR YÖNETİMİ (7)</vt:lpstr>
      <vt:lpstr>TÜRKİYE’DE SPOR YÖNETİMİ (8)</vt:lpstr>
      <vt:lpstr>TÜRKİYE’DE SPOR YÖNETİMİ (9)</vt:lpstr>
      <vt:lpstr> CUMHURİYET DÖNEMİNDEN GÜNÜMÜZE KADAR TÜRK SPOR YÖNETİMİ </vt:lpstr>
      <vt:lpstr>TÜRKİYE’DE SPOR YÖNETİMİ (10)</vt:lpstr>
      <vt:lpstr>TÜRKİYE’DE SPOR YÖNETİMİ (11)</vt:lpstr>
      <vt:lpstr>TÜRKİYEDE SPORUN YAYGINLAŞTIRILMASINA GENEL BİR BAKIŞ (1)</vt:lpstr>
      <vt:lpstr>TÜRKİYEDE SPORUN YAYGINLAŞTIRILMASINA GENEL BİR BAKIŞ (2)</vt:lpstr>
      <vt:lpstr>TÜRKİYEDE SPORUN YAYGINLAŞTIRILMASINA GENEL BİR BAKIŞ (3)</vt:lpstr>
      <vt:lpstr>TÜRKİYEDE SPORUN YAYGINLAŞTIRILMASINA GENEL BİR BAKIŞ (3)</vt:lpstr>
      <vt:lpstr>TÜRKİYEDE SPORUN YAYGINLAŞTIRILMASINA GENEL BİR BAKIŞ (4)</vt:lpstr>
      <vt:lpstr>TÜRKİYEDE SPORUN YAYGINLAŞTIRILMASINA GENEL BİR BAKIŞ (5)</vt:lpstr>
      <vt:lpstr>TÜRKİYEDE SPORUN YAYGINLAŞTIRILMASINA GENEL BİR BAKIŞ (6)</vt:lpstr>
      <vt:lpstr>TÜRKİYEDE SPORUN YAYGINLAŞTIRILMASINA GENEL BİR BAKIŞ (7)</vt:lpstr>
      <vt:lpstr>TÜRKİYEDE SPORUN YAYGINLAŞTIRILMASINA GENEL BİR BAKIŞ (8)</vt:lpstr>
      <vt:lpstr>TÜRKİYEDE SPORUN YAYGINLAŞTIRILMASINA GENEL BİR BAKIŞ (9)</vt:lpstr>
      <vt:lpstr>Avrupa Ülkelerinin Nüfus, Kulüp ve Sporcu Sayıları</vt:lpstr>
      <vt:lpstr>Avrupa Ülkelerinde Nüfus Ve Sporcu Sayıları Oranları</vt:lpstr>
      <vt:lpstr>SPORDA MEVCUT DURUMUN NEDENLERİ (1)</vt:lpstr>
      <vt:lpstr>SPORDA MEVCUT DURUMUN NEDENLERİ (2)</vt:lpstr>
      <vt:lpstr>ACABA SORUNUN KAYNAĞI !!!!!</vt:lpstr>
      <vt:lpstr>EĞER CEVAP EVETSE  !!!!!!</vt:lpstr>
      <vt:lpstr>SPORDA MEVCUT DURUMUN NEDENLERİ (2) </vt:lpstr>
      <vt:lpstr>Kulüplerin Bakışı - Aralık 2008 (Basından)</vt:lpstr>
      <vt:lpstr>Kulüplerin Bakışı</vt:lpstr>
      <vt:lpstr>Kulüplerin Bakışı</vt:lpstr>
      <vt:lpstr>Spor Adamlarının Bakışı </vt:lpstr>
      <vt:lpstr>Türk Sporunun Yönetimine İlişkin İstek ve Öneriler;</vt:lpstr>
      <vt:lpstr>Oysa Mevcut Durum Nasıl ?</vt:lpstr>
      <vt:lpstr>Nasıl Olmalı ? (1)</vt:lpstr>
      <vt:lpstr>Nasıl Olmalı ? (2)</vt:lpstr>
      <vt:lpstr>Nasıl Olmalı ? (2) Çözüm</vt:lpstr>
      <vt:lpstr>Nasıl Olmalı ? (3) Çözüm</vt:lpstr>
      <vt:lpstr>DİNLEDİĞİNİZ İÇİN TEŞEKKÜRLER SPOR DOLU GÜNLER DİLERİM</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TÜRKİYE’DE SPOR YÖNETİMİ VE SORUNLARI (KASTAMONU – SEMİNER – MAYIS 2009)</dc:title>
  <dc:creator>Hakan SUNAY</dc:creator>
  <cp:lastModifiedBy>Hakan SUNAY</cp:lastModifiedBy>
  <cp:revision>97</cp:revision>
  <dcterms:created xsi:type="dcterms:W3CDTF">2009-05-16T10:18:02Z</dcterms:created>
  <dcterms:modified xsi:type="dcterms:W3CDTF">2009-10-11T10:19:15Z</dcterms:modified>
</cp:coreProperties>
</file>