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56BCE-2FED-4CCB-B21F-0FA1F672798E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E022D-BCF7-4AE8-BF79-A416AC6193C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hino3d.com/download/rhino/3.0/jewelry_tuto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hino3d.com/download/rhino/3.0/jewelry_tutoria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hino3d.com/download/rhino/3.0/jewelry_tutoria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hino3d.com/download/rhino/3.0/jewelry_tuto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772400" cy="1000133"/>
          </a:xfrm>
        </p:spPr>
        <p:txBody>
          <a:bodyPr>
            <a:normAutofit/>
          </a:bodyPr>
          <a:lstStyle/>
          <a:p>
            <a:r>
              <a:rPr lang="tr-TR" sz="4300" b="1" dirty="0" smtClean="0"/>
              <a:t>Yüzük Çizimi</a:t>
            </a:r>
            <a:endParaRPr lang="tr-TR" sz="43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2705" t="11914" r="17881" b="7520"/>
          <a:stretch>
            <a:fillRect/>
          </a:stretch>
        </p:blipFill>
        <p:spPr bwMode="auto">
          <a:xfrm>
            <a:off x="1571604" y="1214422"/>
            <a:ext cx="5643602" cy="517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772400" cy="1000133"/>
          </a:xfrm>
        </p:spPr>
        <p:txBody>
          <a:bodyPr>
            <a:normAutofit/>
          </a:bodyPr>
          <a:lstStyle/>
          <a:p>
            <a:r>
              <a:rPr lang="tr-TR" sz="4300" b="1" dirty="0" smtClean="0"/>
              <a:t>Yüzük(Alyans) Çizimi</a:t>
            </a:r>
            <a:endParaRPr lang="tr-TR" sz="43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2705" t="57528" r="44777" b="7520"/>
          <a:stretch>
            <a:fillRect/>
          </a:stretch>
        </p:blipFill>
        <p:spPr bwMode="auto">
          <a:xfrm>
            <a:off x="1785918" y="1285860"/>
            <a:ext cx="5286412" cy="461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Dikdörtgen"/>
          <p:cNvSpPr/>
          <p:nvPr/>
        </p:nvSpPr>
        <p:spPr>
          <a:xfrm>
            <a:off x="1357290" y="6072206"/>
            <a:ext cx="6786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https://www.rhino3d.com/download/rhino/3.0/jewelry_tutorial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772400" cy="1000133"/>
          </a:xfrm>
        </p:spPr>
        <p:txBody>
          <a:bodyPr>
            <a:normAutofit/>
          </a:bodyPr>
          <a:lstStyle/>
          <a:p>
            <a:r>
              <a:rPr lang="tr-TR" sz="4300" b="1" dirty="0" smtClean="0"/>
              <a:t>Yüzük Çizimi</a:t>
            </a:r>
            <a:endParaRPr lang="tr-TR" sz="4300" b="1" dirty="0"/>
          </a:p>
        </p:txBody>
      </p:sp>
      <p:sp>
        <p:nvSpPr>
          <p:cNvPr id="4" name="3 Dikdörtgen"/>
          <p:cNvSpPr/>
          <p:nvPr/>
        </p:nvSpPr>
        <p:spPr>
          <a:xfrm>
            <a:off x="928662" y="6000768"/>
            <a:ext cx="6215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2"/>
              </a:rPr>
              <a:t>https://www.rhino3d.com/download/rhino/3.0/jewelry_tutorial</a:t>
            </a:r>
            <a:endParaRPr lang="tr-T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 l="32705" t="11914" r="44777" b="49147"/>
          <a:stretch>
            <a:fillRect/>
          </a:stretch>
        </p:blipFill>
        <p:spPr bwMode="auto">
          <a:xfrm>
            <a:off x="2000232" y="1214422"/>
            <a:ext cx="4786346" cy="465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772400" cy="1000133"/>
          </a:xfrm>
        </p:spPr>
        <p:txBody>
          <a:bodyPr>
            <a:normAutofit/>
          </a:bodyPr>
          <a:lstStyle/>
          <a:p>
            <a:r>
              <a:rPr lang="tr-TR" sz="4300" b="1" dirty="0" smtClean="0"/>
              <a:t>Yüzük Çizimi</a:t>
            </a:r>
            <a:endParaRPr lang="tr-TR" sz="4300" b="1" dirty="0"/>
          </a:p>
        </p:txBody>
      </p:sp>
      <p:sp>
        <p:nvSpPr>
          <p:cNvPr id="4" name="3 Dikdörtgen"/>
          <p:cNvSpPr/>
          <p:nvPr/>
        </p:nvSpPr>
        <p:spPr>
          <a:xfrm>
            <a:off x="1285852" y="6143644"/>
            <a:ext cx="6215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2"/>
              </a:rPr>
              <a:t>https://www.rhino3d.com/download/rhino/3.0/jewelry_tutorial</a:t>
            </a:r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 l="59601" t="11914" r="19757" b="50260"/>
          <a:stretch>
            <a:fillRect/>
          </a:stretch>
        </p:blipFill>
        <p:spPr bwMode="auto">
          <a:xfrm>
            <a:off x="2000232" y="1214422"/>
            <a:ext cx="4572032" cy="471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772400" cy="1000133"/>
          </a:xfrm>
        </p:spPr>
        <p:txBody>
          <a:bodyPr>
            <a:normAutofit/>
          </a:bodyPr>
          <a:lstStyle/>
          <a:p>
            <a:r>
              <a:rPr lang="tr-TR" sz="4300" b="1" dirty="0" smtClean="0"/>
              <a:t>Yüzük Çizimi</a:t>
            </a:r>
            <a:endParaRPr lang="tr-TR" sz="43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59601" t="58640" r="17881" b="7520"/>
          <a:stretch>
            <a:fillRect/>
          </a:stretch>
        </p:blipFill>
        <p:spPr bwMode="auto">
          <a:xfrm>
            <a:off x="1500166" y="1214422"/>
            <a:ext cx="5929354" cy="5009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Dikdörtgen"/>
          <p:cNvSpPr/>
          <p:nvPr/>
        </p:nvSpPr>
        <p:spPr>
          <a:xfrm>
            <a:off x="1142976" y="6286520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https://www.rhino3d.com/download/rhino/3.0/jewelry_tutorial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</Words>
  <Application>Microsoft Office PowerPoint</Application>
  <PresentationFormat>Ekran Gösterisi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Yüzük Çizimi</vt:lpstr>
      <vt:lpstr>Yüzük(Alyans) Çizimi</vt:lpstr>
      <vt:lpstr>Yüzük Çizimi</vt:lpstr>
      <vt:lpstr>Yüzük Çizimi</vt:lpstr>
      <vt:lpstr>Yüzük Çizimi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Yüzük Çizimi</dc:title>
  <dc:creator>pc</dc:creator>
  <cp:lastModifiedBy>pc</cp:lastModifiedBy>
  <cp:revision>1</cp:revision>
  <dcterms:created xsi:type="dcterms:W3CDTF">2020-02-15T22:11:34Z</dcterms:created>
  <dcterms:modified xsi:type="dcterms:W3CDTF">2020-02-15T22:23:30Z</dcterms:modified>
</cp:coreProperties>
</file>