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57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92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71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62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09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1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365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367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641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96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52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2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33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57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28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5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02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1994-D54C-4BD3-AEBB-C59E49D32377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47AEA-2185-4B67-B907-32B62D6A3A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49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BIO311 ACADEMIC PRESENTATION SKILLS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Assoc</a:t>
            </a:r>
            <a:r>
              <a:rPr lang="tr-TR" dirty="0" smtClean="0"/>
              <a:t>. Prof. Dr. Fadime Kıran</a:t>
            </a:r>
          </a:p>
          <a:p>
            <a:r>
              <a:rPr lang="tr-TR" dirty="0" err="1" smtClean="0"/>
              <a:t>Assoc</a:t>
            </a:r>
            <a:r>
              <a:rPr lang="tr-TR" dirty="0" smtClean="0"/>
              <a:t>. Prof. Dr. İlker Büyük</a:t>
            </a:r>
          </a:p>
          <a:p>
            <a:r>
              <a:rPr lang="tr-TR" dirty="0" err="1" smtClean="0"/>
              <a:t>Assist</a:t>
            </a:r>
            <a:r>
              <a:rPr lang="tr-TR" dirty="0" smtClean="0"/>
              <a:t>. Prof. Dr. Şeyda Fikirdeşici Ergen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285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Introduce Your Background and Methods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913" y="2303462"/>
            <a:ext cx="60960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Don't get bogged down in details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636896"/>
          </a:xfrm>
        </p:spPr>
        <p:txBody>
          <a:bodyPr/>
          <a:lstStyle/>
          <a:p>
            <a:r>
              <a:rPr lang="en-US" dirty="0"/>
              <a:t>Exceptional presenters balance details with the big picture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623" y="2999096"/>
            <a:ext cx="4483290" cy="29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7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dirty="0" smtClean="0"/>
              <a:t>Your </a:t>
            </a:r>
            <a:r>
              <a:rPr lang="en-US" dirty="0"/>
              <a:t>Audience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774" y="1905000"/>
            <a:ext cx="2619375" cy="17430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082" y="2464132"/>
            <a:ext cx="2466975" cy="18478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021" y="388449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Design Visual </a:t>
            </a:r>
            <a:r>
              <a:rPr lang="tr-TR" dirty="0" err="1"/>
              <a:t>Elements</a:t>
            </a:r>
            <a:r>
              <a:rPr lang="tr-TR" dirty="0"/>
              <a:t>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342" y="2100172"/>
            <a:ext cx="4097465" cy="297066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589" y="2481587"/>
            <a:ext cx="4675411" cy="22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3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913909"/>
          </a:xfrm>
        </p:spPr>
        <p:txBody>
          <a:bodyPr/>
          <a:lstStyle/>
          <a:p>
            <a:r>
              <a:rPr lang="tr-TR" dirty="0" err="1" smtClean="0"/>
              <a:t>Davis</a:t>
            </a:r>
            <a:r>
              <a:rPr lang="tr-TR" dirty="0"/>
              <a:t>, M. </a:t>
            </a:r>
            <a:r>
              <a:rPr lang="tr-TR" dirty="0" smtClean="0"/>
              <a:t>2005.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Papers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Presentations</a:t>
            </a:r>
            <a:r>
              <a:rPr lang="tr-TR" dirty="0"/>
              <a:t>, </a:t>
            </a:r>
            <a:r>
              <a:rPr lang="tr-TR" dirty="0" err="1" smtClean="0"/>
              <a:t>Revised</a:t>
            </a:r>
            <a:r>
              <a:rPr lang="tr-TR" dirty="0" smtClean="0"/>
              <a:t> Edition </a:t>
            </a:r>
            <a:r>
              <a:rPr lang="tr-TR" dirty="0" err="1" smtClean="0"/>
              <a:t>Elsevier</a:t>
            </a:r>
            <a:endParaRPr lang="tr-TR" dirty="0" smtClean="0"/>
          </a:p>
          <a:p>
            <a:r>
              <a:rPr lang="tr-TR" dirty="0" err="1" smtClean="0"/>
              <a:t>Wallwork</a:t>
            </a:r>
            <a:r>
              <a:rPr lang="tr-TR" dirty="0" smtClean="0"/>
              <a:t>, A. 2016. </a:t>
            </a:r>
            <a:r>
              <a:rPr lang="en-US" dirty="0" smtClean="0"/>
              <a:t>English</a:t>
            </a:r>
            <a:r>
              <a:rPr lang="tr-TR" dirty="0" smtClean="0"/>
              <a:t> </a:t>
            </a:r>
            <a:r>
              <a:rPr lang="en-US" dirty="0" smtClean="0"/>
              <a:t>for Presentations</a:t>
            </a:r>
            <a:r>
              <a:rPr lang="tr-TR" dirty="0" smtClean="0"/>
              <a:t> </a:t>
            </a:r>
            <a:r>
              <a:rPr lang="en-US" dirty="0" smtClean="0"/>
              <a:t>at International</a:t>
            </a:r>
            <a:r>
              <a:rPr lang="tr-TR" dirty="0" smtClean="0"/>
              <a:t> </a:t>
            </a:r>
            <a:r>
              <a:rPr lang="en-US" dirty="0" smtClean="0"/>
              <a:t>Conferences</a:t>
            </a:r>
            <a:r>
              <a:rPr lang="tr-TR" dirty="0" smtClean="0"/>
              <a:t>, </a:t>
            </a:r>
            <a:r>
              <a:rPr lang="tr-TR" dirty="0" err="1" smtClean="0"/>
              <a:t>Springer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Carter, M. 2020. Designing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 smtClean="0"/>
              <a:t>Presentations</a:t>
            </a:r>
            <a:r>
              <a:rPr lang="tr-TR" dirty="0" smtClean="0"/>
              <a:t>, </a:t>
            </a:r>
            <a:r>
              <a:rPr lang="en-US" dirty="0"/>
              <a:t>A Visual Guide to Figures, Papers, Slides, Posters, and </a:t>
            </a:r>
            <a:r>
              <a:rPr lang="en-US" dirty="0" smtClean="0"/>
              <a:t>More</a:t>
            </a:r>
            <a:r>
              <a:rPr lang="tr-TR" dirty="0" smtClean="0"/>
              <a:t>,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 smtClean="0"/>
              <a:t>Press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5951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</TotalTime>
  <Words>107</Words>
  <Application>Microsoft Office PowerPoint</Application>
  <PresentationFormat>Geniş ekran</PresentationFormat>
  <Paragraphs>13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Duman</vt:lpstr>
      <vt:lpstr>BIO311 ACADEMIC PRESENTATION SKILLS</vt:lpstr>
      <vt:lpstr> Introduce Your Background and Methods</vt:lpstr>
      <vt:lpstr>Don't get bogged down in details</vt:lpstr>
      <vt:lpstr>Read Your Audience</vt:lpstr>
      <vt:lpstr>Design Visual Elements 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BIO311 ACADEMIC PRESENTATION SKILLS</dc:title>
  <dc:creator>hp_ergen</dc:creator>
  <cp:lastModifiedBy>hp_ergen</cp:lastModifiedBy>
  <cp:revision>7</cp:revision>
  <dcterms:created xsi:type="dcterms:W3CDTF">2020-10-03T16:37:43Z</dcterms:created>
  <dcterms:modified xsi:type="dcterms:W3CDTF">2020-10-03T17:31:29Z</dcterms:modified>
</cp:coreProperties>
</file>