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  <p:sldId id="257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81994-D54C-4BD3-AEBB-C59E49D32377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A847AEA-2185-4B67-B907-32B62D6A3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3925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81994-D54C-4BD3-AEBB-C59E49D32377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A847AEA-2185-4B67-B907-32B62D6A3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2712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81994-D54C-4BD3-AEBB-C59E49D32377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A847AEA-2185-4B67-B907-32B62D6A3A3C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46623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81994-D54C-4BD3-AEBB-C59E49D32377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A847AEA-2185-4B67-B907-32B62D6A3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097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81994-D54C-4BD3-AEBB-C59E49D32377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A847AEA-2185-4B67-B907-32B62D6A3A3C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612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81994-D54C-4BD3-AEBB-C59E49D32377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A847AEA-2185-4B67-B907-32B62D6A3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5365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81994-D54C-4BD3-AEBB-C59E49D32377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7AEA-2185-4B67-B907-32B62D6A3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63679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81994-D54C-4BD3-AEBB-C59E49D32377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7AEA-2185-4B67-B907-32B62D6A3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6416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81994-D54C-4BD3-AEBB-C59E49D32377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7AEA-2185-4B67-B907-32B62D6A3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964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81994-D54C-4BD3-AEBB-C59E49D32377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A847AEA-2185-4B67-B907-32B62D6A3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524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81994-D54C-4BD3-AEBB-C59E49D32377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A847AEA-2185-4B67-B907-32B62D6A3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6218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81994-D54C-4BD3-AEBB-C59E49D32377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A847AEA-2185-4B67-B907-32B62D6A3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9334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81994-D54C-4BD3-AEBB-C59E49D32377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7AEA-2185-4B67-B907-32B62D6A3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5577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81994-D54C-4BD3-AEBB-C59E49D32377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7AEA-2185-4B67-B907-32B62D6A3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3286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81994-D54C-4BD3-AEBB-C59E49D32377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47AEA-2185-4B67-B907-32B62D6A3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759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81994-D54C-4BD3-AEBB-C59E49D32377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A847AEA-2185-4B67-B907-32B62D6A3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2027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81994-D54C-4BD3-AEBB-C59E49D32377}" type="datetimeFigureOut">
              <a:rPr lang="tr-TR" smtClean="0"/>
              <a:t>3.10.2020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A847AEA-2185-4B67-B907-32B62D6A3A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499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BIO311 ACADEMIC PRESENTATION SKILLS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Assoc</a:t>
            </a:r>
            <a:r>
              <a:rPr lang="tr-TR" dirty="0" smtClean="0"/>
              <a:t>. Prof. Dr. Fadime Kıran</a:t>
            </a:r>
          </a:p>
          <a:p>
            <a:r>
              <a:rPr lang="tr-TR" dirty="0" err="1" smtClean="0"/>
              <a:t>Assoc</a:t>
            </a:r>
            <a:r>
              <a:rPr lang="tr-TR" dirty="0" smtClean="0"/>
              <a:t>. Prof. Dr. İlker Büyük</a:t>
            </a:r>
          </a:p>
          <a:p>
            <a:r>
              <a:rPr lang="tr-TR" dirty="0" err="1" smtClean="0"/>
              <a:t>Assist</a:t>
            </a:r>
            <a:r>
              <a:rPr lang="tr-TR" dirty="0" smtClean="0"/>
              <a:t>. Prof. Dr. Şeyda Fikirdeşici Ergen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2852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>Introduce Your Background and Methods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8913" y="2303462"/>
            <a:ext cx="6096000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4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Don't get bogged down in details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636896"/>
          </a:xfrm>
        </p:spPr>
        <p:txBody>
          <a:bodyPr/>
          <a:lstStyle/>
          <a:p>
            <a:r>
              <a:rPr lang="en-US" dirty="0"/>
              <a:t>Exceptional presenters balance details with the big picture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3623" y="2999096"/>
            <a:ext cx="4483290" cy="298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7741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 </a:t>
            </a:r>
            <a:r>
              <a:rPr lang="en-US" dirty="0" smtClean="0"/>
              <a:t>Your </a:t>
            </a:r>
            <a:r>
              <a:rPr lang="en-US" dirty="0"/>
              <a:t>Audience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3774" y="1905000"/>
            <a:ext cx="2619375" cy="174307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082" y="2464132"/>
            <a:ext cx="2466975" cy="184785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021" y="3884494"/>
            <a:ext cx="28479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81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Design Visual </a:t>
            </a:r>
            <a:r>
              <a:rPr lang="tr-TR" dirty="0" err="1"/>
              <a:t>Elements</a:t>
            </a:r>
            <a:r>
              <a:rPr lang="tr-TR" dirty="0"/>
              <a:t> 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89342" y="2100172"/>
            <a:ext cx="4097465" cy="297066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6589" y="2481587"/>
            <a:ext cx="4675411" cy="2207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338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1913909"/>
          </a:xfrm>
        </p:spPr>
        <p:txBody>
          <a:bodyPr/>
          <a:lstStyle/>
          <a:p>
            <a:r>
              <a:rPr lang="tr-TR" dirty="0" err="1" smtClean="0"/>
              <a:t>Davis</a:t>
            </a:r>
            <a:r>
              <a:rPr lang="tr-TR" dirty="0"/>
              <a:t>, M. </a:t>
            </a:r>
            <a:r>
              <a:rPr lang="tr-TR" dirty="0" smtClean="0"/>
              <a:t>2005. </a:t>
            </a:r>
            <a:r>
              <a:rPr lang="tr-TR" dirty="0" err="1" smtClean="0"/>
              <a:t>Scientific</a:t>
            </a:r>
            <a:r>
              <a:rPr lang="tr-TR" dirty="0" smtClean="0"/>
              <a:t> </a:t>
            </a:r>
            <a:r>
              <a:rPr lang="tr-TR" dirty="0" err="1" smtClean="0"/>
              <a:t>Papers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Presentations</a:t>
            </a:r>
            <a:r>
              <a:rPr lang="tr-TR" dirty="0"/>
              <a:t>, </a:t>
            </a:r>
            <a:r>
              <a:rPr lang="tr-TR" dirty="0" err="1" smtClean="0"/>
              <a:t>Revised</a:t>
            </a:r>
            <a:r>
              <a:rPr lang="tr-TR" dirty="0" smtClean="0"/>
              <a:t> Edition </a:t>
            </a:r>
            <a:r>
              <a:rPr lang="tr-TR" dirty="0" err="1" smtClean="0"/>
              <a:t>Elsevier</a:t>
            </a:r>
            <a:endParaRPr lang="tr-TR" dirty="0" smtClean="0"/>
          </a:p>
          <a:p>
            <a:r>
              <a:rPr lang="tr-TR" dirty="0" err="1" smtClean="0"/>
              <a:t>Wallwork</a:t>
            </a:r>
            <a:r>
              <a:rPr lang="tr-TR" dirty="0" smtClean="0"/>
              <a:t>, A. 2016. </a:t>
            </a:r>
            <a:r>
              <a:rPr lang="en-US" dirty="0" smtClean="0"/>
              <a:t>English</a:t>
            </a:r>
            <a:r>
              <a:rPr lang="tr-TR" dirty="0" smtClean="0"/>
              <a:t> </a:t>
            </a:r>
            <a:r>
              <a:rPr lang="en-US" dirty="0" smtClean="0"/>
              <a:t>for Presentations</a:t>
            </a:r>
            <a:r>
              <a:rPr lang="tr-TR" dirty="0" smtClean="0"/>
              <a:t> </a:t>
            </a:r>
            <a:r>
              <a:rPr lang="en-US" dirty="0" smtClean="0"/>
              <a:t>at International</a:t>
            </a:r>
            <a:r>
              <a:rPr lang="tr-TR" dirty="0" smtClean="0"/>
              <a:t> </a:t>
            </a:r>
            <a:r>
              <a:rPr lang="en-US" dirty="0" smtClean="0"/>
              <a:t>Conferences</a:t>
            </a:r>
            <a:r>
              <a:rPr lang="tr-TR" dirty="0" smtClean="0"/>
              <a:t>, </a:t>
            </a:r>
            <a:r>
              <a:rPr lang="tr-TR" dirty="0" err="1" smtClean="0"/>
              <a:t>Springer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Carter, M. 2020. Designing </a:t>
            </a:r>
            <a:r>
              <a:rPr lang="tr-TR" dirty="0" err="1"/>
              <a:t>Science</a:t>
            </a:r>
            <a:r>
              <a:rPr lang="tr-TR" dirty="0"/>
              <a:t> </a:t>
            </a:r>
            <a:r>
              <a:rPr lang="tr-TR" dirty="0" err="1" smtClean="0"/>
              <a:t>Presentations</a:t>
            </a:r>
            <a:r>
              <a:rPr lang="tr-TR" dirty="0" smtClean="0"/>
              <a:t>, </a:t>
            </a:r>
            <a:r>
              <a:rPr lang="en-US" dirty="0"/>
              <a:t>A Visual Guide to Figures, Papers, Slides, Posters, and </a:t>
            </a:r>
            <a:r>
              <a:rPr lang="en-US" dirty="0" smtClean="0"/>
              <a:t>More</a:t>
            </a:r>
            <a:r>
              <a:rPr lang="tr-TR" dirty="0" smtClean="0"/>
              <a:t>, </a:t>
            </a:r>
            <a:r>
              <a:rPr lang="tr-TR" dirty="0" err="1"/>
              <a:t>Academic</a:t>
            </a:r>
            <a:r>
              <a:rPr lang="tr-TR" dirty="0"/>
              <a:t> </a:t>
            </a:r>
            <a:r>
              <a:rPr lang="tr-TR" dirty="0" err="1" smtClean="0"/>
              <a:t>Press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45951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53</TotalTime>
  <Words>107</Words>
  <Application>Microsoft Office PowerPoint</Application>
  <PresentationFormat>Geniş ekran</PresentationFormat>
  <Paragraphs>13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Duman</vt:lpstr>
      <vt:lpstr>BIO311 ACADEMIC PRESENTATION SKILLS</vt:lpstr>
      <vt:lpstr> Introduce Your Background and Methods</vt:lpstr>
      <vt:lpstr>Don't get bogged down in details</vt:lpstr>
      <vt:lpstr>Read Your Audience</vt:lpstr>
      <vt:lpstr>Design Visual Elements 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BIO311 ACADEMIC PRESENTATION SKILLS</dc:title>
  <dc:creator>hp_ergen</dc:creator>
  <cp:lastModifiedBy>hp_ergen</cp:lastModifiedBy>
  <cp:revision>7</cp:revision>
  <dcterms:created xsi:type="dcterms:W3CDTF">2020-10-03T16:37:43Z</dcterms:created>
  <dcterms:modified xsi:type="dcterms:W3CDTF">2020-10-03T17:31:29Z</dcterms:modified>
</cp:coreProperties>
</file>