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sldIdLst>
    <p:sldId id="256" r:id="rId2"/>
    <p:sldId id="257" r:id="rId3"/>
    <p:sldId id="258" r:id="rId4"/>
    <p:sldId id="259" r:id="rId5"/>
    <p:sldId id="274" r:id="rId6"/>
    <p:sldId id="260" r:id="rId7"/>
    <p:sldId id="278" r:id="rId8"/>
    <p:sldId id="280" r:id="rId9"/>
    <p:sldId id="273" r:id="rId10"/>
    <p:sldId id="276" r:id="rId11"/>
    <p:sldId id="261" r:id="rId12"/>
    <p:sldId id="262" r:id="rId13"/>
    <p:sldId id="264" r:id="rId14"/>
    <p:sldId id="281" r:id="rId15"/>
    <p:sldId id="282" r:id="rId16"/>
    <p:sldId id="283" r:id="rId17"/>
    <p:sldId id="284" r:id="rId18"/>
    <p:sldId id="265" r:id="rId19"/>
    <p:sldId id="266" r:id="rId20"/>
    <p:sldId id="272" r:id="rId21"/>
    <p:sldId id="26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4674"/>
  </p:normalViewPr>
  <p:slideViewPr>
    <p:cSldViewPr snapToGrid="0">
      <p:cViewPr varScale="1">
        <p:scale>
          <a:sx n="82" d="100"/>
          <a:sy n="82" d="100"/>
        </p:scale>
        <p:origin x="81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23B3D1-E382-4DE0-9CE3-2E9B53F60C12}" type="doc">
      <dgm:prSet loTypeId="urn:microsoft.com/office/officeart/2005/8/layout/vList6" loCatId="process" qsTypeId="urn:microsoft.com/office/officeart/2005/8/quickstyle/simple2" qsCatId="simple" csTypeId="urn:microsoft.com/office/officeart/2005/8/colors/colorful2" csCatId="colorful" phldr="1"/>
      <dgm:spPr/>
      <dgm:t>
        <a:bodyPr/>
        <a:lstStyle/>
        <a:p>
          <a:endParaRPr lang="tr-TR"/>
        </a:p>
      </dgm:t>
    </dgm:pt>
    <dgm:pt modelId="{6EDBFB06-663B-4513-94EA-3378223ED48C}">
      <dgm:prSet phldrT="[Metin]" custT="1"/>
      <dgm:spPr/>
      <dgm:t>
        <a:bodyPr/>
        <a:lstStyle/>
        <a:p>
          <a:r>
            <a:rPr lang="tr-TR" sz="4500" dirty="0"/>
            <a:t>Genel ölçütler</a:t>
          </a:r>
        </a:p>
      </dgm:t>
    </dgm:pt>
    <dgm:pt modelId="{84A54AE5-231F-4765-B2D8-E8629E1CC604}" type="parTrans" cxnId="{0C1BDC8B-B81C-482C-B75D-ABF6623EC51E}">
      <dgm:prSet/>
      <dgm:spPr/>
      <dgm:t>
        <a:bodyPr/>
        <a:lstStyle/>
        <a:p>
          <a:endParaRPr lang="tr-TR"/>
        </a:p>
      </dgm:t>
    </dgm:pt>
    <dgm:pt modelId="{32BC80DD-66EE-4733-9542-E08350D0D7FD}" type="sibTrans" cxnId="{0C1BDC8B-B81C-482C-B75D-ABF6623EC51E}">
      <dgm:prSet/>
      <dgm:spPr/>
      <dgm:t>
        <a:bodyPr/>
        <a:lstStyle/>
        <a:p>
          <a:endParaRPr lang="tr-TR"/>
        </a:p>
      </dgm:t>
    </dgm:pt>
    <dgm:pt modelId="{8E70B493-A0A0-4989-A13A-AAC4E2D6BB36}">
      <dgm:prSet phldrT="[Metin]"/>
      <dgm:spPr/>
      <dgm:t>
        <a:bodyPr/>
        <a:lstStyle/>
        <a:p>
          <a:r>
            <a:rPr lang="tr-TR" dirty="0" err="1"/>
            <a:t>Çözülebilirlik</a:t>
          </a:r>
          <a:endParaRPr lang="tr-TR" dirty="0"/>
        </a:p>
      </dgm:t>
    </dgm:pt>
    <dgm:pt modelId="{29DB3442-7B10-4CEF-8B32-83A0A1D17F7D}" type="parTrans" cxnId="{3ADD1667-9E87-4E6A-85A4-6744C6601900}">
      <dgm:prSet/>
      <dgm:spPr/>
      <dgm:t>
        <a:bodyPr/>
        <a:lstStyle/>
        <a:p>
          <a:endParaRPr lang="tr-TR"/>
        </a:p>
      </dgm:t>
    </dgm:pt>
    <dgm:pt modelId="{409C9FEB-E36B-45DD-8ECB-F37AD82E47F9}" type="sibTrans" cxnId="{3ADD1667-9E87-4E6A-85A4-6744C6601900}">
      <dgm:prSet/>
      <dgm:spPr/>
      <dgm:t>
        <a:bodyPr/>
        <a:lstStyle/>
        <a:p>
          <a:endParaRPr lang="tr-TR"/>
        </a:p>
      </dgm:t>
    </dgm:pt>
    <dgm:pt modelId="{5B8FC128-F90D-45DD-9F4C-67B32A0FDA17}">
      <dgm:prSet phldrT="[Metin]" custT="1"/>
      <dgm:spPr/>
      <dgm:t>
        <a:bodyPr/>
        <a:lstStyle/>
        <a:p>
          <a:r>
            <a:rPr lang="tr-TR" sz="4500" dirty="0"/>
            <a:t>Özel ölçütler</a:t>
          </a:r>
        </a:p>
      </dgm:t>
    </dgm:pt>
    <dgm:pt modelId="{8912877C-ED7A-406A-96D8-F2B10CD02499}" type="parTrans" cxnId="{DA5A3C24-D93E-494A-B824-88D6EC64A096}">
      <dgm:prSet/>
      <dgm:spPr/>
      <dgm:t>
        <a:bodyPr/>
        <a:lstStyle/>
        <a:p>
          <a:endParaRPr lang="tr-TR"/>
        </a:p>
      </dgm:t>
    </dgm:pt>
    <dgm:pt modelId="{2FEF6A68-B210-40F3-9C6F-C3A5E957000C}" type="sibTrans" cxnId="{DA5A3C24-D93E-494A-B824-88D6EC64A096}">
      <dgm:prSet/>
      <dgm:spPr/>
      <dgm:t>
        <a:bodyPr/>
        <a:lstStyle/>
        <a:p>
          <a:endParaRPr lang="tr-TR"/>
        </a:p>
      </dgm:t>
    </dgm:pt>
    <dgm:pt modelId="{590FC69A-43CD-448C-A8CA-DEDCFB9DE1A6}">
      <dgm:prSet phldrT="[Metin]" custT="1"/>
      <dgm:spPr/>
      <dgm:t>
        <a:bodyPr/>
        <a:lstStyle/>
        <a:p>
          <a:r>
            <a:rPr lang="tr-TR" sz="1800" dirty="0"/>
            <a:t>Alanda yeterlik</a:t>
          </a:r>
        </a:p>
      </dgm:t>
    </dgm:pt>
    <dgm:pt modelId="{9648710B-D0FD-4042-A23E-F734F609900E}" type="parTrans" cxnId="{6842D290-AE7D-4679-BA68-EC3D11552122}">
      <dgm:prSet/>
      <dgm:spPr/>
      <dgm:t>
        <a:bodyPr/>
        <a:lstStyle/>
        <a:p>
          <a:endParaRPr lang="tr-TR"/>
        </a:p>
      </dgm:t>
    </dgm:pt>
    <dgm:pt modelId="{23E2A849-C20B-44FB-94BA-6CEC2181C071}" type="sibTrans" cxnId="{6842D290-AE7D-4679-BA68-EC3D11552122}">
      <dgm:prSet/>
      <dgm:spPr/>
      <dgm:t>
        <a:bodyPr/>
        <a:lstStyle/>
        <a:p>
          <a:endParaRPr lang="tr-TR"/>
        </a:p>
      </dgm:t>
    </dgm:pt>
    <dgm:pt modelId="{6F443692-B1A3-4C3A-A63D-21C4A053D075}">
      <dgm:prSet phldrT="[Metin]"/>
      <dgm:spPr/>
      <dgm:t>
        <a:bodyPr/>
        <a:lstStyle/>
        <a:p>
          <a:r>
            <a:rPr lang="tr-TR" dirty="0"/>
            <a:t>Önemlilik</a:t>
          </a:r>
        </a:p>
      </dgm:t>
    </dgm:pt>
    <dgm:pt modelId="{91452059-DEF0-43BB-8DB7-9CD37F98B49A}" type="parTrans" cxnId="{AFE3ED8E-B2B1-4A0C-BA47-3B4BBFBEB140}">
      <dgm:prSet/>
      <dgm:spPr/>
      <dgm:t>
        <a:bodyPr/>
        <a:lstStyle/>
        <a:p>
          <a:endParaRPr lang="tr-TR"/>
        </a:p>
      </dgm:t>
    </dgm:pt>
    <dgm:pt modelId="{F8C6C7D5-6FC3-4F1A-9C7C-4331A39E8C63}" type="sibTrans" cxnId="{AFE3ED8E-B2B1-4A0C-BA47-3B4BBFBEB140}">
      <dgm:prSet/>
      <dgm:spPr/>
      <dgm:t>
        <a:bodyPr/>
        <a:lstStyle/>
        <a:p>
          <a:endParaRPr lang="tr-TR"/>
        </a:p>
      </dgm:t>
    </dgm:pt>
    <dgm:pt modelId="{022D4BEB-AF23-4F68-A888-EB472E640F0E}">
      <dgm:prSet phldrT="[Metin]"/>
      <dgm:spPr/>
      <dgm:t>
        <a:bodyPr/>
        <a:lstStyle/>
        <a:p>
          <a:r>
            <a:rPr lang="tr-TR" dirty="0"/>
            <a:t>Yenilik</a:t>
          </a:r>
        </a:p>
      </dgm:t>
    </dgm:pt>
    <dgm:pt modelId="{40D23F99-F971-443E-8C0C-57D833D1AD2C}" type="parTrans" cxnId="{CAC1CD22-C85E-4005-A1AE-B6E7FA70D1B0}">
      <dgm:prSet/>
      <dgm:spPr/>
      <dgm:t>
        <a:bodyPr/>
        <a:lstStyle/>
        <a:p>
          <a:endParaRPr lang="tr-TR"/>
        </a:p>
      </dgm:t>
    </dgm:pt>
    <dgm:pt modelId="{F936AD86-1FBA-4CC0-9605-1A1E6F9E30FC}" type="sibTrans" cxnId="{CAC1CD22-C85E-4005-A1AE-B6E7FA70D1B0}">
      <dgm:prSet/>
      <dgm:spPr/>
      <dgm:t>
        <a:bodyPr/>
        <a:lstStyle/>
        <a:p>
          <a:endParaRPr lang="tr-TR"/>
        </a:p>
      </dgm:t>
    </dgm:pt>
    <dgm:pt modelId="{5AFDFA9D-0508-4E4E-B9A8-B6F5009E8AED}">
      <dgm:prSet phldrT="[Metin]"/>
      <dgm:spPr/>
      <dgm:t>
        <a:bodyPr/>
        <a:lstStyle/>
        <a:p>
          <a:r>
            <a:rPr lang="tr-TR" dirty="0"/>
            <a:t>Yerleşik etik kurallara uygun olarak </a:t>
          </a:r>
          <a:r>
            <a:rPr lang="tr-TR" dirty="0" err="1"/>
            <a:t>araştırılabilirlik</a:t>
          </a:r>
          <a:endParaRPr lang="tr-TR" dirty="0"/>
        </a:p>
      </dgm:t>
    </dgm:pt>
    <dgm:pt modelId="{74BFE8DD-3F4C-4764-A5B6-05B9DA03F409}" type="parTrans" cxnId="{655DDF6A-D388-441F-9731-656707218B13}">
      <dgm:prSet/>
      <dgm:spPr/>
      <dgm:t>
        <a:bodyPr/>
        <a:lstStyle/>
        <a:p>
          <a:endParaRPr lang="tr-TR"/>
        </a:p>
      </dgm:t>
    </dgm:pt>
    <dgm:pt modelId="{ABDF6661-F4D5-4878-88A3-6D14F956D150}" type="sibTrans" cxnId="{655DDF6A-D388-441F-9731-656707218B13}">
      <dgm:prSet/>
      <dgm:spPr/>
      <dgm:t>
        <a:bodyPr/>
        <a:lstStyle/>
        <a:p>
          <a:endParaRPr lang="tr-TR"/>
        </a:p>
      </dgm:t>
    </dgm:pt>
    <dgm:pt modelId="{AC57BECB-F656-4EDB-BE21-EFB06270C50D}">
      <dgm:prSet phldrT="[Metin]" custT="1"/>
      <dgm:spPr/>
      <dgm:t>
        <a:bodyPr/>
        <a:lstStyle/>
        <a:p>
          <a:r>
            <a:rPr lang="tr-TR" sz="1800" dirty="0"/>
            <a:t>Yöntemde ve tekniklerde yeterlik</a:t>
          </a:r>
        </a:p>
      </dgm:t>
    </dgm:pt>
    <dgm:pt modelId="{55551527-FD8A-4056-AA20-7928DE13BEBF}" type="parTrans" cxnId="{32B739EA-94C7-4F7B-93CB-F7747520C2A9}">
      <dgm:prSet/>
      <dgm:spPr/>
      <dgm:t>
        <a:bodyPr/>
        <a:lstStyle/>
        <a:p>
          <a:endParaRPr lang="tr-TR"/>
        </a:p>
      </dgm:t>
    </dgm:pt>
    <dgm:pt modelId="{00B156EA-A593-473E-8614-1F095A600131}" type="sibTrans" cxnId="{32B739EA-94C7-4F7B-93CB-F7747520C2A9}">
      <dgm:prSet/>
      <dgm:spPr/>
      <dgm:t>
        <a:bodyPr/>
        <a:lstStyle/>
        <a:p>
          <a:endParaRPr lang="tr-TR"/>
        </a:p>
      </dgm:t>
    </dgm:pt>
    <dgm:pt modelId="{8B7A8795-4883-400C-AA94-A266037C8B83}">
      <dgm:prSet phldrT="[Metin]" custT="1"/>
      <dgm:spPr/>
      <dgm:t>
        <a:bodyPr/>
        <a:lstStyle/>
        <a:p>
          <a:r>
            <a:rPr lang="tr-TR" sz="1800" dirty="0"/>
            <a:t>Veri toplama izni</a:t>
          </a:r>
        </a:p>
      </dgm:t>
    </dgm:pt>
    <dgm:pt modelId="{CA5FCD94-9B48-45C7-9BFD-8DF7E797B4C8}" type="parTrans" cxnId="{663F89D2-EF5A-431C-A5DF-3F457C412938}">
      <dgm:prSet/>
      <dgm:spPr/>
      <dgm:t>
        <a:bodyPr/>
        <a:lstStyle/>
        <a:p>
          <a:endParaRPr lang="tr-TR"/>
        </a:p>
      </dgm:t>
    </dgm:pt>
    <dgm:pt modelId="{058C7322-4E6D-4B93-94B2-641806A0EBE9}" type="sibTrans" cxnId="{663F89D2-EF5A-431C-A5DF-3F457C412938}">
      <dgm:prSet/>
      <dgm:spPr/>
      <dgm:t>
        <a:bodyPr/>
        <a:lstStyle/>
        <a:p>
          <a:endParaRPr lang="tr-TR"/>
        </a:p>
      </dgm:t>
    </dgm:pt>
    <dgm:pt modelId="{9FC807A3-AF3F-4F5A-877F-816D5F91A666}">
      <dgm:prSet phldrT="[Metin]" custT="1"/>
      <dgm:spPr/>
      <dgm:t>
        <a:bodyPr/>
        <a:lstStyle/>
        <a:p>
          <a:r>
            <a:rPr lang="tr-TR" sz="1800" dirty="0"/>
            <a:t>Zaman ve olanak yeterliği</a:t>
          </a:r>
        </a:p>
      </dgm:t>
    </dgm:pt>
    <dgm:pt modelId="{030AF850-240B-49DD-B3EC-53B82215F30D}" type="parTrans" cxnId="{A6BF847B-7350-4903-8A4A-AAEB622128B3}">
      <dgm:prSet/>
      <dgm:spPr/>
      <dgm:t>
        <a:bodyPr/>
        <a:lstStyle/>
        <a:p>
          <a:endParaRPr lang="tr-TR"/>
        </a:p>
      </dgm:t>
    </dgm:pt>
    <dgm:pt modelId="{201D1DE8-90BD-4F50-826E-AE4A723B5464}" type="sibTrans" cxnId="{A6BF847B-7350-4903-8A4A-AAEB622128B3}">
      <dgm:prSet/>
      <dgm:spPr/>
      <dgm:t>
        <a:bodyPr/>
        <a:lstStyle/>
        <a:p>
          <a:endParaRPr lang="tr-TR"/>
        </a:p>
      </dgm:t>
    </dgm:pt>
    <dgm:pt modelId="{BCADAE11-1D90-4CF2-A488-69EA47755864}">
      <dgm:prSet phldrT="[Metin]" custT="1"/>
      <dgm:spPr/>
      <dgm:t>
        <a:bodyPr/>
        <a:lstStyle/>
        <a:p>
          <a:r>
            <a:rPr lang="tr-TR" sz="1800" dirty="0"/>
            <a:t>İlgi yeterliği</a:t>
          </a:r>
        </a:p>
      </dgm:t>
    </dgm:pt>
    <dgm:pt modelId="{4594EE3F-3300-402A-921F-87D767C417C2}" type="parTrans" cxnId="{67CFEE29-6759-4B4D-82DD-7B610E895F40}">
      <dgm:prSet/>
      <dgm:spPr/>
      <dgm:t>
        <a:bodyPr/>
        <a:lstStyle/>
        <a:p>
          <a:endParaRPr lang="tr-TR"/>
        </a:p>
      </dgm:t>
    </dgm:pt>
    <dgm:pt modelId="{BB034A8D-B852-48C4-900B-F7CF974AB57E}" type="sibTrans" cxnId="{67CFEE29-6759-4B4D-82DD-7B610E895F40}">
      <dgm:prSet/>
      <dgm:spPr/>
      <dgm:t>
        <a:bodyPr/>
        <a:lstStyle/>
        <a:p>
          <a:endParaRPr lang="tr-TR"/>
        </a:p>
      </dgm:t>
    </dgm:pt>
    <dgm:pt modelId="{D8B29AE2-61D2-448E-B9BD-5CF009CEA9A8}" type="pres">
      <dgm:prSet presAssocID="{5423B3D1-E382-4DE0-9CE3-2E9B53F60C12}" presName="Name0" presStyleCnt="0">
        <dgm:presLayoutVars>
          <dgm:dir/>
          <dgm:animLvl val="lvl"/>
          <dgm:resizeHandles/>
        </dgm:presLayoutVars>
      </dgm:prSet>
      <dgm:spPr/>
      <dgm:t>
        <a:bodyPr/>
        <a:lstStyle/>
        <a:p>
          <a:endParaRPr lang="tr-TR"/>
        </a:p>
      </dgm:t>
    </dgm:pt>
    <dgm:pt modelId="{D57D4E89-8E69-4583-B116-250BBB9830B8}" type="pres">
      <dgm:prSet presAssocID="{6EDBFB06-663B-4513-94EA-3378223ED48C}" presName="linNode" presStyleCnt="0"/>
      <dgm:spPr/>
    </dgm:pt>
    <dgm:pt modelId="{01422157-19F5-4E88-A6BB-7699E1144110}" type="pres">
      <dgm:prSet presAssocID="{6EDBFB06-663B-4513-94EA-3378223ED48C}" presName="parentShp" presStyleLbl="node1" presStyleIdx="0" presStyleCnt="2" custScaleX="82395" custScaleY="87059">
        <dgm:presLayoutVars>
          <dgm:bulletEnabled val="1"/>
        </dgm:presLayoutVars>
      </dgm:prSet>
      <dgm:spPr/>
      <dgm:t>
        <a:bodyPr/>
        <a:lstStyle/>
        <a:p>
          <a:endParaRPr lang="tr-TR"/>
        </a:p>
      </dgm:t>
    </dgm:pt>
    <dgm:pt modelId="{EDC65F20-4D05-4942-8F1E-0204544BA0F4}" type="pres">
      <dgm:prSet presAssocID="{6EDBFB06-663B-4513-94EA-3378223ED48C}" presName="childShp" presStyleLbl="bgAccFollowNode1" presStyleIdx="0" presStyleCnt="2">
        <dgm:presLayoutVars>
          <dgm:bulletEnabled val="1"/>
        </dgm:presLayoutVars>
      </dgm:prSet>
      <dgm:spPr/>
      <dgm:t>
        <a:bodyPr/>
        <a:lstStyle/>
        <a:p>
          <a:endParaRPr lang="tr-TR"/>
        </a:p>
      </dgm:t>
    </dgm:pt>
    <dgm:pt modelId="{A40C8276-C95B-4026-A987-284DDD5F76A7}" type="pres">
      <dgm:prSet presAssocID="{32BC80DD-66EE-4733-9542-E08350D0D7FD}" presName="spacing" presStyleCnt="0"/>
      <dgm:spPr/>
    </dgm:pt>
    <dgm:pt modelId="{3FE0B827-1208-491A-8AB2-41FDCE9552C0}" type="pres">
      <dgm:prSet presAssocID="{5B8FC128-F90D-45DD-9F4C-67B32A0FDA17}" presName="linNode" presStyleCnt="0"/>
      <dgm:spPr/>
    </dgm:pt>
    <dgm:pt modelId="{B7D007B7-BB12-4A75-BF8E-DEC60002B603}" type="pres">
      <dgm:prSet presAssocID="{5B8FC128-F90D-45DD-9F4C-67B32A0FDA17}" presName="parentShp" presStyleLbl="node1" presStyleIdx="1" presStyleCnt="2" custScaleX="82395" custScaleY="88108">
        <dgm:presLayoutVars>
          <dgm:bulletEnabled val="1"/>
        </dgm:presLayoutVars>
      </dgm:prSet>
      <dgm:spPr/>
      <dgm:t>
        <a:bodyPr/>
        <a:lstStyle/>
        <a:p>
          <a:endParaRPr lang="tr-TR"/>
        </a:p>
      </dgm:t>
    </dgm:pt>
    <dgm:pt modelId="{D0C17F7E-B61F-4248-9260-0CB3E26CD474}" type="pres">
      <dgm:prSet presAssocID="{5B8FC128-F90D-45DD-9F4C-67B32A0FDA17}" presName="childShp" presStyleLbl="bgAccFollowNode1" presStyleIdx="1" presStyleCnt="2">
        <dgm:presLayoutVars>
          <dgm:bulletEnabled val="1"/>
        </dgm:presLayoutVars>
      </dgm:prSet>
      <dgm:spPr/>
      <dgm:t>
        <a:bodyPr/>
        <a:lstStyle/>
        <a:p>
          <a:endParaRPr lang="tr-TR"/>
        </a:p>
      </dgm:t>
    </dgm:pt>
  </dgm:ptLst>
  <dgm:cxnLst>
    <dgm:cxn modelId="{5DE78F41-4EF2-480A-8FF5-0DC676E32C3F}" type="presOf" srcId="{AC57BECB-F656-4EDB-BE21-EFB06270C50D}" destId="{D0C17F7E-B61F-4248-9260-0CB3E26CD474}" srcOrd="0" destOrd="1" presId="urn:microsoft.com/office/officeart/2005/8/layout/vList6"/>
    <dgm:cxn modelId="{3ADD1667-9E87-4E6A-85A4-6744C6601900}" srcId="{6EDBFB06-663B-4513-94EA-3378223ED48C}" destId="{8E70B493-A0A0-4989-A13A-AAC4E2D6BB36}" srcOrd="0" destOrd="0" parTransId="{29DB3442-7B10-4CEF-8B32-83A0A1D17F7D}" sibTransId="{409C9FEB-E36B-45DD-8ECB-F37AD82E47F9}"/>
    <dgm:cxn modelId="{570104EA-2A5F-40F2-A2E7-9D2CA6F141A7}" type="presOf" srcId="{5423B3D1-E382-4DE0-9CE3-2E9B53F60C12}" destId="{D8B29AE2-61D2-448E-B9BD-5CF009CEA9A8}" srcOrd="0" destOrd="0" presId="urn:microsoft.com/office/officeart/2005/8/layout/vList6"/>
    <dgm:cxn modelId="{C4F462C2-0B99-4E43-91B2-F821D980BBB1}" type="presOf" srcId="{8B7A8795-4883-400C-AA94-A266037C8B83}" destId="{D0C17F7E-B61F-4248-9260-0CB3E26CD474}" srcOrd="0" destOrd="2" presId="urn:microsoft.com/office/officeart/2005/8/layout/vList6"/>
    <dgm:cxn modelId="{6C8FC0D3-3C62-4991-B47F-CF4112E82368}" type="presOf" srcId="{BCADAE11-1D90-4CF2-A488-69EA47755864}" destId="{D0C17F7E-B61F-4248-9260-0CB3E26CD474}" srcOrd="0" destOrd="4" presId="urn:microsoft.com/office/officeart/2005/8/layout/vList6"/>
    <dgm:cxn modelId="{526A9496-2CB4-404B-86AC-2F32681EA170}" type="presOf" srcId="{022D4BEB-AF23-4F68-A888-EB472E640F0E}" destId="{EDC65F20-4D05-4942-8F1E-0204544BA0F4}" srcOrd="0" destOrd="2" presId="urn:microsoft.com/office/officeart/2005/8/layout/vList6"/>
    <dgm:cxn modelId="{BEA8A342-6576-4246-8DC5-1532395B1C79}" type="presOf" srcId="{6EDBFB06-663B-4513-94EA-3378223ED48C}" destId="{01422157-19F5-4E88-A6BB-7699E1144110}" srcOrd="0" destOrd="0" presId="urn:microsoft.com/office/officeart/2005/8/layout/vList6"/>
    <dgm:cxn modelId="{353A5CD7-7D22-4C2C-841B-CBACC6276AD0}" type="presOf" srcId="{590FC69A-43CD-448C-A8CA-DEDCFB9DE1A6}" destId="{D0C17F7E-B61F-4248-9260-0CB3E26CD474}" srcOrd="0" destOrd="0" presId="urn:microsoft.com/office/officeart/2005/8/layout/vList6"/>
    <dgm:cxn modelId="{0C1BDC8B-B81C-482C-B75D-ABF6623EC51E}" srcId="{5423B3D1-E382-4DE0-9CE3-2E9B53F60C12}" destId="{6EDBFB06-663B-4513-94EA-3378223ED48C}" srcOrd="0" destOrd="0" parTransId="{84A54AE5-231F-4765-B2D8-E8629E1CC604}" sibTransId="{32BC80DD-66EE-4733-9542-E08350D0D7FD}"/>
    <dgm:cxn modelId="{6842D290-AE7D-4679-BA68-EC3D11552122}" srcId="{5B8FC128-F90D-45DD-9F4C-67B32A0FDA17}" destId="{590FC69A-43CD-448C-A8CA-DEDCFB9DE1A6}" srcOrd="0" destOrd="0" parTransId="{9648710B-D0FD-4042-A23E-F734F609900E}" sibTransId="{23E2A849-C20B-44FB-94BA-6CEC2181C071}"/>
    <dgm:cxn modelId="{27A309FD-16A1-4211-AF3C-0F51510C32D8}" type="presOf" srcId="{8E70B493-A0A0-4989-A13A-AAC4E2D6BB36}" destId="{EDC65F20-4D05-4942-8F1E-0204544BA0F4}" srcOrd="0" destOrd="0" presId="urn:microsoft.com/office/officeart/2005/8/layout/vList6"/>
    <dgm:cxn modelId="{663F89D2-EF5A-431C-A5DF-3F457C412938}" srcId="{5B8FC128-F90D-45DD-9F4C-67B32A0FDA17}" destId="{8B7A8795-4883-400C-AA94-A266037C8B83}" srcOrd="2" destOrd="0" parTransId="{CA5FCD94-9B48-45C7-9BFD-8DF7E797B4C8}" sibTransId="{058C7322-4E6D-4B93-94B2-641806A0EBE9}"/>
    <dgm:cxn modelId="{E8D9CED9-86A2-42B6-AA8F-3DA54DD318DD}" type="presOf" srcId="{5B8FC128-F90D-45DD-9F4C-67B32A0FDA17}" destId="{B7D007B7-BB12-4A75-BF8E-DEC60002B603}" srcOrd="0" destOrd="0" presId="urn:microsoft.com/office/officeart/2005/8/layout/vList6"/>
    <dgm:cxn modelId="{DC0FF1E2-4938-4BE1-8C7B-485EA95B8C55}" type="presOf" srcId="{9FC807A3-AF3F-4F5A-877F-816D5F91A666}" destId="{D0C17F7E-B61F-4248-9260-0CB3E26CD474}" srcOrd="0" destOrd="3" presId="urn:microsoft.com/office/officeart/2005/8/layout/vList6"/>
    <dgm:cxn modelId="{32B739EA-94C7-4F7B-93CB-F7747520C2A9}" srcId="{5B8FC128-F90D-45DD-9F4C-67B32A0FDA17}" destId="{AC57BECB-F656-4EDB-BE21-EFB06270C50D}" srcOrd="1" destOrd="0" parTransId="{55551527-FD8A-4056-AA20-7928DE13BEBF}" sibTransId="{00B156EA-A593-473E-8614-1F095A600131}"/>
    <dgm:cxn modelId="{A6BF847B-7350-4903-8A4A-AAEB622128B3}" srcId="{5B8FC128-F90D-45DD-9F4C-67B32A0FDA17}" destId="{9FC807A3-AF3F-4F5A-877F-816D5F91A666}" srcOrd="3" destOrd="0" parTransId="{030AF850-240B-49DD-B3EC-53B82215F30D}" sibTransId="{201D1DE8-90BD-4F50-826E-AE4A723B5464}"/>
    <dgm:cxn modelId="{CAC1CD22-C85E-4005-A1AE-B6E7FA70D1B0}" srcId="{6EDBFB06-663B-4513-94EA-3378223ED48C}" destId="{022D4BEB-AF23-4F68-A888-EB472E640F0E}" srcOrd="2" destOrd="0" parTransId="{40D23F99-F971-443E-8C0C-57D833D1AD2C}" sibTransId="{F936AD86-1FBA-4CC0-9605-1A1E6F9E30FC}"/>
    <dgm:cxn modelId="{AFE3ED8E-B2B1-4A0C-BA47-3B4BBFBEB140}" srcId="{6EDBFB06-663B-4513-94EA-3378223ED48C}" destId="{6F443692-B1A3-4C3A-A63D-21C4A053D075}" srcOrd="1" destOrd="0" parTransId="{91452059-DEF0-43BB-8DB7-9CD37F98B49A}" sibTransId="{F8C6C7D5-6FC3-4F1A-9C7C-4331A39E8C63}"/>
    <dgm:cxn modelId="{DA5A3C24-D93E-494A-B824-88D6EC64A096}" srcId="{5423B3D1-E382-4DE0-9CE3-2E9B53F60C12}" destId="{5B8FC128-F90D-45DD-9F4C-67B32A0FDA17}" srcOrd="1" destOrd="0" parTransId="{8912877C-ED7A-406A-96D8-F2B10CD02499}" sibTransId="{2FEF6A68-B210-40F3-9C6F-C3A5E957000C}"/>
    <dgm:cxn modelId="{D1D24B20-970D-4029-ACE1-9E33CFF65677}" type="presOf" srcId="{6F443692-B1A3-4C3A-A63D-21C4A053D075}" destId="{EDC65F20-4D05-4942-8F1E-0204544BA0F4}" srcOrd="0" destOrd="1" presId="urn:microsoft.com/office/officeart/2005/8/layout/vList6"/>
    <dgm:cxn modelId="{655DDF6A-D388-441F-9731-656707218B13}" srcId="{6EDBFB06-663B-4513-94EA-3378223ED48C}" destId="{5AFDFA9D-0508-4E4E-B9A8-B6F5009E8AED}" srcOrd="3" destOrd="0" parTransId="{74BFE8DD-3F4C-4764-A5B6-05B9DA03F409}" sibTransId="{ABDF6661-F4D5-4878-88A3-6D14F956D150}"/>
    <dgm:cxn modelId="{D577F884-D7F2-4C11-9D00-2BDFC2C2BBB0}" type="presOf" srcId="{5AFDFA9D-0508-4E4E-B9A8-B6F5009E8AED}" destId="{EDC65F20-4D05-4942-8F1E-0204544BA0F4}" srcOrd="0" destOrd="3" presId="urn:microsoft.com/office/officeart/2005/8/layout/vList6"/>
    <dgm:cxn modelId="{67CFEE29-6759-4B4D-82DD-7B610E895F40}" srcId="{5B8FC128-F90D-45DD-9F4C-67B32A0FDA17}" destId="{BCADAE11-1D90-4CF2-A488-69EA47755864}" srcOrd="4" destOrd="0" parTransId="{4594EE3F-3300-402A-921F-87D767C417C2}" sibTransId="{BB034A8D-B852-48C4-900B-F7CF974AB57E}"/>
    <dgm:cxn modelId="{47B9EA06-87B5-4084-B552-CEB6005AD609}" type="presParOf" srcId="{D8B29AE2-61D2-448E-B9BD-5CF009CEA9A8}" destId="{D57D4E89-8E69-4583-B116-250BBB9830B8}" srcOrd="0" destOrd="0" presId="urn:microsoft.com/office/officeart/2005/8/layout/vList6"/>
    <dgm:cxn modelId="{8660712F-12FA-41C2-96E6-4F5E47649BF2}" type="presParOf" srcId="{D57D4E89-8E69-4583-B116-250BBB9830B8}" destId="{01422157-19F5-4E88-A6BB-7699E1144110}" srcOrd="0" destOrd="0" presId="urn:microsoft.com/office/officeart/2005/8/layout/vList6"/>
    <dgm:cxn modelId="{98FE6376-B719-43E2-890A-90366C6B2913}" type="presParOf" srcId="{D57D4E89-8E69-4583-B116-250BBB9830B8}" destId="{EDC65F20-4D05-4942-8F1E-0204544BA0F4}" srcOrd="1" destOrd="0" presId="urn:microsoft.com/office/officeart/2005/8/layout/vList6"/>
    <dgm:cxn modelId="{60E0105E-B96B-4B4A-9B3B-1059213A5230}" type="presParOf" srcId="{D8B29AE2-61D2-448E-B9BD-5CF009CEA9A8}" destId="{A40C8276-C95B-4026-A987-284DDD5F76A7}" srcOrd="1" destOrd="0" presId="urn:microsoft.com/office/officeart/2005/8/layout/vList6"/>
    <dgm:cxn modelId="{91F95A98-2380-4B12-8ABF-1C2523D24D40}" type="presParOf" srcId="{D8B29AE2-61D2-448E-B9BD-5CF009CEA9A8}" destId="{3FE0B827-1208-491A-8AB2-41FDCE9552C0}" srcOrd="2" destOrd="0" presId="urn:microsoft.com/office/officeart/2005/8/layout/vList6"/>
    <dgm:cxn modelId="{C266A85C-B2F8-4721-92A9-921E3127C163}" type="presParOf" srcId="{3FE0B827-1208-491A-8AB2-41FDCE9552C0}" destId="{B7D007B7-BB12-4A75-BF8E-DEC60002B603}" srcOrd="0" destOrd="0" presId="urn:microsoft.com/office/officeart/2005/8/layout/vList6"/>
    <dgm:cxn modelId="{99AF261F-F81D-4502-85F2-45B0260022F2}" type="presParOf" srcId="{3FE0B827-1208-491A-8AB2-41FDCE9552C0}" destId="{D0C17F7E-B61F-4248-9260-0CB3E26CD47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D7004793-8112-43F6-9DEE-D439646277E1}" type="doc">
      <dgm:prSet loTypeId="urn:microsoft.com/office/officeart/2005/8/layout/radial5" loCatId="cycle" qsTypeId="urn:microsoft.com/office/officeart/2005/8/quickstyle/simple3" qsCatId="simple" csTypeId="urn:microsoft.com/office/officeart/2005/8/colors/accent1_2" csCatId="accent1" phldr="1"/>
      <dgm:spPr/>
      <dgm:t>
        <a:bodyPr/>
        <a:lstStyle/>
        <a:p>
          <a:endParaRPr lang="tr-TR"/>
        </a:p>
      </dgm:t>
    </dgm:pt>
    <dgm:pt modelId="{F3BDA5F9-0BE9-4237-9059-94B428D3BABF}">
      <dgm:prSet phldrT="[Metin]"/>
      <dgm:spPr/>
      <dgm:t>
        <a:bodyPr/>
        <a:lstStyle/>
        <a:p>
          <a:r>
            <a:rPr lang="tr-TR" b="1" dirty="0"/>
            <a:t>Problemin</a:t>
          </a:r>
        </a:p>
        <a:p>
          <a:r>
            <a:rPr lang="tr-TR" b="1" dirty="0"/>
            <a:t>tanımı</a:t>
          </a:r>
        </a:p>
      </dgm:t>
    </dgm:pt>
    <dgm:pt modelId="{A2CDA6A8-3C47-465E-BB2C-A1405729AEBA}" type="parTrans" cxnId="{93F904A4-ED2F-4D97-A12F-F388F0BE5437}">
      <dgm:prSet/>
      <dgm:spPr/>
      <dgm:t>
        <a:bodyPr/>
        <a:lstStyle/>
        <a:p>
          <a:endParaRPr lang="tr-TR"/>
        </a:p>
      </dgm:t>
    </dgm:pt>
    <dgm:pt modelId="{3B156DCA-4420-4B52-9818-6374EFC41088}" type="sibTrans" cxnId="{93F904A4-ED2F-4D97-A12F-F388F0BE5437}">
      <dgm:prSet/>
      <dgm:spPr/>
      <dgm:t>
        <a:bodyPr/>
        <a:lstStyle/>
        <a:p>
          <a:endParaRPr lang="tr-TR"/>
        </a:p>
      </dgm:t>
    </dgm:pt>
    <dgm:pt modelId="{3F0AC799-A3D6-460F-B4BE-C99D985D56F3}">
      <dgm:prSet phldrT="[Metin]"/>
      <dgm:spPr/>
      <dgm:t>
        <a:bodyPr/>
        <a:lstStyle/>
        <a:p>
          <a:r>
            <a:rPr lang="tr-TR" b="1" dirty="0"/>
            <a:t>Amaç</a:t>
          </a:r>
        </a:p>
      </dgm:t>
    </dgm:pt>
    <dgm:pt modelId="{884CFFA9-CE5D-4C1C-9D72-D88C869E02DD}" type="parTrans" cxnId="{DA0AD7B6-EF32-4E3A-B317-EB4F2AE32E06}">
      <dgm:prSet/>
      <dgm:spPr/>
      <dgm:t>
        <a:bodyPr/>
        <a:lstStyle/>
        <a:p>
          <a:endParaRPr lang="tr-TR"/>
        </a:p>
      </dgm:t>
    </dgm:pt>
    <dgm:pt modelId="{8F0DB8E6-4840-49C0-ADC0-0FADDD359F93}" type="sibTrans" cxnId="{DA0AD7B6-EF32-4E3A-B317-EB4F2AE32E06}">
      <dgm:prSet/>
      <dgm:spPr/>
      <dgm:t>
        <a:bodyPr/>
        <a:lstStyle/>
        <a:p>
          <a:endParaRPr lang="tr-TR"/>
        </a:p>
      </dgm:t>
    </dgm:pt>
    <dgm:pt modelId="{19068A6D-04DC-497C-8418-B5440714838B}">
      <dgm:prSet phldrT="[Metin]"/>
      <dgm:spPr/>
      <dgm:t>
        <a:bodyPr/>
        <a:lstStyle/>
        <a:p>
          <a:r>
            <a:rPr lang="tr-TR" b="1" dirty="0"/>
            <a:t>Gerekçe</a:t>
          </a:r>
        </a:p>
      </dgm:t>
    </dgm:pt>
    <dgm:pt modelId="{131D8E18-52E5-4039-8A93-B53057BF5107}" type="parTrans" cxnId="{F0323F17-2E67-4891-B0E8-95A54280C6D5}">
      <dgm:prSet/>
      <dgm:spPr/>
      <dgm:t>
        <a:bodyPr/>
        <a:lstStyle/>
        <a:p>
          <a:endParaRPr lang="tr-TR"/>
        </a:p>
      </dgm:t>
    </dgm:pt>
    <dgm:pt modelId="{52D68F3C-8FD0-44E8-BBAE-3A4C216F68CA}" type="sibTrans" cxnId="{F0323F17-2E67-4891-B0E8-95A54280C6D5}">
      <dgm:prSet/>
      <dgm:spPr/>
      <dgm:t>
        <a:bodyPr/>
        <a:lstStyle/>
        <a:p>
          <a:endParaRPr lang="tr-TR"/>
        </a:p>
      </dgm:t>
    </dgm:pt>
    <dgm:pt modelId="{25FDE541-F34E-424E-B138-B0977426C176}">
      <dgm:prSet phldrT="[Meti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b="1" dirty="0"/>
            <a:t>Soru ve Alt sorular</a:t>
          </a:r>
        </a:p>
        <a:p>
          <a:pPr defTabSz="800100">
            <a:lnSpc>
              <a:spcPct val="90000"/>
            </a:lnSpc>
            <a:spcBef>
              <a:spcPct val="0"/>
            </a:spcBef>
            <a:spcAft>
              <a:spcPct val="35000"/>
            </a:spcAft>
          </a:pPr>
          <a:endParaRPr lang="tr-TR" dirty="0"/>
        </a:p>
      </dgm:t>
    </dgm:pt>
    <dgm:pt modelId="{C42F2FFC-DC18-4257-BFB9-BEB5EE975A93}" type="parTrans" cxnId="{F9B5BF45-13BB-4D9F-80F7-E9A6C2278B52}">
      <dgm:prSet/>
      <dgm:spPr/>
      <dgm:t>
        <a:bodyPr/>
        <a:lstStyle/>
        <a:p>
          <a:endParaRPr lang="tr-TR"/>
        </a:p>
      </dgm:t>
    </dgm:pt>
    <dgm:pt modelId="{5AF2B4B8-BBF2-40D8-A461-06A0992CDE60}" type="sibTrans" cxnId="{F9B5BF45-13BB-4D9F-80F7-E9A6C2278B52}">
      <dgm:prSet/>
      <dgm:spPr/>
      <dgm:t>
        <a:bodyPr/>
        <a:lstStyle/>
        <a:p>
          <a:endParaRPr lang="tr-TR"/>
        </a:p>
      </dgm:t>
    </dgm:pt>
    <dgm:pt modelId="{7785AB68-4E00-44DF-B942-B7A2AA72C609}" type="pres">
      <dgm:prSet presAssocID="{D7004793-8112-43F6-9DEE-D439646277E1}" presName="Name0" presStyleCnt="0">
        <dgm:presLayoutVars>
          <dgm:chMax val="1"/>
          <dgm:dir/>
          <dgm:animLvl val="ctr"/>
          <dgm:resizeHandles val="exact"/>
        </dgm:presLayoutVars>
      </dgm:prSet>
      <dgm:spPr/>
      <dgm:t>
        <a:bodyPr/>
        <a:lstStyle/>
        <a:p>
          <a:endParaRPr lang="tr-TR"/>
        </a:p>
      </dgm:t>
    </dgm:pt>
    <dgm:pt modelId="{414414E0-935F-4890-A085-6A265F24BB94}" type="pres">
      <dgm:prSet presAssocID="{F3BDA5F9-0BE9-4237-9059-94B428D3BABF}" presName="centerShape" presStyleLbl="node0" presStyleIdx="0" presStyleCnt="1"/>
      <dgm:spPr/>
      <dgm:t>
        <a:bodyPr/>
        <a:lstStyle/>
        <a:p>
          <a:endParaRPr lang="tr-TR"/>
        </a:p>
      </dgm:t>
    </dgm:pt>
    <dgm:pt modelId="{F21DFC0F-D6F2-4797-816A-5C727074C27D}" type="pres">
      <dgm:prSet presAssocID="{884CFFA9-CE5D-4C1C-9D72-D88C869E02DD}" presName="parTrans" presStyleLbl="sibTrans2D1" presStyleIdx="0" presStyleCnt="3"/>
      <dgm:spPr/>
      <dgm:t>
        <a:bodyPr/>
        <a:lstStyle/>
        <a:p>
          <a:endParaRPr lang="tr-TR"/>
        </a:p>
      </dgm:t>
    </dgm:pt>
    <dgm:pt modelId="{DCE71BFD-1296-4B71-80AE-22DDCBD59910}" type="pres">
      <dgm:prSet presAssocID="{884CFFA9-CE5D-4C1C-9D72-D88C869E02DD}" presName="connectorText" presStyleLbl="sibTrans2D1" presStyleIdx="0" presStyleCnt="3"/>
      <dgm:spPr/>
      <dgm:t>
        <a:bodyPr/>
        <a:lstStyle/>
        <a:p>
          <a:endParaRPr lang="tr-TR"/>
        </a:p>
      </dgm:t>
    </dgm:pt>
    <dgm:pt modelId="{86C9F777-AF18-4D83-8FF1-EE62ECA83166}" type="pres">
      <dgm:prSet presAssocID="{3F0AC799-A3D6-460F-B4BE-C99D985D56F3}" presName="node" presStyleLbl="node1" presStyleIdx="0" presStyleCnt="3">
        <dgm:presLayoutVars>
          <dgm:bulletEnabled val="1"/>
        </dgm:presLayoutVars>
      </dgm:prSet>
      <dgm:spPr/>
      <dgm:t>
        <a:bodyPr/>
        <a:lstStyle/>
        <a:p>
          <a:endParaRPr lang="tr-TR"/>
        </a:p>
      </dgm:t>
    </dgm:pt>
    <dgm:pt modelId="{B07B144A-C0D0-4473-AB33-F8C44032C180}" type="pres">
      <dgm:prSet presAssocID="{131D8E18-52E5-4039-8A93-B53057BF5107}" presName="parTrans" presStyleLbl="sibTrans2D1" presStyleIdx="1" presStyleCnt="3"/>
      <dgm:spPr/>
      <dgm:t>
        <a:bodyPr/>
        <a:lstStyle/>
        <a:p>
          <a:endParaRPr lang="tr-TR"/>
        </a:p>
      </dgm:t>
    </dgm:pt>
    <dgm:pt modelId="{2C9DEDE4-9339-4925-A475-412A3E2D22D1}" type="pres">
      <dgm:prSet presAssocID="{131D8E18-52E5-4039-8A93-B53057BF5107}" presName="connectorText" presStyleLbl="sibTrans2D1" presStyleIdx="1" presStyleCnt="3"/>
      <dgm:spPr/>
      <dgm:t>
        <a:bodyPr/>
        <a:lstStyle/>
        <a:p>
          <a:endParaRPr lang="tr-TR"/>
        </a:p>
      </dgm:t>
    </dgm:pt>
    <dgm:pt modelId="{C816C4E7-F161-470F-AB6E-9F42E0D396E8}" type="pres">
      <dgm:prSet presAssocID="{19068A6D-04DC-497C-8418-B5440714838B}" presName="node" presStyleLbl="node1" presStyleIdx="1" presStyleCnt="3">
        <dgm:presLayoutVars>
          <dgm:bulletEnabled val="1"/>
        </dgm:presLayoutVars>
      </dgm:prSet>
      <dgm:spPr/>
      <dgm:t>
        <a:bodyPr/>
        <a:lstStyle/>
        <a:p>
          <a:endParaRPr lang="tr-TR"/>
        </a:p>
      </dgm:t>
    </dgm:pt>
    <dgm:pt modelId="{57691E59-1C0C-4EA6-81DE-8C93B9106420}" type="pres">
      <dgm:prSet presAssocID="{C42F2FFC-DC18-4257-BFB9-BEB5EE975A93}" presName="parTrans" presStyleLbl="sibTrans2D1" presStyleIdx="2" presStyleCnt="3"/>
      <dgm:spPr/>
      <dgm:t>
        <a:bodyPr/>
        <a:lstStyle/>
        <a:p>
          <a:endParaRPr lang="tr-TR"/>
        </a:p>
      </dgm:t>
    </dgm:pt>
    <dgm:pt modelId="{471E0234-BB4C-4411-84EA-BEA493235E25}" type="pres">
      <dgm:prSet presAssocID="{C42F2FFC-DC18-4257-BFB9-BEB5EE975A93}" presName="connectorText" presStyleLbl="sibTrans2D1" presStyleIdx="2" presStyleCnt="3"/>
      <dgm:spPr/>
      <dgm:t>
        <a:bodyPr/>
        <a:lstStyle/>
        <a:p>
          <a:endParaRPr lang="tr-TR"/>
        </a:p>
      </dgm:t>
    </dgm:pt>
    <dgm:pt modelId="{DA69B48B-6676-457E-982B-08B2A820828B}" type="pres">
      <dgm:prSet presAssocID="{25FDE541-F34E-424E-B138-B0977426C176}" presName="node" presStyleLbl="node1" presStyleIdx="2" presStyleCnt="3">
        <dgm:presLayoutVars>
          <dgm:bulletEnabled val="1"/>
        </dgm:presLayoutVars>
      </dgm:prSet>
      <dgm:spPr/>
      <dgm:t>
        <a:bodyPr/>
        <a:lstStyle/>
        <a:p>
          <a:endParaRPr lang="tr-TR"/>
        </a:p>
      </dgm:t>
    </dgm:pt>
  </dgm:ptLst>
  <dgm:cxnLst>
    <dgm:cxn modelId="{1D1DE439-EFB5-43B1-8191-33BC1AF4F047}" type="presOf" srcId="{25FDE541-F34E-424E-B138-B0977426C176}" destId="{DA69B48B-6676-457E-982B-08B2A820828B}" srcOrd="0" destOrd="0" presId="urn:microsoft.com/office/officeart/2005/8/layout/radial5"/>
    <dgm:cxn modelId="{2A34FDFC-6A3B-4E85-A817-B361C6ED5728}" type="presOf" srcId="{884CFFA9-CE5D-4C1C-9D72-D88C869E02DD}" destId="{DCE71BFD-1296-4B71-80AE-22DDCBD59910}" srcOrd="1" destOrd="0" presId="urn:microsoft.com/office/officeart/2005/8/layout/radial5"/>
    <dgm:cxn modelId="{BBB2400F-C1BF-4ACA-AD80-4603EDB2E0AC}" type="presOf" srcId="{131D8E18-52E5-4039-8A93-B53057BF5107}" destId="{B07B144A-C0D0-4473-AB33-F8C44032C180}" srcOrd="0" destOrd="0" presId="urn:microsoft.com/office/officeart/2005/8/layout/radial5"/>
    <dgm:cxn modelId="{F9B5BF45-13BB-4D9F-80F7-E9A6C2278B52}" srcId="{F3BDA5F9-0BE9-4237-9059-94B428D3BABF}" destId="{25FDE541-F34E-424E-B138-B0977426C176}" srcOrd="2" destOrd="0" parTransId="{C42F2FFC-DC18-4257-BFB9-BEB5EE975A93}" sibTransId="{5AF2B4B8-BBF2-40D8-A461-06A0992CDE60}"/>
    <dgm:cxn modelId="{6D1F83F7-7689-4DA2-8364-5F6261D6516F}" type="presOf" srcId="{131D8E18-52E5-4039-8A93-B53057BF5107}" destId="{2C9DEDE4-9339-4925-A475-412A3E2D22D1}" srcOrd="1" destOrd="0" presId="urn:microsoft.com/office/officeart/2005/8/layout/radial5"/>
    <dgm:cxn modelId="{EBB0E53B-5BB0-4C4F-9884-61DA735A068E}" type="presOf" srcId="{3F0AC799-A3D6-460F-B4BE-C99D985D56F3}" destId="{86C9F777-AF18-4D83-8FF1-EE62ECA83166}" srcOrd="0" destOrd="0" presId="urn:microsoft.com/office/officeart/2005/8/layout/radial5"/>
    <dgm:cxn modelId="{93F904A4-ED2F-4D97-A12F-F388F0BE5437}" srcId="{D7004793-8112-43F6-9DEE-D439646277E1}" destId="{F3BDA5F9-0BE9-4237-9059-94B428D3BABF}" srcOrd="0" destOrd="0" parTransId="{A2CDA6A8-3C47-465E-BB2C-A1405729AEBA}" sibTransId="{3B156DCA-4420-4B52-9818-6374EFC41088}"/>
    <dgm:cxn modelId="{ECB91D99-4DCC-466C-A936-78A37445C881}" type="presOf" srcId="{F3BDA5F9-0BE9-4237-9059-94B428D3BABF}" destId="{414414E0-935F-4890-A085-6A265F24BB94}" srcOrd="0" destOrd="0" presId="urn:microsoft.com/office/officeart/2005/8/layout/radial5"/>
    <dgm:cxn modelId="{97098428-D455-4596-B839-01976C7D5A79}" type="presOf" srcId="{C42F2FFC-DC18-4257-BFB9-BEB5EE975A93}" destId="{471E0234-BB4C-4411-84EA-BEA493235E25}" srcOrd="1" destOrd="0" presId="urn:microsoft.com/office/officeart/2005/8/layout/radial5"/>
    <dgm:cxn modelId="{DA0AD7B6-EF32-4E3A-B317-EB4F2AE32E06}" srcId="{F3BDA5F9-0BE9-4237-9059-94B428D3BABF}" destId="{3F0AC799-A3D6-460F-B4BE-C99D985D56F3}" srcOrd="0" destOrd="0" parTransId="{884CFFA9-CE5D-4C1C-9D72-D88C869E02DD}" sibTransId="{8F0DB8E6-4840-49C0-ADC0-0FADDD359F93}"/>
    <dgm:cxn modelId="{F0323F17-2E67-4891-B0E8-95A54280C6D5}" srcId="{F3BDA5F9-0BE9-4237-9059-94B428D3BABF}" destId="{19068A6D-04DC-497C-8418-B5440714838B}" srcOrd="1" destOrd="0" parTransId="{131D8E18-52E5-4039-8A93-B53057BF5107}" sibTransId="{52D68F3C-8FD0-44E8-BBAE-3A4C216F68CA}"/>
    <dgm:cxn modelId="{54D721A7-FE0C-47EE-B8E5-50B88B84305C}" type="presOf" srcId="{19068A6D-04DC-497C-8418-B5440714838B}" destId="{C816C4E7-F161-470F-AB6E-9F42E0D396E8}" srcOrd="0" destOrd="0" presId="urn:microsoft.com/office/officeart/2005/8/layout/radial5"/>
    <dgm:cxn modelId="{B6DE3B74-5476-43A7-81A2-D0FE58164FB7}" type="presOf" srcId="{D7004793-8112-43F6-9DEE-D439646277E1}" destId="{7785AB68-4E00-44DF-B942-B7A2AA72C609}" srcOrd="0" destOrd="0" presId="urn:microsoft.com/office/officeart/2005/8/layout/radial5"/>
    <dgm:cxn modelId="{CD72C392-165F-434D-AA86-328D4B303309}" type="presOf" srcId="{884CFFA9-CE5D-4C1C-9D72-D88C869E02DD}" destId="{F21DFC0F-D6F2-4797-816A-5C727074C27D}" srcOrd="0" destOrd="0" presId="urn:microsoft.com/office/officeart/2005/8/layout/radial5"/>
    <dgm:cxn modelId="{B0C49EF5-B947-4CDF-A505-5BC720BE34A9}" type="presOf" srcId="{C42F2FFC-DC18-4257-BFB9-BEB5EE975A93}" destId="{57691E59-1C0C-4EA6-81DE-8C93B9106420}" srcOrd="0" destOrd="0" presId="urn:microsoft.com/office/officeart/2005/8/layout/radial5"/>
    <dgm:cxn modelId="{DB3778AC-C4DD-4A28-BCA5-99AD7736E61A}" type="presParOf" srcId="{7785AB68-4E00-44DF-B942-B7A2AA72C609}" destId="{414414E0-935F-4890-A085-6A265F24BB94}" srcOrd="0" destOrd="0" presId="urn:microsoft.com/office/officeart/2005/8/layout/radial5"/>
    <dgm:cxn modelId="{6179823C-2148-4DBE-94E5-97CDD6ADCF3C}" type="presParOf" srcId="{7785AB68-4E00-44DF-B942-B7A2AA72C609}" destId="{F21DFC0F-D6F2-4797-816A-5C727074C27D}" srcOrd="1" destOrd="0" presId="urn:microsoft.com/office/officeart/2005/8/layout/radial5"/>
    <dgm:cxn modelId="{36C92A88-1633-426D-8153-12EF6D921E54}" type="presParOf" srcId="{F21DFC0F-D6F2-4797-816A-5C727074C27D}" destId="{DCE71BFD-1296-4B71-80AE-22DDCBD59910}" srcOrd="0" destOrd="0" presId="urn:microsoft.com/office/officeart/2005/8/layout/radial5"/>
    <dgm:cxn modelId="{873D41D9-99ED-42E8-B0EE-A1C643BFE44D}" type="presParOf" srcId="{7785AB68-4E00-44DF-B942-B7A2AA72C609}" destId="{86C9F777-AF18-4D83-8FF1-EE62ECA83166}" srcOrd="2" destOrd="0" presId="urn:microsoft.com/office/officeart/2005/8/layout/radial5"/>
    <dgm:cxn modelId="{B1241C24-68F1-4B80-92B5-102FCFB7562C}" type="presParOf" srcId="{7785AB68-4E00-44DF-B942-B7A2AA72C609}" destId="{B07B144A-C0D0-4473-AB33-F8C44032C180}" srcOrd="3" destOrd="0" presId="urn:microsoft.com/office/officeart/2005/8/layout/radial5"/>
    <dgm:cxn modelId="{09C69CAB-BA25-422F-B4EF-41411EC15214}" type="presParOf" srcId="{B07B144A-C0D0-4473-AB33-F8C44032C180}" destId="{2C9DEDE4-9339-4925-A475-412A3E2D22D1}" srcOrd="0" destOrd="0" presId="urn:microsoft.com/office/officeart/2005/8/layout/radial5"/>
    <dgm:cxn modelId="{543DA8CE-6A04-4770-9886-F963C574B657}" type="presParOf" srcId="{7785AB68-4E00-44DF-B942-B7A2AA72C609}" destId="{C816C4E7-F161-470F-AB6E-9F42E0D396E8}" srcOrd="4" destOrd="0" presId="urn:microsoft.com/office/officeart/2005/8/layout/radial5"/>
    <dgm:cxn modelId="{4BA7C411-E5DA-487A-8ECA-3039D0495E96}" type="presParOf" srcId="{7785AB68-4E00-44DF-B942-B7A2AA72C609}" destId="{57691E59-1C0C-4EA6-81DE-8C93B9106420}" srcOrd="5" destOrd="0" presId="urn:microsoft.com/office/officeart/2005/8/layout/radial5"/>
    <dgm:cxn modelId="{B483231C-CD1B-4022-A477-592961A10B57}" type="presParOf" srcId="{57691E59-1C0C-4EA6-81DE-8C93B9106420}" destId="{471E0234-BB4C-4411-84EA-BEA493235E25}" srcOrd="0" destOrd="0" presId="urn:microsoft.com/office/officeart/2005/8/layout/radial5"/>
    <dgm:cxn modelId="{7495D6BA-61F8-4DCB-B294-668C08555401}" type="presParOf" srcId="{7785AB68-4E00-44DF-B942-B7A2AA72C609}" destId="{DA69B48B-6676-457E-982B-08B2A820828B}" srcOrd="6"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5871D62-8728-4F9A-A973-8F963F742CB6}" type="doc">
      <dgm:prSet loTypeId="urn:microsoft.com/office/officeart/2005/8/layout/chevron2" loCatId="list" qsTypeId="urn:microsoft.com/office/officeart/2005/8/quickstyle/3d1" qsCatId="3D" csTypeId="urn:microsoft.com/office/officeart/2005/8/colors/colorful1" csCatId="colorful" phldr="1"/>
      <dgm:spPr/>
      <dgm:t>
        <a:bodyPr/>
        <a:lstStyle/>
        <a:p>
          <a:endParaRPr lang="tr-TR"/>
        </a:p>
      </dgm:t>
    </dgm:pt>
    <dgm:pt modelId="{CEDA2A7B-84D5-4325-801A-A0825EA13B18}">
      <dgm:prSet phldrT="[Metin]"/>
      <dgm:spPr/>
      <dgm:t>
        <a:bodyPr/>
        <a:lstStyle/>
        <a:p>
          <a:r>
            <a:rPr lang="tr-TR" dirty="0"/>
            <a:t>Bağımlı (açıklanan)</a:t>
          </a:r>
        </a:p>
        <a:p>
          <a:r>
            <a:rPr lang="tr-TR" dirty="0"/>
            <a:t>Değişken (Y)</a:t>
          </a:r>
        </a:p>
      </dgm:t>
    </dgm:pt>
    <dgm:pt modelId="{22EE62F7-92C6-458A-8D5C-6B27C0B56E94}" type="parTrans" cxnId="{106EC7AD-95DD-48F6-B9FD-86715457B52C}">
      <dgm:prSet/>
      <dgm:spPr/>
      <dgm:t>
        <a:bodyPr/>
        <a:lstStyle/>
        <a:p>
          <a:endParaRPr lang="tr-TR"/>
        </a:p>
      </dgm:t>
    </dgm:pt>
    <dgm:pt modelId="{CA758617-246C-4AE5-9C35-629CABE1A39E}" type="sibTrans" cxnId="{106EC7AD-95DD-48F6-B9FD-86715457B52C}">
      <dgm:prSet/>
      <dgm:spPr/>
      <dgm:t>
        <a:bodyPr/>
        <a:lstStyle/>
        <a:p>
          <a:endParaRPr lang="tr-TR"/>
        </a:p>
      </dgm:t>
    </dgm:pt>
    <dgm:pt modelId="{FD61B325-5062-476D-B5AD-91689FBA11E3}">
      <dgm:prSet phldrT="[Metin]" custT="1"/>
      <dgm:spPr/>
      <dgm:t>
        <a:bodyPr/>
        <a:lstStyle/>
        <a:p>
          <a:r>
            <a:rPr lang="tr-TR" sz="1600" b="1" dirty="0"/>
            <a:t>Araştırmacı tarafından seçilen, onu rahatsız eden ve açıklanması istenen durumdur. Örnek: «Öğrenci başarısını etkileyen faktörler» adlı araştırmada «öğrenci başarısı» bağımlı değişkendir. </a:t>
          </a:r>
        </a:p>
      </dgm:t>
    </dgm:pt>
    <dgm:pt modelId="{D3103EBD-B5B9-46C8-A636-7F162FB19344}" type="parTrans" cxnId="{FA5B712B-7912-4519-9703-EFD272E0BD5E}">
      <dgm:prSet/>
      <dgm:spPr/>
      <dgm:t>
        <a:bodyPr/>
        <a:lstStyle/>
        <a:p>
          <a:endParaRPr lang="tr-TR"/>
        </a:p>
      </dgm:t>
    </dgm:pt>
    <dgm:pt modelId="{7D7118D0-F557-47C8-9A97-80E0C1CA5E15}" type="sibTrans" cxnId="{FA5B712B-7912-4519-9703-EFD272E0BD5E}">
      <dgm:prSet/>
      <dgm:spPr/>
      <dgm:t>
        <a:bodyPr/>
        <a:lstStyle/>
        <a:p>
          <a:endParaRPr lang="tr-TR"/>
        </a:p>
      </dgm:t>
    </dgm:pt>
    <dgm:pt modelId="{686C4A01-4E33-4E02-BF80-E1C81B046AE0}">
      <dgm:prSet phldrT="[Metin]"/>
      <dgm:spPr/>
      <dgm:t>
        <a:bodyPr/>
        <a:lstStyle/>
        <a:p>
          <a:r>
            <a:rPr lang="tr-TR" dirty="0"/>
            <a:t>Bağımsız (açıklayan) değişken (X)</a:t>
          </a:r>
        </a:p>
      </dgm:t>
    </dgm:pt>
    <dgm:pt modelId="{A172D25F-B1E5-40CF-B073-D1CA97892209}" type="parTrans" cxnId="{BB2E5E9B-554C-4039-A4A5-06D3F4FD201B}">
      <dgm:prSet/>
      <dgm:spPr/>
      <dgm:t>
        <a:bodyPr/>
        <a:lstStyle/>
        <a:p>
          <a:endParaRPr lang="tr-TR"/>
        </a:p>
      </dgm:t>
    </dgm:pt>
    <dgm:pt modelId="{9DA7CAC4-41E1-4F4A-8943-B78209EC1CE8}" type="sibTrans" cxnId="{BB2E5E9B-554C-4039-A4A5-06D3F4FD201B}">
      <dgm:prSet/>
      <dgm:spPr/>
      <dgm:t>
        <a:bodyPr/>
        <a:lstStyle/>
        <a:p>
          <a:endParaRPr lang="tr-TR"/>
        </a:p>
      </dgm:t>
    </dgm:pt>
    <dgm:pt modelId="{23C16263-6FDD-45FD-8E28-BF9011BEB699}">
      <dgm:prSet phldrT="[Metin]" custT="1"/>
      <dgm:spPr/>
      <dgm:t>
        <a:bodyPr/>
        <a:lstStyle/>
        <a:p>
          <a:r>
            <a:rPr lang="tr-TR" sz="1600" b="1" dirty="0"/>
            <a:t>Bağımlı değişkeni </a:t>
          </a:r>
          <a:r>
            <a:rPr lang="tr-TR" sz="1600" b="1" i="1" dirty="0"/>
            <a:t>istendik yönde etkilemeyi </a:t>
          </a:r>
          <a:r>
            <a:rPr lang="tr-TR" sz="1600" b="1" dirty="0"/>
            <a:t>amaçlar. «öğrenci başarısı» </a:t>
          </a:r>
          <a:r>
            <a:rPr lang="tr-TR" sz="1600" b="1" dirty="0" err="1"/>
            <a:t>nı</a:t>
          </a:r>
          <a:r>
            <a:rPr lang="tr-TR" sz="1600" b="1" dirty="0"/>
            <a:t> etkileyen «zeka» ve «çalışma alışkanlıkları», bu bağımlı değişkenin (öğrenci başarısının) bağımsız değişkenleridir. </a:t>
          </a:r>
        </a:p>
      </dgm:t>
    </dgm:pt>
    <dgm:pt modelId="{633DE5FA-E0A5-46AD-A07A-5F58E659A856}" type="parTrans" cxnId="{35FE990A-7010-4702-90D3-DF90CC0FE1FA}">
      <dgm:prSet/>
      <dgm:spPr/>
      <dgm:t>
        <a:bodyPr/>
        <a:lstStyle/>
        <a:p>
          <a:endParaRPr lang="tr-TR"/>
        </a:p>
      </dgm:t>
    </dgm:pt>
    <dgm:pt modelId="{EDEA1CD8-5D99-4868-AD23-7C6427462E81}" type="sibTrans" cxnId="{35FE990A-7010-4702-90D3-DF90CC0FE1FA}">
      <dgm:prSet/>
      <dgm:spPr/>
      <dgm:t>
        <a:bodyPr/>
        <a:lstStyle/>
        <a:p>
          <a:endParaRPr lang="tr-TR"/>
        </a:p>
      </dgm:t>
    </dgm:pt>
    <dgm:pt modelId="{D0327198-0025-411E-8ECB-D30D8356C7CF}">
      <dgm:prSet phldrT="[Metin]"/>
      <dgm:spPr/>
      <dgm:t>
        <a:bodyPr/>
        <a:lstStyle/>
        <a:p>
          <a:r>
            <a:rPr lang="tr-TR" dirty="0"/>
            <a:t>Kontrol değişkenleri</a:t>
          </a:r>
        </a:p>
      </dgm:t>
    </dgm:pt>
    <dgm:pt modelId="{906C3098-1D82-402B-A814-CEFFCE2D6854}" type="parTrans" cxnId="{93A50ADF-9EE4-4C4B-B715-AC2AB6A0FB53}">
      <dgm:prSet/>
      <dgm:spPr/>
      <dgm:t>
        <a:bodyPr/>
        <a:lstStyle/>
        <a:p>
          <a:endParaRPr lang="tr-TR"/>
        </a:p>
      </dgm:t>
    </dgm:pt>
    <dgm:pt modelId="{32634620-CD2F-41A8-9DC2-26FF6988613E}" type="sibTrans" cxnId="{93A50ADF-9EE4-4C4B-B715-AC2AB6A0FB53}">
      <dgm:prSet/>
      <dgm:spPr/>
      <dgm:t>
        <a:bodyPr/>
        <a:lstStyle/>
        <a:p>
          <a:endParaRPr lang="tr-TR"/>
        </a:p>
      </dgm:t>
    </dgm:pt>
    <dgm:pt modelId="{22322728-D20D-47CF-92DF-06217E78374B}">
      <dgm:prSet phldrT="[Metin]"/>
      <dgm:spPr/>
      <dgm:t>
        <a:bodyPr/>
        <a:lstStyle/>
        <a:p>
          <a:r>
            <a:rPr lang="tr-TR" b="1" dirty="0"/>
            <a:t>Ele alınan bağımsız değişkenlerin dışında, fakat bağımlı değişkeni etkileme olasılığı kuvvetli olan ‘şaşırtıcı’ değişkenlerdir. </a:t>
          </a:r>
          <a:r>
            <a:rPr lang="tr-TR" dirty="0"/>
            <a:t>Araştırmada bağımsız değişkenin, bağımlı değişkeni nasıl etkilediğini bulabilmek için kontrol değişkenlerini sabit tutmak</a:t>
          </a:r>
          <a:r>
            <a:rPr lang="tr-TR" baseline="0" dirty="0"/>
            <a:t> ( grupları eşitlemek) gerekir.</a:t>
          </a:r>
          <a:r>
            <a:rPr lang="tr-TR" b="1" dirty="0"/>
            <a:t>  </a:t>
          </a:r>
        </a:p>
      </dgm:t>
    </dgm:pt>
    <dgm:pt modelId="{49E64D0F-1074-4B98-A27D-2D228AE78132}" type="parTrans" cxnId="{2A00C89F-0902-43C8-8584-AAE9D48C9178}">
      <dgm:prSet/>
      <dgm:spPr/>
      <dgm:t>
        <a:bodyPr/>
        <a:lstStyle/>
        <a:p>
          <a:endParaRPr lang="tr-TR"/>
        </a:p>
      </dgm:t>
    </dgm:pt>
    <dgm:pt modelId="{992A17AF-F115-4B0D-9060-AA1057CD8B35}" type="sibTrans" cxnId="{2A00C89F-0902-43C8-8584-AAE9D48C9178}">
      <dgm:prSet/>
      <dgm:spPr/>
      <dgm:t>
        <a:bodyPr/>
        <a:lstStyle/>
        <a:p>
          <a:endParaRPr lang="tr-TR"/>
        </a:p>
      </dgm:t>
    </dgm:pt>
    <dgm:pt modelId="{6342A176-319D-4255-8D9D-D5FBC11D0AF9}">
      <dgm:prSet phldrT="[Metin]"/>
      <dgm:spPr/>
      <dgm:t>
        <a:bodyPr/>
        <a:lstStyle/>
        <a:p>
          <a:r>
            <a:rPr lang="tr-TR" b="1" dirty="0"/>
            <a:t>Evrene ait kont. d: zeka, yaş, cinsiyet, deneyim</a:t>
          </a:r>
        </a:p>
      </dgm:t>
    </dgm:pt>
    <dgm:pt modelId="{3249A68F-2B77-414B-8554-30FCDF473C96}" type="parTrans" cxnId="{5BFEAC3B-7048-4B8A-8CE3-3D236D166493}">
      <dgm:prSet/>
      <dgm:spPr/>
      <dgm:t>
        <a:bodyPr/>
        <a:lstStyle/>
        <a:p>
          <a:endParaRPr lang="tr-TR"/>
        </a:p>
      </dgm:t>
    </dgm:pt>
    <dgm:pt modelId="{9641394C-018E-4CEB-99A2-3F79E4CDA6ED}" type="sibTrans" cxnId="{5BFEAC3B-7048-4B8A-8CE3-3D236D166493}">
      <dgm:prSet/>
      <dgm:spPr/>
      <dgm:t>
        <a:bodyPr/>
        <a:lstStyle/>
        <a:p>
          <a:endParaRPr lang="tr-TR"/>
        </a:p>
      </dgm:t>
    </dgm:pt>
    <dgm:pt modelId="{BA4D14E1-B43F-44BA-B993-15B557ECE25B}">
      <dgm:prSet phldrT="[Metin]"/>
      <dgm:spPr/>
      <dgm:t>
        <a:bodyPr/>
        <a:lstStyle/>
        <a:p>
          <a:r>
            <a:rPr lang="tr-TR" b="1" dirty="0"/>
            <a:t>Araştırma sürecine ait kont. Değ. : zaman</a:t>
          </a:r>
        </a:p>
      </dgm:t>
    </dgm:pt>
    <dgm:pt modelId="{8AF8F0D1-F77B-4676-9263-EBAF622FE899}" type="parTrans" cxnId="{8C823220-DF7E-4AFE-878C-24C05DEF8708}">
      <dgm:prSet/>
      <dgm:spPr/>
      <dgm:t>
        <a:bodyPr/>
        <a:lstStyle/>
        <a:p>
          <a:endParaRPr lang="tr-TR"/>
        </a:p>
      </dgm:t>
    </dgm:pt>
    <dgm:pt modelId="{E937ECA1-813B-45AE-AD84-3C15FA51B979}" type="sibTrans" cxnId="{8C823220-DF7E-4AFE-878C-24C05DEF8708}">
      <dgm:prSet/>
      <dgm:spPr/>
      <dgm:t>
        <a:bodyPr/>
        <a:lstStyle/>
        <a:p>
          <a:endParaRPr lang="tr-TR"/>
        </a:p>
      </dgm:t>
    </dgm:pt>
    <dgm:pt modelId="{F142A84B-7AD5-47FD-A52C-9AB6249A3D6D}">
      <dgm:prSet phldrT="[Metin]"/>
      <dgm:spPr/>
      <dgm:t>
        <a:bodyPr/>
        <a:lstStyle/>
        <a:p>
          <a:r>
            <a:rPr lang="tr-TR" b="1" dirty="0"/>
            <a:t>Dış kaynaklara ait kont. Değ. : gürültü, ışık, ısı gibi değişkenler. </a:t>
          </a:r>
        </a:p>
      </dgm:t>
    </dgm:pt>
    <dgm:pt modelId="{6ADD76C8-BAD2-484B-A94C-43B1DAF9C990}" type="parTrans" cxnId="{4E3AD303-AC00-4A86-AC97-B7D7E2DA751D}">
      <dgm:prSet/>
      <dgm:spPr/>
      <dgm:t>
        <a:bodyPr/>
        <a:lstStyle/>
        <a:p>
          <a:endParaRPr lang="tr-TR"/>
        </a:p>
      </dgm:t>
    </dgm:pt>
    <dgm:pt modelId="{45F8AE34-B5BD-475D-9C4C-55673F8A438D}" type="sibTrans" cxnId="{4E3AD303-AC00-4A86-AC97-B7D7E2DA751D}">
      <dgm:prSet/>
      <dgm:spPr/>
      <dgm:t>
        <a:bodyPr/>
        <a:lstStyle/>
        <a:p>
          <a:endParaRPr lang="tr-TR"/>
        </a:p>
      </dgm:t>
    </dgm:pt>
    <dgm:pt modelId="{BE4B1EB6-CFDB-4C4B-8FB1-4F9C3B9C2869}" type="pres">
      <dgm:prSet presAssocID="{15871D62-8728-4F9A-A973-8F963F742CB6}" presName="linearFlow" presStyleCnt="0">
        <dgm:presLayoutVars>
          <dgm:dir/>
          <dgm:animLvl val="lvl"/>
          <dgm:resizeHandles val="exact"/>
        </dgm:presLayoutVars>
      </dgm:prSet>
      <dgm:spPr/>
      <dgm:t>
        <a:bodyPr/>
        <a:lstStyle/>
        <a:p>
          <a:endParaRPr lang="tr-TR"/>
        </a:p>
      </dgm:t>
    </dgm:pt>
    <dgm:pt modelId="{F8159777-6C29-43E2-9991-5F861172D3FC}" type="pres">
      <dgm:prSet presAssocID="{CEDA2A7B-84D5-4325-801A-A0825EA13B18}" presName="composite" presStyleCnt="0"/>
      <dgm:spPr/>
    </dgm:pt>
    <dgm:pt modelId="{1C49DD66-B37A-40BA-8770-BD94878C7AC2}" type="pres">
      <dgm:prSet presAssocID="{CEDA2A7B-84D5-4325-801A-A0825EA13B18}" presName="parentText" presStyleLbl="alignNode1" presStyleIdx="0" presStyleCnt="3">
        <dgm:presLayoutVars>
          <dgm:chMax val="1"/>
          <dgm:bulletEnabled val="1"/>
        </dgm:presLayoutVars>
      </dgm:prSet>
      <dgm:spPr/>
      <dgm:t>
        <a:bodyPr/>
        <a:lstStyle/>
        <a:p>
          <a:endParaRPr lang="tr-TR"/>
        </a:p>
      </dgm:t>
    </dgm:pt>
    <dgm:pt modelId="{4C86C66F-6D7B-4B5D-850A-DE2D99211314}" type="pres">
      <dgm:prSet presAssocID="{CEDA2A7B-84D5-4325-801A-A0825EA13B18}" presName="descendantText" presStyleLbl="alignAcc1" presStyleIdx="0" presStyleCnt="3">
        <dgm:presLayoutVars>
          <dgm:bulletEnabled val="1"/>
        </dgm:presLayoutVars>
      </dgm:prSet>
      <dgm:spPr/>
      <dgm:t>
        <a:bodyPr/>
        <a:lstStyle/>
        <a:p>
          <a:endParaRPr lang="tr-TR"/>
        </a:p>
      </dgm:t>
    </dgm:pt>
    <dgm:pt modelId="{512EA198-7AFA-443B-95FA-2EB045A07798}" type="pres">
      <dgm:prSet presAssocID="{CA758617-246C-4AE5-9C35-629CABE1A39E}" presName="sp" presStyleCnt="0"/>
      <dgm:spPr/>
    </dgm:pt>
    <dgm:pt modelId="{17D4080D-A125-40B1-9715-254F9F63E3DD}" type="pres">
      <dgm:prSet presAssocID="{686C4A01-4E33-4E02-BF80-E1C81B046AE0}" presName="composite" presStyleCnt="0"/>
      <dgm:spPr/>
    </dgm:pt>
    <dgm:pt modelId="{7D5CBDC3-F977-4980-BA12-09CB55B949BE}" type="pres">
      <dgm:prSet presAssocID="{686C4A01-4E33-4E02-BF80-E1C81B046AE0}" presName="parentText" presStyleLbl="alignNode1" presStyleIdx="1" presStyleCnt="3">
        <dgm:presLayoutVars>
          <dgm:chMax val="1"/>
          <dgm:bulletEnabled val="1"/>
        </dgm:presLayoutVars>
      </dgm:prSet>
      <dgm:spPr/>
      <dgm:t>
        <a:bodyPr/>
        <a:lstStyle/>
        <a:p>
          <a:endParaRPr lang="tr-TR"/>
        </a:p>
      </dgm:t>
    </dgm:pt>
    <dgm:pt modelId="{DE049383-8FAA-46FB-B7DD-3596EB35E91C}" type="pres">
      <dgm:prSet presAssocID="{686C4A01-4E33-4E02-BF80-E1C81B046AE0}" presName="descendantText" presStyleLbl="alignAcc1" presStyleIdx="1" presStyleCnt="3">
        <dgm:presLayoutVars>
          <dgm:bulletEnabled val="1"/>
        </dgm:presLayoutVars>
      </dgm:prSet>
      <dgm:spPr/>
      <dgm:t>
        <a:bodyPr/>
        <a:lstStyle/>
        <a:p>
          <a:endParaRPr lang="tr-TR"/>
        </a:p>
      </dgm:t>
    </dgm:pt>
    <dgm:pt modelId="{A970CD47-FCC3-4621-8DF0-FD4C552AB13B}" type="pres">
      <dgm:prSet presAssocID="{9DA7CAC4-41E1-4F4A-8943-B78209EC1CE8}" presName="sp" presStyleCnt="0"/>
      <dgm:spPr/>
    </dgm:pt>
    <dgm:pt modelId="{07E080F7-98BE-4644-9B7F-EF7C16428DD7}" type="pres">
      <dgm:prSet presAssocID="{D0327198-0025-411E-8ECB-D30D8356C7CF}" presName="composite" presStyleCnt="0"/>
      <dgm:spPr/>
    </dgm:pt>
    <dgm:pt modelId="{EF086C0E-AE9E-451D-B24C-E1D05FDBB339}" type="pres">
      <dgm:prSet presAssocID="{D0327198-0025-411E-8ECB-D30D8356C7CF}" presName="parentText" presStyleLbl="alignNode1" presStyleIdx="2" presStyleCnt="3">
        <dgm:presLayoutVars>
          <dgm:chMax val="1"/>
          <dgm:bulletEnabled val="1"/>
        </dgm:presLayoutVars>
      </dgm:prSet>
      <dgm:spPr/>
      <dgm:t>
        <a:bodyPr/>
        <a:lstStyle/>
        <a:p>
          <a:endParaRPr lang="tr-TR"/>
        </a:p>
      </dgm:t>
    </dgm:pt>
    <dgm:pt modelId="{3D4D0F78-1501-412A-9EF1-C90686961DB8}" type="pres">
      <dgm:prSet presAssocID="{D0327198-0025-411E-8ECB-D30D8356C7CF}" presName="descendantText" presStyleLbl="alignAcc1" presStyleIdx="2" presStyleCnt="3" custLinFactNeighborX="228" custLinFactNeighborY="1970">
        <dgm:presLayoutVars>
          <dgm:bulletEnabled val="1"/>
        </dgm:presLayoutVars>
      </dgm:prSet>
      <dgm:spPr/>
      <dgm:t>
        <a:bodyPr/>
        <a:lstStyle/>
        <a:p>
          <a:endParaRPr lang="tr-TR"/>
        </a:p>
      </dgm:t>
    </dgm:pt>
  </dgm:ptLst>
  <dgm:cxnLst>
    <dgm:cxn modelId="{106EC7AD-95DD-48F6-B9FD-86715457B52C}" srcId="{15871D62-8728-4F9A-A973-8F963F742CB6}" destId="{CEDA2A7B-84D5-4325-801A-A0825EA13B18}" srcOrd="0" destOrd="0" parTransId="{22EE62F7-92C6-458A-8D5C-6B27C0B56E94}" sibTransId="{CA758617-246C-4AE5-9C35-629CABE1A39E}"/>
    <dgm:cxn modelId="{2C20A782-2E99-4356-B98C-D2B1E73FAFD7}" type="presOf" srcId="{CEDA2A7B-84D5-4325-801A-A0825EA13B18}" destId="{1C49DD66-B37A-40BA-8770-BD94878C7AC2}" srcOrd="0" destOrd="0" presId="urn:microsoft.com/office/officeart/2005/8/layout/chevron2"/>
    <dgm:cxn modelId="{5BFEAC3B-7048-4B8A-8CE3-3D236D166493}" srcId="{D0327198-0025-411E-8ECB-D30D8356C7CF}" destId="{6342A176-319D-4255-8D9D-D5FBC11D0AF9}" srcOrd="1" destOrd="0" parTransId="{3249A68F-2B77-414B-8554-30FCDF473C96}" sibTransId="{9641394C-018E-4CEB-99A2-3F79E4CDA6ED}"/>
    <dgm:cxn modelId="{11A1EA5C-EEAB-4A51-B32A-94499A2AF17A}" type="presOf" srcId="{22322728-D20D-47CF-92DF-06217E78374B}" destId="{3D4D0F78-1501-412A-9EF1-C90686961DB8}" srcOrd="0" destOrd="0" presId="urn:microsoft.com/office/officeart/2005/8/layout/chevron2"/>
    <dgm:cxn modelId="{8CA5498B-196F-4746-B3B5-ABB11280FF51}" type="presOf" srcId="{F142A84B-7AD5-47FD-A52C-9AB6249A3D6D}" destId="{3D4D0F78-1501-412A-9EF1-C90686961DB8}" srcOrd="0" destOrd="3" presId="urn:microsoft.com/office/officeart/2005/8/layout/chevron2"/>
    <dgm:cxn modelId="{4E3AD303-AC00-4A86-AC97-B7D7E2DA751D}" srcId="{D0327198-0025-411E-8ECB-D30D8356C7CF}" destId="{F142A84B-7AD5-47FD-A52C-9AB6249A3D6D}" srcOrd="3" destOrd="0" parTransId="{6ADD76C8-BAD2-484B-A94C-43B1DAF9C990}" sibTransId="{45F8AE34-B5BD-475D-9C4C-55673F8A438D}"/>
    <dgm:cxn modelId="{A4C46105-5E83-433F-B096-A17CE1546ABE}" type="presOf" srcId="{FD61B325-5062-476D-B5AD-91689FBA11E3}" destId="{4C86C66F-6D7B-4B5D-850A-DE2D99211314}" srcOrd="0" destOrd="0" presId="urn:microsoft.com/office/officeart/2005/8/layout/chevron2"/>
    <dgm:cxn modelId="{07F2CB70-EAF0-4578-A66E-58AE43D55DFE}" type="presOf" srcId="{BA4D14E1-B43F-44BA-B993-15B557ECE25B}" destId="{3D4D0F78-1501-412A-9EF1-C90686961DB8}" srcOrd="0" destOrd="2" presId="urn:microsoft.com/office/officeart/2005/8/layout/chevron2"/>
    <dgm:cxn modelId="{97D091FC-0FDB-4D85-9D39-A69A96532ADD}" type="presOf" srcId="{6342A176-319D-4255-8D9D-D5FBC11D0AF9}" destId="{3D4D0F78-1501-412A-9EF1-C90686961DB8}" srcOrd="0" destOrd="1" presId="urn:microsoft.com/office/officeart/2005/8/layout/chevron2"/>
    <dgm:cxn modelId="{8C823220-DF7E-4AFE-878C-24C05DEF8708}" srcId="{D0327198-0025-411E-8ECB-D30D8356C7CF}" destId="{BA4D14E1-B43F-44BA-B993-15B557ECE25B}" srcOrd="2" destOrd="0" parTransId="{8AF8F0D1-F77B-4676-9263-EBAF622FE899}" sibTransId="{E937ECA1-813B-45AE-AD84-3C15FA51B979}"/>
    <dgm:cxn modelId="{9F290973-88A3-4D2C-8E43-B7036C81241B}" type="presOf" srcId="{D0327198-0025-411E-8ECB-D30D8356C7CF}" destId="{EF086C0E-AE9E-451D-B24C-E1D05FDBB339}" srcOrd="0" destOrd="0" presId="urn:microsoft.com/office/officeart/2005/8/layout/chevron2"/>
    <dgm:cxn modelId="{B53BB737-C718-485F-B29F-69B5612FEB98}" type="presOf" srcId="{686C4A01-4E33-4E02-BF80-E1C81B046AE0}" destId="{7D5CBDC3-F977-4980-BA12-09CB55B949BE}" srcOrd="0" destOrd="0" presId="urn:microsoft.com/office/officeart/2005/8/layout/chevron2"/>
    <dgm:cxn modelId="{2A00C89F-0902-43C8-8584-AAE9D48C9178}" srcId="{D0327198-0025-411E-8ECB-D30D8356C7CF}" destId="{22322728-D20D-47CF-92DF-06217E78374B}" srcOrd="0" destOrd="0" parTransId="{49E64D0F-1074-4B98-A27D-2D228AE78132}" sibTransId="{992A17AF-F115-4B0D-9060-AA1057CD8B35}"/>
    <dgm:cxn modelId="{FA5B712B-7912-4519-9703-EFD272E0BD5E}" srcId="{CEDA2A7B-84D5-4325-801A-A0825EA13B18}" destId="{FD61B325-5062-476D-B5AD-91689FBA11E3}" srcOrd="0" destOrd="0" parTransId="{D3103EBD-B5B9-46C8-A636-7F162FB19344}" sibTransId="{7D7118D0-F557-47C8-9A97-80E0C1CA5E15}"/>
    <dgm:cxn modelId="{CABF6183-F94A-4E0D-9274-0B59634FE0FA}" type="presOf" srcId="{23C16263-6FDD-45FD-8E28-BF9011BEB699}" destId="{DE049383-8FAA-46FB-B7DD-3596EB35E91C}" srcOrd="0" destOrd="0" presId="urn:microsoft.com/office/officeart/2005/8/layout/chevron2"/>
    <dgm:cxn modelId="{93A50ADF-9EE4-4C4B-B715-AC2AB6A0FB53}" srcId="{15871D62-8728-4F9A-A973-8F963F742CB6}" destId="{D0327198-0025-411E-8ECB-D30D8356C7CF}" srcOrd="2" destOrd="0" parTransId="{906C3098-1D82-402B-A814-CEFFCE2D6854}" sibTransId="{32634620-CD2F-41A8-9DC2-26FF6988613E}"/>
    <dgm:cxn modelId="{BB2E5E9B-554C-4039-A4A5-06D3F4FD201B}" srcId="{15871D62-8728-4F9A-A973-8F963F742CB6}" destId="{686C4A01-4E33-4E02-BF80-E1C81B046AE0}" srcOrd="1" destOrd="0" parTransId="{A172D25F-B1E5-40CF-B073-D1CA97892209}" sibTransId="{9DA7CAC4-41E1-4F4A-8943-B78209EC1CE8}"/>
    <dgm:cxn modelId="{D74F4678-A189-4A02-8355-F3D130B69A53}" type="presOf" srcId="{15871D62-8728-4F9A-A973-8F963F742CB6}" destId="{BE4B1EB6-CFDB-4C4B-8FB1-4F9C3B9C2869}" srcOrd="0" destOrd="0" presId="urn:microsoft.com/office/officeart/2005/8/layout/chevron2"/>
    <dgm:cxn modelId="{35FE990A-7010-4702-90D3-DF90CC0FE1FA}" srcId="{686C4A01-4E33-4E02-BF80-E1C81B046AE0}" destId="{23C16263-6FDD-45FD-8E28-BF9011BEB699}" srcOrd="0" destOrd="0" parTransId="{633DE5FA-E0A5-46AD-A07A-5F58E659A856}" sibTransId="{EDEA1CD8-5D99-4868-AD23-7C6427462E81}"/>
    <dgm:cxn modelId="{43AFC6C8-B7F0-4F0A-9582-FBCB35A32A09}" type="presParOf" srcId="{BE4B1EB6-CFDB-4C4B-8FB1-4F9C3B9C2869}" destId="{F8159777-6C29-43E2-9991-5F861172D3FC}" srcOrd="0" destOrd="0" presId="urn:microsoft.com/office/officeart/2005/8/layout/chevron2"/>
    <dgm:cxn modelId="{71CEB580-F00A-45A2-A36A-0595D0DD71C7}" type="presParOf" srcId="{F8159777-6C29-43E2-9991-5F861172D3FC}" destId="{1C49DD66-B37A-40BA-8770-BD94878C7AC2}" srcOrd="0" destOrd="0" presId="urn:microsoft.com/office/officeart/2005/8/layout/chevron2"/>
    <dgm:cxn modelId="{C92C6415-45FF-4973-BDC0-8B8D5C22D87A}" type="presParOf" srcId="{F8159777-6C29-43E2-9991-5F861172D3FC}" destId="{4C86C66F-6D7B-4B5D-850A-DE2D99211314}" srcOrd="1" destOrd="0" presId="urn:microsoft.com/office/officeart/2005/8/layout/chevron2"/>
    <dgm:cxn modelId="{299ADF5B-013F-47C6-8641-C5A43F1EE0AC}" type="presParOf" srcId="{BE4B1EB6-CFDB-4C4B-8FB1-4F9C3B9C2869}" destId="{512EA198-7AFA-443B-95FA-2EB045A07798}" srcOrd="1" destOrd="0" presId="urn:microsoft.com/office/officeart/2005/8/layout/chevron2"/>
    <dgm:cxn modelId="{DEB0D827-C965-4BF5-AA9D-6F6225A6F78E}" type="presParOf" srcId="{BE4B1EB6-CFDB-4C4B-8FB1-4F9C3B9C2869}" destId="{17D4080D-A125-40B1-9715-254F9F63E3DD}" srcOrd="2" destOrd="0" presId="urn:microsoft.com/office/officeart/2005/8/layout/chevron2"/>
    <dgm:cxn modelId="{FB8B3876-BB89-4063-8F87-6B29491E93E7}" type="presParOf" srcId="{17D4080D-A125-40B1-9715-254F9F63E3DD}" destId="{7D5CBDC3-F977-4980-BA12-09CB55B949BE}" srcOrd="0" destOrd="0" presId="urn:microsoft.com/office/officeart/2005/8/layout/chevron2"/>
    <dgm:cxn modelId="{12BE5F98-AE01-4189-B6B9-4C4734E5213A}" type="presParOf" srcId="{17D4080D-A125-40B1-9715-254F9F63E3DD}" destId="{DE049383-8FAA-46FB-B7DD-3596EB35E91C}" srcOrd="1" destOrd="0" presId="urn:microsoft.com/office/officeart/2005/8/layout/chevron2"/>
    <dgm:cxn modelId="{55BE4704-4B2C-4972-99A3-DF2524F2FB3B}" type="presParOf" srcId="{BE4B1EB6-CFDB-4C4B-8FB1-4F9C3B9C2869}" destId="{A970CD47-FCC3-4621-8DF0-FD4C552AB13B}" srcOrd="3" destOrd="0" presId="urn:microsoft.com/office/officeart/2005/8/layout/chevron2"/>
    <dgm:cxn modelId="{18A30CA6-B850-4521-8E94-47C414D9F5C9}" type="presParOf" srcId="{BE4B1EB6-CFDB-4C4B-8FB1-4F9C3B9C2869}" destId="{07E080F7-98BE-4644-9B7F-EF7C16428DD7}" srcOrd="4" destOrd="0" presId="urn:microsoft.com/office/officeart/2005/8/layout/chevron2"/>
    <dgm:cxn modelId="{6E4B1D76-3B8F-4549-85E5-03A220B53691}" type="presParOf" srcId="{07E080F7-98BE-4644-9B7F-EF7C16428DD7}" destId="{EF086C0E-AE9E-451D-B24C-E1D05FDBB339}" srcOrd="0" destOrd="0" presId="urn:microsoft.com/office/officeart/2005/8/layout/chevron2"/>
    <dgm:cxn modelId="{DF9A18C6-7F66-495C-8717-F99DE5A628B8}" type="presParOf" srcId="{07E080F7-98BE-4644-9B7F-EF7C16428DD7}" destId="{3D4D0F78-1501-412A-9EF1-C90686961DB8}"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4F763B1-6364-4056-940E-42902A33220A}" type="doc">
      <dgm:prSet loTypeId="urn:microsoft.com/office/officeart/2005/8/layout/radial3" loCatId="cycle" qsTypeId="urn:microsoft.com/office/officeart/2005/8/quickstyle/3d1" qsCatId="3D" csTypeId="urn:microsoft.com/office/officeart/2005/8/colors/accent5_2" csCatId="accent5" phldr="1"/>
      <dgm:spPr/>
      <dgm:t>
        <a:bodyPr/>
        <a:lstStyle/>
        <a:p>
          <a:endParaRPr lang="tr-TR"/>
        </a:p>
      </dgm:t>
    </dgm:pt>
    <dgm:pt modelId="{C7B55054-C97F-4ACC-92A3-EB4F6FACFC9B}">
      <dgm:prSet phldrT="[Metin]"/>
      <dgm:spPr/>
      <dgm:t>
        <a:bodyPr/>
        <a:lstStyle/>
        <a:p>
          <a:r>
            <a:rPr lang="tr-TR" dirty="0"/>
            <a:t>giriş bölümü</a:t>
          </a:r>
        </a:p>
        <a:p>
          <a:r>
            <a:rPr lang="tr-TR" dirty="0"/>
            <a:t>(</a:t>
          </a:r>
          <a:r>
            <a:rPr lang="tr-TR" dirty="0" err="1"/>
            <a:t>introduction</a:t>
          </a:r>
          <a:r>
            <a:rPr lang="tr-TR" dirty="0"/>
            <a:t>)</a:t>
          </a:r>
        </a:p>
      </dgm:t>
    </dgm:pt>
    <dgm:pt modelId="{8BD6C7E6-D533-45A7-A6BF-5847CF2610F7}" type="parTrans" cxnId="{50182596-F898-457C-B3D9-37C2C0603F57}">
      <dgm:prSet/>
      <dgm:spPr/>
      <dgm:t>
        <a:bodyPr/>
        <a:lstStyle/>
        <a:p>
          <a:endParaRPr lang="tr-TR"/>
        </a:p>
      </dgm:t>
    </dgm:pt>
    <dgm:pt modelId="{0CF182AF-C670-49A2-8398-42AFB83BEEA9}" type="sibTrans" cxnId="{50182596-F898-457C-B3D9-37C2C0603F57}">
      <dgm:prSet/>
      <dgm:spPr/>
      <dgm:t>
        <a:bodyPr/>
        <a:lstStyle/>
        <a:p>
          <a:endParaRPr lang="tr-TR"/>
        </a:p>
      </dgm:t>
    </dgm:pt>
    <dgm:pt modelId="{A9B629BB-5C30-4C87-AF0E-B8A5A5447969}">
      <dgm:prSet phldrT="[Metin]" custT="1"/>
      <dgm:spPr>
        <a:solidFill>
          <a:schemeClr val="accent2">
            <a:alpha val="50000"/>
          </a:schemeClr>
        </a:solidFill>
      </dgm:spPr>
      <dgm:t>
        <a:bodyPr/>
        <a:lstStyle/>
        <a:p>
          <a:r>
            <a:rPr lang="tr-TR" sz="1600" i="1" dirty="0"/>
            <a:t>problem</a:t>
          </a:r>
        </a:p>
      </dgm:t>
    </dgm:pt>
    <dgm:pt modelId="{9C8C0624-B09D-4816-AF53-2436767583FB}" type="parTrans" cxnId="{47D1E63D-8D59-4ABD-B650-80CDD5E1AEA0}">
      <dgm:prSet/>
      <dgm:spPr/>
      <dgm:t>
        <a:bodyPr/>
        <a:lstStyle/>
        <a:p>
          <a:endParaRPr lang="tr-TR"/>
        </a:p>
      </dgm:t>
    </dgm:pt>
    <dgm:pt modelId="{FED9AAB1-F6FA-4F8B-B14A-C993AAB2EFC4}" type="sibTrans" cxnId="{47D1E63D-8D59-4ABD-B650-80CDD5E1AEA0}">
      <dgm:prSet/>
      <dgm:spPr/>
      <dgm:t>
        <a:bodyPr/>
        <a:lstStyle/>
        <a:p>
          <a:endParaRPr lang="tr-TR"/>
        </a:p>
      </dgm:t>
    </dgm:pt>
    <dgm:pt modelId="{CD8CE019-4850-4E06-AE98-4BFFE4DA318E}">
      <dgm:prSet phldrT="[Metin]"/>
      <dgm:spPr/>
      <dgm:t>
        <a:bodyPr/>
        <a:lstStyle/>
        <a:p>
          <a:r>
            <a:rPr lang="tr-TR" dirty="0"/>
            <a:t>varsayımlar (</a:t>
          </a:r>
          <a:r>
            <a:rPr lang="tr-TR" dirty="0" err="1"/>
            <a:t>sayıltılar</a:t>
          </a:r>
          <a:r>
            <a:rPr lang="tr-TR" dirty="0"/>
            <a:t>)</a:t>
          </a:r>
        </a:p>
      </dgm:t>
    </dgm:pt>
    <dgm:pt modelId="{3B284C48-7DA5-4D33-9EB1-B21C9B5C491C}" type="parTrans" cxnId="{66374851-E45B-48DD-B883-676BD88E62DD}">
      <dgm:prSet/>
      <dgm:spPr/>
      <dgm:t>
        <a:bodyPr/>
        <a:lstStyle/>
        <a:p>
          <a:endParaRPr lang="tr-TR"/>
        </a:p>
      </dgm:t>
    </dgm:pt>
    <dgm:pt modelId="{1AA4CAC5-B91E-4545-B3F2-D3AAE8376F38}" type="sibTrans" cxnId="{66374851-E45B-48DD-B883-676BD88E62DD}">
      <dgm:prSet/>
      <dgm:spPr/>
      <dgm:t>
        <a:bodyPr/>
        <a:lstStyle/>
        <a:p>
          <a:endParaRPr lang="tr-TR"/>
        </a:p>
      </dgm:t>
    </dgm:pt>
    <dgm:pt modelId="{DD5A64C4-E21A-4D40-909C-41CAE14B59BB}">
      <dgm:prSet phldrT="[Metin]"/>
      <dgm:spPr/>
      <dgm:t>
        <a:bodyPr/>
        <a:lstStyle/>
        <a:p>
          <a:r>
            <a:rPr lang="tr-TR" dirty="0"/>
            <a:t>sınırlılıklar</a:t>
          </a:r>
        </a:p>
      </dgm:t>
    </dgm:pt>
    <dgm:pt modelId="{7F47F881-561A-462A-90FC-CA405380FF33}" type="parTrans" cxnId="{97E8C8A6-AE90-42AF-9B3F-9DDB3C43D17F}">
      <dgm:prSet/>
      <dgm:spPr/>
      <dgm:t>
        <a:bodyPr/>
        <a:lstStyle/>
        <a:p>
          <a:endParaRPr lang="tr-TR"/>
        </a:p>
      </dgm:t>
    </dgm:pt>
    <dgm:pt modelId="{ED6845C8-0A18-4014-813E-A27A7E6D7CCE}" type="sibTrans" cxnId="{97E8C8A6-AE90-42AF-9B3F-9DDB3C43D17F}">
      <dgm:prSet/>
      <dgm:spPr/>
      <dgm:t>
        <a:bodyPr/>
        <a:lstStyle/>
        <a:p>
          <a:endParaRPr lang="tr-TR"/>
        </a:p>
      </dgm:t>
    </dgm:pt>
    <dgm:pt modelId="{BEAE7933-18D7-4724-ACCC-676E806FF528}">
      <dgm:prSet phldrT="[Metin]"/>
      <dgm:spPr/>
      <dgm:t>
        <a:bodyPr/>
        <a:lstStyle/>
        <a:p>
          <a:r>
            <a:rPr lang="tr-TR" dirty="0"/>
            <a:t>önem</a:t>
          </a:r>
        </a:p>
      </dgm:t>
    </dgm:pt>
    <dgm:pt modelId="{7B202944-8D51-4BFC-9A3F-CADAC036BD7A}" type="parTrans" cxnId="{63BA2B0B-6127-4C50-8F82-3FB713598ED8}">
      <dgm:prSet/>
      <dgm:spPr/>
      <dgm:t>
        <a:bodyPr/>
        <a:lstStyle/>
        <a:p>
          <a:endParaRPr lang="tr-TR"/>
        </a:p>
      </dgm:t>
    </dgm:pt>
    <dgm:pt modelId="{82DB0A8C-6372-4048-BBC0-AC8182852B76}" type="sibTrans" cxnId="{63BA2B0B-6127-4C50-8F82-3FB713598ED8}">
      <dgm:prSet/>
      <dgm:spPr/>
      <dgm:t>
        <a:bodyPr/>
        <a:lstStyle/>
        <a:p>
          <a:endParaRPr lang="tr-TR"/>
        </a:p>
      </dgm:t>
    </dgm:pt>
    <dgm:pt modelId="{C1627945-7D95-40AE-BE59-D3F4F98F98F0}">
      <dgm:prSet/>
      <dgm:spPr/>
      <dgm:t>
        <a:bodyPr/>
        <a:lstStyle/>
        <a:p>
          <a:r>
            <a:rPr lang="tr-TR" dirty="0"/>
            <a:t>amaç (hipotez; denence veya soru cümleleri)</a:t>
          </a:r>
        </a:p>
      </dgm:t>
    </dgm:pt>
    <dgm:pt modelId="{304B3424-47A5-410F-8DC1-CB1B114D68EE}" type="parTrans" cxnId="{FDD6A65A-CE93-4168-8C15-2F17CA0736AE}">
      <dgm:prSet/>
      <dgm:spPr/>
      <dgm:t>
        <a:bodyPr/>
        <a:lstStyle/>
        <a:p>
          <a:endParaRPr lang="tr-TR"/>
        </a:p>
      </dgm:t>
    </dgm:pt>
    <dgm:pt modelId="{C822E6C3-81A7-4995-AE68-6FE1C83FF8BB}" type="sibTrans" cxnId="{FDD6A65A-CE93-4168-8C15-2F17CA0736AE}">
      <dgm:prSet/>
      <dgm:spPr/>
      <dgm:t>
        <a:bodyPr/>
        <a:lstStyle/>
        <a:p>
          <a:endParaRPr lang="tr-TR"/>
        </a:p>
      </dgm:t>
    </dgm:pt>
    <dgm:pt modelId="{286FA894-4271-4831-AA77-532BDA0394CC}">
      <dgm:prSet/>
      <dgm:spPr/>
      <dgm:t>
        <a:bodyPr/>
        <a:lstStyle/>
        <a:p>
          <a:r>
            <a:rPr lang="tr-TR"/>
            <a:t>tanımlar</a:t>
          </a:r>
        </a:p>
      </dgm:t>
    </dgm:pt>
    <dgm:pt modelId="{B8A28818-A075-4678-AD00-425082EE5B99}" type="parTrans" cxnId="{2AFB2E34-36D8-46E2-A157-AA877C25F202}">
      <dgm:prSet/>
      <dgm:spPr/>
      <dgm:t>
        <a:bodyPr/>
        <a:lstStyle/>
        <a:p>
          <a:endParaRPr lang="tr-TR"/>
        </a:p>
      </dgm:t>
    </dgm:pt>
    <dgm:pt modelId="{14F24FC3-0307-4DA1-AE54-2D00FD0609E5}" type="sibTrans" cxnId="{2AFB2E34-36D8-46E2-A157-AA877C25F202}">
      <dgm:prSet/>
      <dgm:spPr/>
      <dgm:t>
        <a:bodyPr/>
        <a:lstStyle/>
        <a:p>
          <a:endParaRPr lang="tr-TR"/>
        </a:p>
      </dgm:t>
    </dgm:pt>
    <dgm:pt modelId="{5343B159-EC6E-44AE-BAEA-3434E3D30649}" type="pres">
      <dgm:prSet presAssocID="{54F763B1-6364-4056-940E-42902A33220A}" presName="composite" presStyleCnt="0">
        <dgm:presLayoutVars>
          <dgm:chMax val="1"/>
          <dgm:dir/>
          <dgm:resizeHandles val="exact"/>
        </dgm:presLayoutVars>
      </dgm:prSet>
      <dgm:spPr/>
      <dgm:t>
        <a:bodyPr/>
        <a:lstStyle/>
        <a:p>
          <a:endParaRPr lang="tr-TR"/>
        </a:p>
      </dgm:t>
    </dgm:pt>
    <dgm:pt modelId="{15D25DAD-4F87-458C-A1E8-79543AC0B9BB}" type="pres">
      <dgm:prSet presAssocID="{54F763B1-6364-4056-940E-42902A33220A}" presName="radial" presStyleCnt="0">
        <dgm:presLayoutVars>
          <dgm:animLvl val="ctr"/>
        </dgm:presLayoutVars>
      </dgm:prSet>
      <dgm:spPr/>
    </dgm:pt>
    <dgm:pt modelId="{95898D4A-D8E5-4B60-BBAE-5618037A7CF0}" type="pres">
      <dgm:prSet presAssocID="{C7B55054-C97F-4ACC-92A3-EB4F6FACFC9B}" presName="centerShape" presStyleLbl="vennNode1" presStyleIdx="0" presStyleCnt="7"/>
      <dgm:spPr/>
      <dgm:t>
        <a:bodyPr/>
        <a:lstStyle/>
        <a:p>
          <a:endParaRPr lang="tr-TR"/>
        </a:p>
      </dgm:t>
    </dgm:pt>
    <dgm:pt modelId="{60A796D6-3CA2-4010-AD89-2A78A039120D}" type="pres">
      <dgm:prSet presAssocID="{A9B629BB-5C30-4C87-AF0E-B8A5A5447969}" presName="node" presStyleLbl="vennNode1" presStyleIdx="1" presStyleCnt="7">
        <dgm:presLayoutVars>
          <dgm:bulletEnabled val="1"/>
        </dgm:presLayoutVars>
      </dgm:prSet>
      <dgm:spPr/>
      <dgm:t>
        <a:bodyPr/>
        <a:lstStyle/>
        <a:p>
          <a:endParaRPr lang="tr-TR"/>
        </a:p>
      </dgm:t>
    </dgm:pt>
    <dgm:pt modelId="{02AECB6A-F6B6-4A85-BD99-F6ADCEF75F87}" type="pres">
      <dgm:prSet presAssocID="{CD8CE019-4850-4E06-AE98-4BFFE4DA318E}" presName="node" presStyleLbl="vennNode1" presStyleIdx="2" presStyleCnt="7">
        <dgm:presLayoutVars>
          <dgm:bulletEnabled val="1"/>
        </dgm:presLayoutVars>
      </dgm:prSet>
      <dgm:spPr/>
      <dgm:t>
        <a:bodyPr/>
        <a:lstStyle/>
        <a:p>
          <a:endParaRPr lang="tr-TR"/>
        </a:p>
      </dgm:t>
    </dgm:pt>
    <dgm:pt modelId="{88691706-16E3-49B6-8CDC-31A012071DD5}" type="pres">
      <dgm:prSet presAssocID="{286FA894-4271-4831-AA77-532BDA0394CC}" presName="node" presStyleLbl="vennNode1" presStyleIdx="3" presStyleCnt="7">
        <dgm:presLayoutVars>
          <dgm:bulletEnabled val="1"/>
        </dgm:presLayoutVars>
      </dgm:prSet>
      <dgm:spPr/>
      <dgm:t>
        <a:bodyPr/>
        <a:lstStyle/>
        <a:p>
          <a:endParaRPr lang="tr-TR"/>
        </a:p>
      </dgm:t>
    </dgm:pt>
    <dgm:pt modelId="{76483CDD-8F3D-4091-AA2E-39E7F45C91A7}" type="pres">
      <dgm:prSet presAssocID="{DD5A64C4-E21A-4D40-909C-41CAE14B59BB}" presName="node" presStyleLbl="vennNode1" presStyleIdx="4" presStyleCnt="7">
        <dgm:presLayoutVars>
          <dgm:bulletEnabled val="1"/>
        </dgm:presLayoutVars>
      </dgm:prSet>
      <dgm:spPr/>
      <dgm:t>
        <a:bodyPr/>
        <a:lstStyle/>
        <a:p>
          <a:endParaRPr lang="tr-TR"/>
        </a:p>
      </dgm:t>
    </dgm:pt>
    <dgm:pt modelId="{4659CF86-BA78-4BD8-B98E-2DFC281085E6}" type="pres">
      <dgm:prSet presAssocID="{BEAE7933-18D7-4724-ACCC-676E806FF528}" presName="node" presStyleLbl="vennNode1" presStyleIdx="5" presStyleCnt="7">
        <dgm:presLayoutVars>
          <dgm:bulletEnabled val="1"/>
        </dgm:presLayoutVars>
      </dgm:prSet>
      <dgm:spPr/>
      <dgm:t>
        <a:bodyPr/>
        <a:lstStyle/>
        <a:p>
          <a:endParaRPr lang="tr-TR"/>
        </a:p>
      </dgm:t>
    </dgm:pt>
    <dgm:pt modelId="{64FD121F-0040-4651-A0C9-F9E9AC440B29}" type="pres">
      <dgm:prSet presAssocID="{C1627945-7D95-40AE-BE59-D3F4F98F98F0}" presName="node" presStyleLbl="vennNode1" presStyleIdx="6" presStyleCnt="7">
        <dgm:presLayoutVars>
          <dgm:bulletEnabled val="1"/>
        </dgm:presLayoutVars>
      </dgm:prSet>
      <dgm:spPr/>
      <dgm:t>
        <a:bodyPr/>
        <a:lstStyle/>
        <a:p>
          <a:endParaRPr lang="tr-TR"/>
        </a:p>
      </dgm:t>
    </dgm:pt>
  </dgm:ptLst>
  <dgm:cxnLst>
    <dgm:cxn modelId="{F86A0F00-7ABF-4218-B037-A68A9B3E5A7E}" type="presOf" srcId="{BEAE7933-18D7-4724-ACCC-676E806FF528}" destId="{4659CF86-BA78-4BD8-B98E-2DFC281085E6}" srcOrd="0" destOrd="0" presId="urn:microsoft.com/office/officeart/2005/8/layout/radial3"/>
    <dgm:cxn modelId="{97E8C8A6-AE90-42AF-9B3F-9DDB3C43D17F}" srcId="{C7B55054-C97F-4ACC-92A3-EB4F6FACFC9B}" destId="{DD5A64C4-E21A-4D40-909C-41CAE14B59BB}" srcOrd="3" destOrd="0" parTransId="{7F47F881-561A-462A-90FC-CA405380FF33}" sibTransId="{ED6845C8-0A18-4014-813E-A27A7E6D7CCE}"/>
    <dgm:cxn modelId="{50182596-F898-457C-B3D9-37C2C0603F57}" srcId="{54F763B1-6364-4056-940E-42902A33220A}" destId="{C7B55054-C97F-4ACC-92A3-EB4F6FACFC9B}" srcOrd="0" destOrd="0" parTransId="{8BD6C7E6-D533-45A7-A6BF-5847CF2610F7}" sibTransId="{0CF182AF-C670-49A2-8398-42AFB83BEEA9}"/>
    <dgm:cxn modelId="{63BA2B0B-6127-4C50-8F82-3FB713598ED8}" srcId="{C7B55054-C97F-4ACC-92A3-EB4F6FACFC9B}" destId="{BEAE7933-18D7-4724-ACCC-676E806FF528}" srcOrd="4" destOrd="0" parTransId="{7B202944-8D51-4BFC-9A3F-CADAC036BD7A}" sibTransId="{82DB0A8C-6372-4048-BBC0-AC8182852B76}"/>
    <dgm:cxn modelId="{F7CF452E-40D3-4101-B91B-9723B39308FE}" type="presOf" srcId="{CD8CE019-4850-4E06-AE98-4BFFE4DA318E}" destId="{02AECB6A-F6B6-4A85-BD99-F6ADCEF75F87}" srcOrd="0" destOrd="0" presId="urn:microsoft.com/office/officeart/2005/8/layout/radial3"/>
    <dgm:cxn modelId="{FDD6A65A-CE93-4168-8C15-2F17CA0736AE}" srcId="{C7B55054-C97F-4ACC-92A3-EB4F6FACFC9B}" destId="{C1627945-7D95-40AE-BE59-D3F4F98F98F0}" srcOrd="5" destOrd="0" parTransId="{304B3424-47A5-410F-8DC1-CB1B114D68EE}" sibTransId="{C822E6C3-81A7-4995-AE68-6FE1C83FF8BB}"/>
    <dgm:cxn modelId="{FBB0AFA0-8C84-4B28-815D-846D1AFD958F}" type="presOf" srcId="{A9B629BB-5C30-4C87-AF0E-B8A5A5447969}" destId="{60A796D6-3CA2-4010-AD89-2A78A039120D}" srcOrd="0" destOrd="0" presId="urn:microsoft.com/office/officeart/2005/8/layout/radial3"/>
    <dgm:cxn modelId="{1B49E1B0-E78B-4E65-939F-A84F4470A06A}" type="presOf" srcId="{C1627945-7D95-40AE-BE59-D3F4F98F98F0}" destId="{64FD121F-0040-4651-A0C9-F9E9AC440B29}" srcOrd="0" destOrd="0" presId="urn:microsoft.com/office/officeart/2005/8/layout/radial3"/>
    <dgm:cxn modelId="{834EE4DC-1D81-42ED-8DD8-03F2C0FD53EA}" type="presOf" srcId="{DD5A64C4-E21A-4D40-909C-41CAE14B59BB}" destId="{76483CDD-8F3D-4091-AA2E-39E7F45C91A7}" srcOrd="0" destOrd="0" presId="urn:microsoft.com/office/officeart/2005/8/layout/radial3"/>
    <dgm:cxn modelId="{57642DEF-AC59-40C0-A53B-256E628210B8}" type="presOf" srcId="{54F763B1-6364-4056-940E-42902A33220A}" destId="{5343B159-EC6E-44AE-BAEA-3434E3D30649}" srcOrd="0" destOrd="0" presId="urn:microsoft.com/office/officeart/2005/8/layout/radial3"/>
    <dgm:cxn modelId="{2AFB2E34-36D8-46E2-A157-AA877C25F202}" srcId="{C7B55054-C97F-4ACC-92A3-EB4F6FACFC9B}" destId="{286FA894-4271-4831-AA77-532BDA0394CC}" srcOrd="2" destOrd="0" parTransId="{B8A28818-A075-4678-AD00-425082EE5B99}" sibTransId="{14F24FC3-0307-4DA1-AE54-2D00FD0609E5}"/>
    <dgm:cxn modelId="{AB74AAEE-56F5-493A-9F24-29C497989892}" type="presOf" srcId="{286FA894-4271-4831-AA77-532BDA0394CC}" destId="{88691706-16E3-49B6-8CDC-31A012071DD5}" srcOrd="0" destOrd="0" presId="urn:microsoft.com/office/officeart/2005/8/layout/radial3"/>
    <dgm:cxn modelId="{66374851-E45B-48DD-B883-676BD88E62DD}" srcId="{C7B55054-C97F-4ACC-92A3-EB4F6FACFC9B}" destId="{CD8CE019-4850-4E06-AE98-4BFFE4DA318E}" srcOrd="1" destOrd="0" parTransId="{3B284C48-7DA5-4D33-9EB1-B21C9B5C491C}" sibTransId="{1AA4CAC5-B91E-4545-B3F2-D3AAE8376F38}"/>
    <dgm:cxn modelId="{04FF0ADF-E684-47EF-B143-F167B615923C}" type="presOf" srcId="{C7B55054-C97F-4ACC-92A3-EB4F6FACFC9B}" destId="{95898D4A-D8E5-4B60-BBAE-5618037A7CF0}" srcOrd="0" destOrd="0" presId="urn:microsoft.com/office/officeart/2005/8/layout/radial3"/>
    <dgm:cxn modelId="{47D1E63D-8D59-4ABD-B650-80CDD5E1AEA0}" srcId="{C7B55054-C97F-4ACC-92A3-EB4F6FACFC9B}" destId="{A9B629BB-5C30-4C87-AF0E-B8A5A5447969}" srcOrd="0" destOrd="0" parTransId="{9C8C0624-B09D-4816-AF53-2436767583FB}" sibTransId="{FED9AAB1-F6FA-4F8B-B14A-C993AAB2EFC4}"/>
    <dgm:cxn modelId="{51D00678-50A1-4C32-B432-D3568D36E519}" type="presParOf" srcId="{5343B159-EC6E-44AE-BAEA-3434E3D30649}" destId="{15D25DAD-4F87-458C-A1E8-79543AC0B9BB}" srcOrd="0" destOrd="0" presId="urn:microsoft.com/office/officeart/2005/8/layout/radial3"/>
    <dgm:cxn modelId="{DFF47743-1731-42FB-855C-395EA4E0D21F}" type="presParOf" srcId="{15D25DAD-4F87-458C-A1E8-79543AC0B9BB}" destId="{95898D4A-D8E5-4B60-BBAE-5618037A7CF0}" srcOrd="0" destOrd="0" presId="urn:microsoft.com/office/officeart/2005/8/layout/radial3"/>
    <dgm:cxn modelId="{E5978AA6-3C73-49F0-A921-9B0C2DCCCDD0}" type="presParOf" srcId="{15D25DAD-4F87-458C-A1E8-79543AC0B9BB}" destId="{60A796D6-3CA2-4010-AD89-2A78A039120D}" srcOrd="1" destOrd="0" presId="urn:microsoft.com/office/officeart/2005/8/layout/radial3"/>
    <dgm:cxn modelId="{7258F761-9DAC-4213-8CED-408D499F9CE7}" type="presParOf" srcId="{15D25DAD-4F87-458C-A1E8-79543AC0B9BB}" destId="{02AECB6A-F6B6-4A85-BD99-F6ADCEF75F87}" srcOrd="2" destOrd="0" presId="urn:microsoft.com/office/officeart/2005/8/layout/radial3"/>
    <dgm:cxn modelId="{043176E3-9B3C-462F-8627-318C90A315C4}" type="presParOf" srcId="{15D25DAD-4F87-458C-A1E8-79543AC0B9BB}" destId="{88691706-16E3-49B6-8CDC-31A012071DD5}" srcOrd="3" destOrd="0" presId="urn:microsoft.com/office/officeart/2005/8/layout/radial3"/>
    <dgm:cxn modelId="{C17C85AA-3593-4375-9B52-D4B331C76AF0}" type="presParOf" srcId="{15D25DAD-4F87-458C-A1E8-79543AC0B9BB}" destId="{76483CDD-8F3D-4091-AA2E-39E7F45C91A7}" srcOrd="4" destOrd="0" presId="urn:microsoft.com/office/officeart/2005/8/layout/radial3"/>
    <dgm:cxn modelId="{FA39C6EA-7CCB-4E90-AA5C-F3F6C2EAB74F}" type="presParOf" srcId="{15D25DAD-4F87-458C-A1E8-79543AC0B9BB}" destId="{4659CF86-BA78-4BD8-B98E-2DFC281085E6}" srcOrd="5" destOrd="0" presId="urn:microsoft.com/office/officeart/2005/8/layout/radial3"/>
    <dgm:cxn modelId="{9794C316-ADD5-4C6D-9FFF-EBC83AB6B724}" type="presParOf" srcId="{15D25DAD-4F87-458C-A1E8-79543AC0B9BB}" destId="{64FD121F-0040-4651-A0C9-F9E9AC440B29}" srcOrd="6"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C65F20-4D05-4942-8F1E-0204544BA0F4}">
      <dsp:nvSpPr>
        <dsp:cNvPr id="0" name=""/>
        <dsp:cNvSpPr/>
      </dsp:nvSpPr>
      <dsp:spPr>
        <a:xfrm>
          <a:off x="3393980" y="588"/>
          <a:ext cx="5582358" cy="2295072"/>
        </a:xfrm>
        <a:prstGeom prst="rightArrow">
          <a:avLst>
            <a:gd name="adj1" fmla="val 75000"/>
            <a:gd name="adj2" fmla="val 50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605" tIns="14605" rIns="14605" bIns="14605" numCol="1" spcCol="1270" anchor="t" anchorCtr="0">
          <a:noAutofit/>
        </a:bodyPr>
        <a:lstStyle/>
        <a:p>
          <a:pPr marL="228600" lvl="1" indent="-228600" algn="l" defTabSz="1022350">
            <a:lnSpc>
              <a:spcPct val="90000"/>
            </a:lnSpc>
            <a:spcBef>
              <a:spcPct val="0"/>
            </a:spcBef>
            <a:spcAft>
              <a:spcPct val="15000"/>
            </a:spcAft>
            <a:buChar char="••"/>
          </a:pPr>
          <a:r>
            <a:rPr lang="tr-TR" sz="2300" kern="1200" dirty="0" err="1"/>
            <a:t>Çözülebilirlik</a:t>
          </a:r>
          <a:endParaRPr lang="tr-TR" sz="2300" kern="1200" dirty="0"/>
        </a:p>
        <a:p>
          <a:pPr marL="228600" lvl="1" indent="-228600" algn="l" defTabSz="1022350">
            <a:lnSpc>
              <a:spcPct val="90000"/>
            </a:lnSpc>
            <a:spcBef>
              <a:spcPct val="0"/>
            </a:spcBef>
            <a:spcAft>
              <a:spcPct val="15000"/>
            </a:spcAft>
            <a:buChar char="••"/>
          </a:pPr>
          <a:r>
            <a:rPr lang="tr-TR" sz="2300" kern="1200" dirty="0"/>
            <a:t>Önemlilik</a:t>
          </a:r>
        </a:p>
        <a:p>
          <a:pPr marL="228600" lvl="1" indent="-228600" algn="l" defTabSz="1022350">
            <a:lnSpc>
              <a:spcPct val="90000"/>
            </a:lnSpc>
            <a:spcBef>
              <a:spcPct val="0"/>
            </a:spcBef>
            <a:spcAft>
              <a:spcPct val="15000"/>
            </a:spcAft>
            <a:buChar char="••"/>
          </a:pPr>
          <a:r>
            <a:rPr lang="tr-TR" sz="2300" kern="1200" dirty="0"/>
            <a:t>Yenilik</a:t>
          </a:r>
        </a:p>
        <a:p>
          <a:pPr marL="228600" lvl="1" indent="-228600" algn="l" defTabSz="1022350">
            <a:lnSpc>
              <a:spcPct val="90000"/>
            </a:lnSpc>
            <a:spcBef>
              <a:spcPct val="0"/>
            </a:spcBef>
            <a:spcAft>
              <a:spcPct val="15000"/>
            </a:spcAft>
            <a:buChar char="••"/>
          </a:pPr>
          <a:r>
            <a:rPr lang="tr-TR" sz="2300" kern="1200" dirty="0"/>
            <a:t>Yerleşik etik kurallara uygun olarak </a:t>
          </a:r>
          <a:r>
            <a:rPr lang="tr-TR" sz="2300" kern="1200" dirty="0" err="1"/>
            <a:t>araştırılabilirlik</a:t>
          </a:r>
          <a:endParaRPr lang="tr-TR" sz="2300" kern="1200" dirty="0"/>
        </a:p>
      </dsp:txBody>
      <dsp:txXfrm>
        <a:off x="3393980" y="287472"/>
        <a:ext cx="4721706" cy="1721304"/>
      </dsp:txXfrm>
    </dsp:sp>
    <dsp:sp modelId="{01422157-19F5-4E88-A6BB-7699E1144110}">
      <dsp:nvSpPr>
        <dsp:cNvPr id="0" name=""/>
        <dsp:cNvSpPr/>
      </dsp:nvSpPr>
      <dsp:spPr>
        <a:xfrm>
          <a:off x="327591" y="149091"/>
          <a:ext cx="3066389" cy="1998067"/>
        </a:xfrm>
        <a:prstGeom prst="roundRect">
          <a:avLst/>
        </a:prstGeom>
        <a:solidFill>
          <a:schemeClr val="accent2">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1450" tIns="85725" rIns="171450" bIns="85725" numCol="1" spcCol="1270" anchor="ctr" anchorCtr="0">
          <a:noAutofit/>
        </a:bodyPr>
        <a:lstStyle/>
        <a:p>
          <a:pPr lvl="0" algn="ctr" defTabSz="2000250">
            <a:lnSpc>
              <a:spcPct val="90000"/>
            </a:lnSpc>
            <a:spcBef>
              <a:spcPct val="0"/>
            </a:spcBef>
            <a:spcAft>
              <a:spcPct val="35000"/>
            </a:spcAft>
          </a:pPr>
          <a:r>
            <a:rPr lang="tr-TR" sz="4500" kern="1200" dirty="0"/>
            <a:t>Genel ölçütler</a:t>
          </a:r>
        </a:p>
      </dsp:txBody>
      <dsp:txXfrm>
        <a:off x="425129" y="246629"/>
        <a:ext cx="2871313" cy="1802991"/>
      </dsp:txXfrm>
    </dsp:sp>
    <dsp:sp modelId="{D0C17F7E-B61F-4248-9260-0CB3E26CD474}">
      <dsp:nvSpPr>
        <dsp:cNvPr id="0" name=""/>
        <dsp:cNvSpPr/>
      </dsp:nvSpPr>
      <dsp:spPr>
        <a:xfrm>
          <a:off x="3393980" y="2525168"/>
          <a:ext cx="5582358" cy="2295072"/>
        </a:xfrm>
        <a:prstGeom prst="rightArrow">
          <a:avLst>
            <a:gd name="adj1" fmla="val 75000"/>
            <a:gd name="adj2" fmla="val 50000"/>
          </a:avLst>
        </a:prstGeom>
        <a:solidFill>
          <a:schemeClr val="accent2">
            <a:tint val="40000"/>
            <a:alpha val="90000"/>
            <a:hueOff val="-3741368"/>
            <a:satOff val="7526"/>
            <a:lumOff val="1147"/>
            <a:alphaOff val="0"/>
          </a:schemeClr>
        </a:solidFill>
        <a:ln w="19050" cap="rnd" cmpd="sng" algn="ctr">
          <a:solidFill>
            <a:schemeClr val="accent2">
              <a:tint val="40000"/>
              <a:alpha val="90000"/>
              <a:hueOff val="-3741368"/>
              <a:satOff val="7526"/>
              <a:lumOff val="114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tr-TR" sz="1800" kern="1200" dirty="0"/>
            <a:t>Alanda yeterlik</a:t>
          </a:r>
        </a:p>
        <a:p>
          <a:pPr marL="171450" lvl="1" indent="-171450" algn="l" defTabSz="800100">
            <a:lnSpc>
              <a:spcPct val="90000"/>
            </a:lnSpc>
            <a:spcBef>
              <a:spcPct val="0"/>
            </a:spcBef>
            <a:spcAft>
              <a:spcPct val="15000"/>
            </a:spcAft>
            <a:buChar char="••"/>
          </a:pPr>
          <a:r>
            <a:rPr lang="tr-TR" sz="1800" kern="1200" dirty="0"/>
            <a:t>Yöntemde ve tekniklerde yeterlik</a:t>
          </a:r>
        </a:p>
        <a:p>
          <a:pPr marL="171450" lvl="1" indent="-171450" algn="l" defTabSz="800100">
            <a:lnSpc>
              <a:spcPct val="90000"/>
            </a:lnSpc>
            <a:spcBef>
              <a:spcPct val="0"/>
            </a:spcBef>
            <a:spcAft>
              <a:spcPct val="15000"/>
            </a:spcAft>
            <a:buChar char="••"/>
          </a:pPr>
          <a:r>
            <a:rPr lang="tr-TR" sz="1800" kern="1200" dirty="0"/>
            <a:t>Veri toplama izni</a:t>
          </a:r>
        </a:p>
        <a:p>
          <a:pPr marL="171450" lvl="1" indent="-171450" algn="l" defTabSz="800100">
            <a:lnSpc>
              <a:spcPct val="90000"/>
            </a:lnSpc>
            <a:spcBef>
              <a:spcPct val="0"/>
            </a:spcBef>
            <a:spcAft>
              <a:spcPct val="15000"/>
            </a:spcAft>
            <a:buChar char="••"/>
          </a:pPr>
          <a:r>
            <a:rPr lang="tr-TR" sz="1800" kern="1200" dirty="0"/>
            <a:t>Zaman ve olanak yeterliği</a:t>
          </a:r>
        </a:p>
        <a:p>
          <a:pPr marL="171450" lvl="1" indent="-171450" algn="l" defTabSz="800100">
            <a:lnSpc>
              <a:spcPct val="90000"/>
            </a:lnSpc>
            <a:spcBef>
              <a:spcPct val="0"/>
            </a:spcBef>
            <a:spcAft>
              <a:spcPct val="15000"/>
            </a:spcAft>
            <a:buChar char="••"/>
          </a:pPr>
          <a:r>
            <a:rPr lang="tr-TR" sz="1800" kern="1200" dirty="0"/>
            <a:t>İlgi yeterliği</a:t>
          </a:r>
        </a:p>
      </dsp:txBody>
      <dsp:txXfrm>
        <a:off x="3393980" y="2812052"/>
        <a:ext cx="4721706" cy="1721304"/>
      </dsp:txXfrm>
    </dsp:sp>
    <dsp:sp modelId="{B7D007B7-BB12-4A75-BF8E-DEC60002B603}">
      <dsp:nvSpPr>
        <dsp:cNvPr id="0" name=""/>
        <dsp:cNvSpPr/>
      </dsp:nvSpPr>
      <dsp:spPr>
        <a:xfrm>
          <a:off x="327591" y="2661633"/>
          <a:ext cx="3066389" cy="2022142"/>
        </a:xfrm>
        <a:prstGeom prst="roundRect">
          <a:avLst/>
        </a:prstGeom>
        <a:solidFill>
          <a:schemeClr val="accent2">
            <a:hueOff val="-2712450"/>
            <a:satOff val="-1656"/>
            <a:lumOff val="6471"/>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1450" tIns="85725" rIns="171450" bIns="85725" numCol="1" spcCol="1270" anchor="ctr" anchorCtr="0">
          <a:noAutofit/>
        </a:bodyPr>
        <a:lstStyle/>
        <a:p>
          <a:pPr lvl="0" algn="ctr" defTabSz="2000250">
            <a:lnSpc>
              <a:spcPct val="90000"/>
            </a:lnSpc>
            <a:spcBef>
              <a:spcPct val="0"/>
            </a:spcBef>
            <a:spcAft>
              <a:spcPct val="35000"/>
            </a:spcAft>
          </a:pPr>
          <a:r>
            <a:rPr lang="tr-TR" sz="4500" kern="1200" dirty="0"/>
            <a:t>Özel ölçütler</a:t>
          </a:r>
        </a:p>
      </dsp:txBody>
      <dsp:txXfrm>
        <a:off x="426304" y="2760346"/>
        <a:ext cx="2868963" cy="18247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4414E0-935F-4890-A085-6A265F24BB94}">
      <dsp:nvSpPr>
        <dsp:cNvPr id="0" name=""/>
        <dsp:cNvSpPr/>
      </dsp:nvSpPr>
      <dsp:spPr>
        <a:xfrm>
          <a:off x="3061171" y="1476935"/>
          <a:ext cx="1052797" cy="1052797"/>
        </a:xfrm>
        <a:prstGeom prst="ellipse">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tr-TR" sz="1100" b="1" kern="1200" dirty="0"/>
            <a:t>Problemin</a:t>
          </a:r>
        </a:p>
        <a:p>
          <a:pPr lvl="0" algn="ctr" defTabSz="488950">
            <a:lnSpc>
              <a:spcPct val="90000"/>
            </a:lnSpc>
            <a:spcBef>
              <a:spcPct val="0"/>
            </a:spcBef>
            <a:spcAft>
              <a:spcPct val="35000"/>
            </a:spcAft>
          </a:pPr>
          <a:r>
            <a:rPr lang="tr-TR" sz="1100" b="1" kern="1200" dirty="0"/>
            <a:t>tanımı</a:t>
          </a:r>
        </a:p>
      </dsp:txBody>
      <dsp:txXfrm>
        <a:off x="3215350" y="1631114"/>
        <a:ext cx="744439" cy="744439"/>
      </dsp:txXfrm>
    </dsp:sp>
    <dsp:sp modelId="{F21DFC0F-D6F2-4797-816A-5C727074C27D}">
      <dsp:nvSpPr>
        <dsp:cNvPr id="0" name=""/>
        <dsp:cNvSpPr/>
      </dsp:nvSpPr>
      <dsp:spPr>
        <a:xfrm rot="16200000">
          <a:off x="3475575" y="1092988"/>
          <a:ext cx="223988" cy="357951"/>
        </a:xfrm>
        <a:prstGeom prst="rightArrow">
          <a:avLst>
            <a:gd name="adj1" fmla="val 60000"/>
            <a:gd name="adj2" fmla="val 50000"/>
          </a:avLst>
        </a:prstGeom>
        <a:gradFill rotWithShape="0">
          <a:gsLst>
            <a:gs pos="0">
              <a:schemeClr val="accent1">
                <a:tint val="60000"/>
                <a:hueOff val="0"/>
                <a:satOff val="0"/>
                <a:lumOff val="0"/>
                <a:alphaOff val="0"/>
                <a:tint val="65000"/>
                <a:lumMod val="110000"/>
              </a:schemeClr>
            </a:gs>
            <a:gs pos="88000">
              <a:schemeClr val="accent1">
                <a:tint val="60000"/>
                <a:hueOff val="0"/>
                <a:satOff val="0"/>
                <a:lumOff val="0"/>
                <a:alphaOff val="0"/>
                <a:tint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tr-TR" sz="900" kern="1200"/>
        </a:p>
      </dsp:txBody>
      <dsp:txXfrm>
        <a:off x="3509173" y="1198176"/>
        <a:ext cx="156792" cy="214771"/>
      </dsp:txXfrm>
    </dsp:sp>
    <dsp:sp modelId="{86C9F777-AF18-4D83-8FF1-EE62ECA83166}">
      <dsp:nvSpPr>
        <dsp:cNvPr id="0" name=""/>
        <dsp:cNvSpPr/>
      </dsp:nvSpPr>
      <dsp:spPr>
        <a:xfrm>
          <a:off x="3061171" y="1517"/>
          <a:ext cx="1052797" cy="1052797"/>
        </a:xfrm>
        <a:prstGeom prst="ellipse">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tr-TR" sz="1100" b="1" kern="1200" dirty="0"/>
            <a:t>Amaç</a:t>
          </a:r>
        </a:p>
      </dsp:txBody>
      <dsp:txXfrm>
        <a:off x="3215350" y="155696"/>
        <a:ext cx="744439" cy="744439"/>
      </dsp:txXfrm>
    </dsp:sp>
    <dsp:sp modelId="{B07B144A-C0D0-4473-AB33-F8C44032C180}">
      <dsp:nvSpPr>
        <dsp:cNvPr id="0" name=""/>
        <dsp:cNvSpPr/>
      </dsp:nvSpPr>
      <dsp:spPr>
        <a:xfrm rot="1800000">
          <a:off x="4108960" y="2190043"/>
          <a:ext cx="223988" cy="357951"/>
        </a:xfrm>
        <a:prstGeom prst="rightArrow">
          <a:avLst>
            <a:gd name="adj1" fmla="val 60000"/>
            <a:gd name="adj2" fmla="val 50000"/>
          </a:avLst>
        </a:prstGeom>
        <a:gradFill rotWithShape="0">
          <a:gsLst>
            <a:gs pos="0">
              <a:schemeClr val="accent1">
                <a:tint val="60000"/>
                <a:hueOff val="0"/>
                <a:satOff val="0"/>
                <a:lumOff val="0"/>
                <a:alphaOff val="0"/>
                <a:tint val="65000"/>
                <a:lumMod val="110000"/>
              </a:schemeClr>
            </a:gs>
            <a:gs pos="88000">
              <a:schemeClr val="accent1">
                <a:tint val="60000"/>
                <a:hueOff val="0"/>
                <a:satOff val="0"/>
                <a:lumOff val="0"/>
                <a:alphaOff val="0"/>
                <a:tint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tr-TR" sz="900" kern="1200"/>
        </a:p>
      </dsp:txBody>
      <dsp:txXfrm>
        <a:off x="4113461" y="2244834"/>
        <a:ext cx="156792" cy="214771"/>
      </dsp:txXfrm>
    </dsp:sp>
    <dsp:sp modelId="{C816C4E7-F161-470F-AB6E-9F42E0D396E8}">
      <dsp:nvSpPr>
        <dsp:cNvPr id="0" name=""/>
        <dsp:cNvSpPr/>
      </dsp:nvSpPr>
      <dsp:spPr>
        <a:xfrm>
          <a:off x="4338920" y="2214643"/>
          <a:ext cx="1052797" cy="1052797"/>
        </a:xfrm>
        <a:prstGeom prst="ellipse">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tr-TR" sz="1100" b="1" kern="1200" dirty="0"/>
            <a:t>Gerekçe</a:t>
          </a:r>
        </a:p>
      </dsp:txBody>
      <dsp:txXfrm>
        <a:off x="4493099" y="2368822"/>
        <a:ext cx="744439" cy="744439"/>
      </dsp:txXfrm>
    </dsp:sp>
    <dsp:sp modelId="{57691E59-1C0C-4EA6-81DE-8C93B9106420}">
      <dsp:nvSpPr>
        <dsp:cNvPr id="0" name=""/>
        <dsp:cNvSpPr/>
      </dsp:nvSpPr>
      <dsp:spPr>
        <a:xfrm rot="9000000">
          <a:off x="2842191" y="2190043"/>
          <a:ext cx="223988" cy="357951"/>
        </a:xfrm>
        <a:prstGeom prst="rightArrow">
          <a:avLst>
            <a:gd name="adj1" fmla="val 60000"/>
            <a:gd name="adj2" fmla="val 50000"/>
          </a:avLst>
        </a:prstGeom>
        <a:gradFill rotWithShape="0">
          <a:gsLst>
            <a:gs pos="0">
              <a:schemeClr val="accent1">
                <a:tint val="60000"/>
                <a:hueOff val="0"/>
                <a:satOff val="0"/>
                <a:lumOff val="0"/>
                <a:alphaOff val="0"/>
                <a:tint val="65000"/>
                <a:lumMod val="110000"/>
              </a:schemeClr>
            </a:gs>
            <a:gs pos="88000">
              <a:schemeClr val="accent1">
                <a:tint val="60000"/>
                <a:hueOff val="0"/>
                <a:satOff val="0"/>
                <a:lumOff val="0"/>
                <a:alphaOff val="0"/>
                <a:tint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tr-TR" sz="900" kern="1200"/>
        </a:p>
      </dsp:txBody>
      <dsp:txXfrm rot="10800000">
        <a:off x="2904886" y="2244834"/>
        <a:ext cx="156792" cy="214771"/>
      </dsp:txXfrm>
    </dsp:sp>
    <dsp:sp modelId="{DA69B48B-6676-457E-982B-08B2A820828B}">
      <dsp:nvSpPr>
        <dsp:cNvPr id="0" name=""/>
        <dsp:cNvSpPr/>
      </dsp:nvSpPr>
      <dsp:spPr>
        <a:xfrm>
          <a:off x="1783422" y="2214643"/>
          <a:ext cx="1052797" cy="1052797"/>
        </a:xfrm>
        <a:prstGeom prst="ellipse">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tr-TR" sz="1100" b="1" kern="1200" dirty="0"/>
            <a:t>Soru ve Alt sorular</a:t>
          </a:r>
        </a:p>
        <a:p>
          <a:pPr lvl="0" algn="ctr" defTabSz="800100">
            <a:lnSpc>
              <a:spcPct val="90000"/>
            </a:lnSpc>
            <a:spcBef>
              <a:spcPct val="0"/>
            </a:spcBef>
            <a:spcAft>
              <a:spcPct val="35000"/>
            </a:spcAft>
          </a:pPr>
          <a:endParaRPr lang="tr-TR" sz="1100" kern="1200" dirty="0"/>
        </a:p>
      </dsp:txBody>
      <dsp:txXfrm>
        <a:off x="1937601" y="2368822"/>
        <a:ext cx="744439" cy="7444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49DD66-B37A-40BA-8770-BD94878C7AC2}">
      <dsp:nvSpPr>
        <dsp:cNvPr id="0" name=""/>
        <dsp:cNvSpPr/>
      </dsp:nvSpPr>
      <dsp:spPr>
        <a:xfrm rot="5400000">
          <a:off x="-272472" y="273901"/>
          <a:ext cx="1816485" cy="1271539"/>
        </a:xfrm>
        <a:prstGeom prst="chevron">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tr-TR" sz="1100" kern="1200" dirty="0"/>
            <a:t>Bağımlı (açıklanan)</a:t>
          </a:r>
        </a:p>
        <a:p>
          <a:pPr lvl="0" algn="ctr" defTabSz="488950">
            <a:lnSpc>
              <a:spcPct val="90000"/>
            </a:lnSpc>
            <a:spcBef>
              <a:spcPct val="0"/>
            </a:spcBef>
            <a:spcAft>
              <a:spcPct val="35000"/>
            </a:spcAft>
          </a:pPr>
          <a:r>
            <a:rPr lang="tr-TR" sz="1100" kern="1200" dirty="0"/>
            <a:t>Değişken (Y)</a:t>
          </a:r>
        </a:p>
      </dsp:txBody>
      <dsp:txXfrm rot="-5400000">
        <a:off x="2" y="637198"/>
        <a:ext cx="1271539" cy="544946"/>
      </dsp:txXfrm>
    </dsp:sp>
    <dsp:sp modelId="{4C86C66F-6D7B-4B5D-850A-DE2D99211314}">
      <dsp:nvSpPr>
        <dsp:cNvPr id="0" name=""/>
        <dsp:cNvSpPr/>
      </dsp:nvSpPr>
      <dsp:spPr>
        <a:xfrm rot="5400000">
          <a:off x="4416587" y="-3143618"/>
          <a:ext cx="1180715" cy="7470811"/>
        </a:xfrm>
        <a:prstGeom prst="round2SameRect">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tr-TR" sz="1600" b="1" kern="1200" dirty="0"/>
            <a:t>Araştırmacı tarafından seçilen, onu rahatsız eden ve açıklanması istenen durumdur. Örnek: «Öğrenci başarısını etkileyen faktörler» adlı araştırmada «öğrenci başarısı» bağımlı değişkendir. </a:t>
          </a:r>
        </a:p>
      </dsp:txBody>
      <dsp:txXfrm rot="-5400000">
        <a:off x="1271539" y="59068"/>
        <a:ext cx="7413173" cy="1065439"/>
      </dsp:txXfrm>
    </dsp:sp>
    <dsp:sp modelId="{7D5CBDC3-F977-4980-BA12-09CB55B949BE}">
      <dsp:nvSpPr>
        <dsp:cNvPr id="0" name=""/>
        <dsp:cNvSpPr/>
      </dsp:nvSpPr>
      <dsp:spPr>
        <a:xfrm rot="5400000">
          <a:off x="-272472" y="1898400"/>
          <a:ext cx="1816485" cy="1271539"/>
        </a:xfrm>
        <a:prstGeom prst="chevron">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w="12700" cap="rnd" cmpd="sng" algn="ctr">
          <a:solidFill>
            <a:schemeClr val="accent3">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tr-TR" sz="1100" kern="1200" dirty="0"/>
            <a:t>Bağımsız (açıklayan) değişken (X)</a:t>
          </a:r>
        </a:p>
      </dsp:txBody>
      <dsp:txXfrm rot="-5400000">
        <a:off x="2" y="2261697"/>
        <a:ext cx="1271539" cy="544946"/>
      </dsp:txXfrm>
    </dsp:sp>
    <dsp:sp modelId="{DE049383-8FAA-46FB-B7DD-3596EB35E91C}">
      <dsp:nvSpPr>
        <dsp:cNvPr id="0" name=""/>
        <dsp:cNvSpPr/>
      </dsp:nvSpPr>
      <dsp:spPr>
        <a:xfrm rot="5400000">
          <a:off x="4416587" y="-1519120"/>
          <a:ext cx="1180715" cy="7470811"/>
        </a:xfrm>
        <a:prstGeom prst="round2SameRect">
          <a:avLst/>
        </a:prstGeom>
        <a:solidFill>
          <a:schemeClr val="lt1">
            <a:alpha val="90000"/>
            <a:hueOff val="0"/>
            <a:satOff val="0"/>
            <a:lumOff val="0"/>
            <a:alphaOff val="0"/>
          </a:schemeClr>
        </a:solidFill>
        <a:ln w="12700" cap="rnd" cmpd="sng" algn="ctr">
          <a:solidFill>
            <a:schemeClr val="accent3">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tr-TR" sz="1600" b="1" kern="1200" dirty="0"/>
            <a:t>Bağımlı değişkeni </a:t>
          </a:r>
          <a:r>
            <a:rPr lang="tr-TR" sz="1600" b="1" i="1" kern="1200" dirty="0"/>
            <a:t>istendik yönde etkilemeyi </a:t>
          </a:r>
          <a:r>
            <a:rPr lang="tr-TR" sz="1600" b="1" kern="1200" dirty="0"/>
            <a:t>amaçlar. «öğrenci başarısı» </a:t>
          </a:r>
          <a:r>
            <a:rPr lang="tr-TR" sz="1600" b="1" kern="1200" dirty="0" err="1"/>
            <a:t>nı</a:t>
          </a:r>
          <a:r>
            <a:rPr lang="tr-TR" sz="1600" b="1" kern="1200" dirty="0"/>
            <a:t> etkileyen «zeka» ve «çalışma alışkanlıkları», bu bağımlı değişkenin (öğrenci başarısının) bağımsız değişkenleridir. </a:t>
          </a:r>
        </a:p>
      </dsp:txBody>
      <dsp:txXfrm rot="-5400000">
        <a:off x="1271539" y="1683566"/>
        <a:ext cx="7413173" cy="1065439"/>
      </dsp:txXfrm>
    </dsp:sp>
    <dsp:sp modelId="{EF086C0E-AE9E-451D-B24C-E1D05FDBB339}">
      <dsp:nvSpPr>
        <dsp:cNvPr id="0" name=""/>
        <dsp:cNvSpPr/>
      </dsp:nvSpPr>
      <dsp:spPr>
        <a:xfrm rot="5400000">
          <a:off x="-272472" y="3522899"/>
          <a:ext cx="1816485" cy="1271539"/>
        </a:xfrm>
        <a:prstGeom prst="chevron">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w="12700" cap="rnd" cmpd="sng" algn="ctr">
          <a:solidFill>
            <a:schemeClr val="accent4">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tr-TR" sz="1100" kern="1200" dirty="0"/>
            <a:t>Kontrol değişkenleri</a:t>
          </a:r>
        </a:p>
      </dsp:txBody>
      <dsp:txXfrm rot="-5400000">
        <a:off x="2" y="3886196"/>
        <a:ext cx="1271539" cy="544946"/>
      </dsp:txXfrm>
    </dsp:sp>
    <dsp:sp modelId="{3D4D0F78-1501-412A-9EF1-C90686961DB8}">
      <dsp:nvSpPr>
        <dsp:cNvPr id="0" name=""/>
        <dsp:cNvSpPr/>
      </dsp:nvSpPr>
      <dsp:spPr>
        <a:xfrm rot="5400000">
          <a:off x="4416587" y="128638"/>
          <a:ext cx="1180715" cy="7470811"/>
        </a:xfrm>
        <a:prstGeom prst="round2SameRect">
          <a:avLst/>
        </a:prstGeom>
        <a:solidFill>
          <a:schemeClr val="lt1">
            <a:alpha val="90000"/>
            <a:hueOff val="0"/>
            <a:satOff val="0"/>
            <a:lumOff val="0"/>
            <a:alphaOff val="0"/>
          </a:schemeClr>
        </a:solidFill>
        <a:ln w="12700" cap="rnd" cmpd="sng" algn="ctr">
          <a:solidFill>
            <a:schemeClr val="accent4">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tr-TR" sz="1200" b="1" kern="1200" dirty="0"/>
            <a:t>Ele alınan bağımsız değişkenlerin dışında, fakat bağımlı değişkeni etkileme olasılığı kuvvetli olan ‘şaşırtıcı’ değişkenlerdir. </a:t>
          </a:r>
          <a:r>
            <a:rPr lang="tr-TR" sz="1200" kern="1200" dirty="0"/>
            <a:t>Araştırmada bağımsız değişkenin, bağımlı değişkeni nasıl etkilediğini bulabilmek için kontrol değişkenlerini sabit tutmak</a:t>
          </a:r>
          <a:r>
            <a:rPr lang="tr-TR" sz="1200" kern="1200" baseline="0" dirty="0"/>
            <a:t> ( grupları eşitlemek) gerekir.</a:t>
          </a:r>
          <a:r>
            <a:rPr lang="tr-TR" sz="1200" b="1" kern="1200" dirty="0"/>
            <a:t>  </a:t>
          </a:r>
        </a:p>
        <a:p>
          <a:pPr marL="114300" lvl="1" indent="-114300" algn="l" defTabSz="533400">
            <a:lnSpc>
              <a:spcPct val="90000"/>
            </a:lnSpc>
            <a:spcBef>
              <a:spcPct val="0"/>
            </a:spcBef>
            <a:spcAft>
              <a:spcPct val="15000"/>
            </a:spcAft>
            <a:buChar char="••"/>
          </a:pPr>
          <a:r>
            <a:rPr lang="tr-TR" sz="1200" b="1" kern="1200" dirty="0"/>
            <a:t>Evrene ait kont. d: zeka, yaş, cinsiyet, deneyim</a:t>
          </a:r>
        </a:p>
        <a:p>
          <a:pPr marL="114300" lvl="1" indent="-114300" algn="l" defTabSz="533400">
            <a:lnSpc>
              <a:spcPct val="90000"/>
            </a:lnSpc>
            <a:spcBef>
              <a:spcPct val="0"/>
            </a:spcBef>
            <a:spcAft>
              <a:spcPct val="15000"/>
            </a:spcAft>
            <a:buChar char="••"/>
          </a:pPr>
          <a:r>
            <a:rPr lang="tr-TR" sz="1200" b="1" kern="1200" dirty="0"/>
            <a:t>Araştırma sürecine ait kont. Değ. : zaman</a:t>
          </a:r>
        </a:p>
        <a:p>
          <a:pPr marL="114300" lvl="1" indent="-114300" algn="l" defTabSz="533400">
            <a:lnSpc>
              <a:spcPct val="90000"/>
            </a:lnSpc>
            <a:spcBef>
              <a:spcPct val="0"/>
            </a:spcBef>
            <a:spcAft>
              <a:spcPct val="15000"/>
            </a:spcAft>
            <a:buChar char="••"/>
          </a:pPr>
          <a:r>
            <a:rPr lang="tr-TR" sz="1200" b="1" kern="1200" dirty="0"/>
            <a:t>Dış kaynaklara ait kont. Değ. : gürültü, ışık, ısı gibi değişkenler. </a:t>
          </a:r>
        </a:p>
      </dsp:txBody>
      <dsp:txXfrm rot="-5400000">
        <a:off x="1271539" y="3331324"/>
        <a:ext cx="7413173" cy="10654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898D4A-D8E5-4B60-BBAE-5618037A7CF0}">
      <dsp:nvSpPr>
        <dsp:cNvPr id="0" name=""/>
        <dsp:cNvSpPr/>
      </dsp:nvSpPr>
      <dsp:spPr>
        <a:xfrm>
          <a:off x="2859552" y="1007733"/>
          <a:ext cx="2510495" cy="2510495"/>
        </a:xfrm>
        <a:prstGeom prst="ellipse">
          <a:avLst/>
        </a:prstGeom>
        <a:solidFill>
          <a:schemeClr val="accent5">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tr-TR" sz="2100" kern="1200" dirty="0"/>
            <a:t>giriş bölümü</a:t>
          </a:r>
        </a:p>
        <a:p>
          <a:pPr lvl="0" algn="ctr" defTabSz="933450">
            <a:lnSpc>
              <a:spcPct val="90000"/>
            </a:lnSpc>
            <a:spcBef>
              <a:spcPct val="0"/>
            </a:spcBef>
            <a:spcAft>
              <a:spcPct val="35000"/>
            </a:spcAft>
          </a:pPr>
          <a:r>
            <a:rPr lang="tr-TR" sz="2100" kern="1200" dirty="0"/>
            <a:t>(</a:t>
          </a:r>
          <a:r>
            <a:rPr lang="tr-TR" sz="2100" kern="1200" dirty="0" err="1"/>
            <a:t>introduction</a:t>
          </a:r>
          <a:r>
            <a:rPr lang="tr-TR" sz="2100" kern="1200" dirty="0"/>
            <a:t>)</a:t>
          </a:r>
        </a:p>
      </dsp:txBody>
      <dsp:txXfrm>
        <a:off x="3227205" y="1375386"/>
        <a:ext cx="1775189" cy="1775189"/>
      </dsp:txXfrm>
    </dsp:sp>
    <dsp:sp modelId="{60A796D6-3CA2-4010-AD89-2A78A039120D}">
      <dsp:nvSpPr>
        <dsp:cNvPr id="0" name=""/>
        <dsp:cNvSpPr/>
      </dsp:nvSpPr>
      <dsp:spPr>
        <a:xfrm>
          <a:off x="3487176" y="448"/>
          <a:ext cx="1255247" cy="1255247"/>
        </a:xfrm>
        <a:prstGeom prst="ellipse">
          <a:avLst/>
        </a:prstGeom>
        <a:solidFill>
          <a:schemeClr val="accent2">
            <a:alpha val="50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i="1" kern="1200" dirty="0"/>
            <a:t>problem</a:t>
          </a:r>
        </a:p>
      </dsp:txBody>
      <dsp:txXfrm>
        <a:off x="3671003" y="184275"/>
        <a:ext cx="887593" cy="887593"/>
      </dsp:txXfrm>
    </dsp:sp>
    <dsp:sp modelId="{02AECB6A-F6B6-4A85-BD99-F6ADCEF75F87}">
      <dsp:nvSpPr>
        <dsp:cNvPr id="0" name=""/>
        <dsp:cNvSpPr/>
      </dsp:nvSpPr>
      <dsp:spPr>
        <a:xfrm>
          <a:off x="4903049" y="817902"/>
          <a:ext cx="1255247" cy="1255247"/>
        </a:xfrm>
        <a:prstGeom prst="ellipse">
          <a:avLst/>
        </a:prstGeom>
        <a:solidFill>
          <a:schemeClr val="accent5">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a:t>varsayımlar (</a:t>
          </a:r>
          <a:r>
            <a:rPr lang="tr-TR" sz="1200" kern="1200" dirty="0" err="1"/>
            <a:t>sayıltılar</a:t>
          </a:r>
          <a:r>
            <a:rPr lang="tr-TR" sz="1200" kern="1200" dirty="0"/>
            <a:t>)</a:t>
          </a:r>
        </a:p>
      </dsp:txBody>
      <dsp:txXfrm>
        <a:off x="5086876" y="1001729"/>
        <a:ext cx="887593" cy="887593"/>
      </dsp:txXfrm>
    </dsp:sp>
    <dsp:sp modelId="{88691706-16E3-49B6-8CDC-31A012071DD5}">
      <dsp:nvSpPr>
        <dsp:cNvPr id="0" name=""/>
        <dsp:cNvSpPr/>
      </dsp:nvSpPr>
      <dsp:spPr>
        <a:xfrm>
          <a:off x="4903049" y="2452812"/>
          <a:ext cx="1255247" cy="1255247"/>
        </a:xfrm>
        <a:prstGeom prst="ellipse">
          <a:avLst/>
        </a:prstGeom>
        <a:solidFill>
          <a:schemeClr val="accent5">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a:t>tanımlar</a:t>
          </a:r>
        </a:p>
      </dsp:txBody>
      <dsp:txXfrm>
        <a:off x="5086876" y="2636639"/>
        <a:ext cx="887593" cy="887593"/>
      </dsp:txXfrm>
    </dsp:sp>
    <dsp:sp modelId="{76483CDD-8F3D-4091-AA2E-39E7F45C91A7}">
      <dsp:nvSpPr>
        <dsp:cNvPr id="0" name=""/>
        <dsp:cNvSpPr/>
      </dsp:nvSpPr>
      <dsp:spPr>
        <a:xfrm>
          <a:off x="3487176" y="3270267"/>
          <a:ext cx="1255247" cy="1255247"/>
        </a:xfrm>
        <a:prstGeom prst="ellipse">
          <a:avLst/>
        </a:prstGeom>
        <a:solidFill>
          <a:schemeClr val="accent5">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a:t>sınırlılıklar</a:t>
          </a:r>
        </a:p>
      </dsp:txBody>
      <dsp:txXfrm>
        <a:off x="3671003" y="3454094"/>
        <a:ext cx="887593" cy="887593"/>
      </dsp:txXfrm>
    </dsp:sp>
    <dsp:sp modelId="{4659CF86-BA78-4BD8-B98E-2DFC281085E6}">
      <dsp:nvSpPr>
        <dsp:cNvPr id="0" name=""/>
        <dsp:cNvSpPr/>
      </dsp:nvSpPr>
      <dsp:spPr>
        <a:xfrm>
          <a:off x="2071302" y="2452812"/>
          <a:ext cx="1255247" cy="1255247"/>
        </a:xfrm>
        <a:prstGeom prst="ellipse">
          <a:avLst/>
        </a:prstGeom>
        <a:solidFill>
          <a:schemeClr val="accent5">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a:t>önem</a:t>
          </a:r>
        </a:p>
      </dsp:txBody>
      <dsp:txXfrm>
        <a:off x="2255129" y="2636639"/>
        <a:ext cx="887593" cy="887593"/>
      </dsp:txXfrm>
    </dsp:sp>
    <dsp:sp modelId="{64FD121F-0040-4651-A0C9-F9E9AC440B29}">
      <dsp:nvSpPr>
        <dsp:cNvPr id="0" name=""/>
        <dsp:cNvSpPr/>
      </dsp:nvSpPr>
      <dsp:spPr>
        <a:xfrm>
          <a:off x="2071302" y="817902"/>
          <a:ext cx="1255247" cy="1255247"/>
        </a:xfrm>
        <a:prstGeom prst="ellipse">
          <a:avLst/>
        </a:prstGeom>
        <a:solidFill>
          <a:schemeClr val="accent5">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a:t>amaç (hipotez; denence veya soru cümleleri)</a:t>
          </a:r>
        </a:p>
      </dsp:txBody>
      <dsp:txXfrm>
        <a:off x="2255129" y="1001729"/>
        <a:ext cx="887593" cy="887593"/>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A2D534-FD89-45ED-AFBB-6DE209CAADEE}" type="datetimeFigureOut">
              <a:rPr lang="tr-TR" smtClean="0"/>
              <a:t>9.05.2019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70B9E0-993F-4043-9382-9DF4DFB09AE9}" type="slidenum">
              <a:rPr lang="tr-TR" smtClean="0"/>
              <a:t>‹#›</a:t>
            </a:fld>
            <a:endParaRPr lang="tr-TR"/>
          </a:p>
        </p:txBody>
      </p:sp>
    </p:spTree>
    <p:extLst>
      <p:ext uri="{BB962C8B-B14F-4D97-AF65-F5344CB8AC3E}">
        <p14:creationId xmlns:p14="http://schemas.microsoft.com/office/powerpoint/2010/main" val="2879148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Büyüköztürk ve diğerleri</a:t>
            </a:r>
          </a:p>
        </p:txBody>
      </p:sp>
      <p:sp>
        <p:nvSpPr>
          <p:cNvPr id="4" name="Slayt Numarası Yer Tutucusu 3"/>
          <p:cNvSpPr>
            <a:spLocks noGrp="1"/>
          </p:cNvSpPr>
          <p:nvPr>
            <p:ph type="sldNum" sz="quarter" idx="10"/>
          </p:nvPr>
        </p:nvSpPr>
        <p:spPr/>
        <p:txBody>
          <a:bodyPr/>
          <a:lstStyle/>
          <a:p>
            <a:fld id="{6F70B9E0-993F-4043-9382-9DF4DFB09AE9}" type="slidenum">
              <a:rPr lang="tr-TR" smtClean="0"/>
              <a:t>5</a:t>
            </a:fld>
            <a:endParaRPr lang="tr-TR"/>
          </a:p>
        </p:txBody>
      </p:sp>
    </p:spTree>
    <p:extLst>
      <p:ext uri="{BB962C8B-B14F-4D97-AF65-F5344CB8AC3E}">
        <p14:creationId xmlns:p14="http://schemas.microsoft.com/office/powerpoint/2010/main" val="2864260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Araştırmacı bağımsız değişkenin, bağımlı değişkeni nasıl etkilediğini bulabilmek için kontrol değişkenlerini sabit tutmak</a:t>
            </a:r>
            <a:r>
              <a:rPr lang="tr-TR" baseline="0" dirty="0"/>
              <a:t> ( grupları eşitlemek ) zorundadır. Aksi halde bağımlı değişken üzerindeki değişikliklerin gerçekten bağımsız değişkenden mi, yoksa öteki değişkenlerden mi olduğu bilinemez. O yüzden uygulamada tüm bu değişken türleri birbirine karışabilir.</a:t>
            </a:r>
            <a:endParaRPr lang="tr-TR" dirty="0"/>
          </a:p>
        </p:txBody>
      </p:sp>
      <p:sp>
        <p:nvSpPr>
          <p:cNvPr id="4" name="Slayt Numarası Yer Tutucusu 3"/>
          <p:cNvSpPr>
            <a:spLocks noGrp="1"/>
          </p:cNvSpPr>
          <p:nvPr>
            <p:ph type="sldNum" sz="quarter" idx="10"/>
          </p:nvPr>
        </p:nvSpPr>
        <p:spPr/>
        <p:txBody>
          <a:bodyPr/>
          <a:lstStyle/>
          <a:p>
            <a:fld id="{889151AE-566C-49B5-BEDF-C6EE05CD60CA}" type="slidenum">
              <a:rPr lang="tr-TR" smtClean="0"/>
              <a:t>17</a:t>
            </a:fld>
            <a:endParaRPr lang="tr-TR"/>
          </a:p>
        </p:txBody>
      </p:sp>
    </p:spTree>
    <p:extLst>
      <p:ext uri="{BB962C8B-B14F-4D97-AF65-F5344CB8AC3E}">
        <p14:creationId xmlns:p14="http://schemas.microsoft.com/office/powerpoint/2010/main" val="1158798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5/9/2019</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5/9/2019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85486" y="2025393"/>
            <a:ext cx="7766936" cy="1646302"/>
          </a:xfrm>
        </p:spPr>
        <p:txBody>
          <a:bodyPr/>
          <a:lstStyle/>
          <a:p>
            <a:pPr algn="ctr"/>
            <a:r>
              <a:rPr lang="tr-TR" b="1" dirty="0">
                <a:solidFill>
                  <a:srgbClr val="002060"/>
                </a:solidFill>
                <a:effectLst>
                  <a:outerShdw blurRad="38100" dist="38100" dir="2700000" algn="tl">
                    <a:srgbClr val="000000">
                      <a:alpha val="43137"/>
                    </a:srgbClr>
                  </a:outerShdw>
                </a:effectLst>
              </a:rPr>
              <a:t>PROBLEM VE PROBLEM CÜMLESİ</a:t>
            </a:r>
          </a:p>
        </p:txBody>
      </p:sp>
    </p:spTree>
    <p:extLst>
      <p:ext uri="{BB962C8B-B14F-4D97-AF65-F5344CB8AC3E}">
        <p14:creationId xmlns:p14="http://schemas.microsoft.com/office/powerpoint/2010/main" val="90131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77334" y="609600"/>
            <a:ext cx="8596668" cy="1152293"/>
          </a:xfrm>
        </p:spPr>
        <p:txBody>
          <a:bodyPr>
            <a:normAutofit/>
          </a:bodyPr>
          <a:lstStyle/>
          <a:p>
            <a:pPr lvl="0" algn="r"/>
            <a:r>
              <a:rPr lang="tr-TR" b="1" dirty="0">
                <a:solidFill>
                  <a:schemeClr val="accent2">
                    <a:lumMod val="50000"/>
                  </a:schemeClr>
                </a:solidFill>
              </a:rPr>
              <a:t>Araştırma Probleminin Tanımlanması</a:t>
            </a:r>
            <a:br>
              <a:rPr lang="tr-TR" b="1" dirty="0">
                <a:solidFill>
                  <a:schemeClr val="accent2">
                    <a:lumMod val="50000"/>
                  </a:schemeClr>
                </a:solidFill>
              </a:rPr>
            </a:br>
            <a:r>
              <a:rPr lang="tr-TR" sz="1300" dirty="0">
                <a:solidFill>
                  <a:schemeClr val="accent2">
                    <a:lumMod val="50000"/>
                  </a:schemeClr>
                </a:solidFill>
              </a:rPr>
              <a:t>(</a:t>
            </a:r>
            <a:r>
              <a:rPr lang="tr-TR" sz="1300" dirty="0" err="1">
                <a:solidFill>
                  <a:schemeClr val="accent2">
                    <a:lumMod val="50000"/>
                  </a:schemeClr>
                </a:solidFill>
              </a:rPr>
              <a:t>Guba</a:t>
            </a:r>
            <a:r>
              <a:rPr lang="tr-TR" sz="1300" dirty="0">
                <a:solidFill>
                  <a:schemeClr val="accent2">
                    <a:lumMod val="50000"/>
                  </a:schemeClr>
                </a:solidFill>
              </a:rPr>
              <a:t>, 1961; </a:t>
            </a:r>
            <a:r>
              <a:rPr lang="tr-TR" sz="1300" dirty="0" err="1">
                <a:solidFill>
                  <a:schemeClr val="accent2">
                    <a:lumMod val="50000"/>
                  </a:schemeClr>
                </a:solidFill>
              </a:rPr>
              <a:t>akt</a:t>
            </a:r>
            <a:r>
              <a:rPr lang="tr-TR" sz="1300" dirty="0">
                <a:solidFill>
                  <a:schemeClr val="accent2">
                    <a:lumMod val="50000"/>
                  </a:schemeClr>
                </a:solidFill>
              </a:rPr>
              <a:t>. Balcı, 2011</a:t>
            </a:r>
            <a:r>
              <a:rPr lang="tr-TR" sz="1300" dirty="0"/>
              <a:t>)</a:t>
            </a:r>
            <a:endParaRPr lang="tr-TR" dirty="0"/>
          </a:p>
        </p:txBody>
      </p:sp>
      <p:sp>
        <p:nvSpPr>
          <p:cNvPr id="3" name="İçerik Yer Tutucusu 2"/>
          <p:cNvSpPr>
            <a:spLocks noGrp="1"/>
          </p:cNvSpPr>
          <p:nvPr>
            <p:ph idx="1"/>
          </p:nvPr>
        </p:nvSpPr>
        <p:spPr>
          <a:xfrm>
            <a:off x="677334" y="1846146"/>
            <a:ext cx="8923866" cy="4110962"/>
          </a:xfrm>
        </p:spPr>
        <p:txBody>
          <a:bodyPr>
            <a:normAutofit/>
          </a:bodyPr>
          <a:lstStyle/>
          <a:p>
            <a:pPr lvl="0">
              <a:lnSpc>
                <a:spcPct val="200000"/>
              </a:lnSpc>
            </a:pPr>
            <a:r>
              <a:rPr lang="tr-TR" dirty="0">
                <a:solidFill>
                  <a:schemeClr val="accent2">
                    <a:lumMod val="50000"/>
                  </a:schemeClr>
                </a:solidFill>
              </a:rPr>
              <a:t>Problem, genelde sofistike olarak nitelenen ve problem sahasında göreli olarak az bilgi sahibi olan birinin anlayabileceği </a:t>
            </a:r>
            <a:r>
              <a:rPr lang="tr-TR" b="1" dirty="0">
                <a:solidFill>
                  <a:schemeClr val="accent2">
                    <a:lumMod val="50000"/>
                  </a:schemeClr>
                </a:solidFill>
              </a:rPr>
              <a:t>basit</a:t>
            </a:r>
            <a:r>
              <a:rPr lang="tr-TR" dirty="0">
                <a:solidFill>
                  <a:schemeClr val="accent2">
                    <a:lumMod val="50000"/>
                  </a:schemeClr>
                </a:solidFill>
              </a:rPr>
              <a:t>likte hazırlanmalıdır.</a:t>
            </a:r>
            <a:endParaRPr lang="tr-TR" sz="2800" dirty="0">
              <a:solidFill>
                <a:schemeClr val="accent2">
                  <a:lumMod val="50000"/>
                </a:schemeClr>
              </a:solidFill>
            </a:endParaRPr>
          </a:p>
          <a:p>
            <a:pPr lvl="0">
              <a:lnSpc>
                <a:spcPct val="200000"/>
              </a:lnSpc>
            </a:pPr>
            <a:r>
              <a:rPr lang="tr-TR" dirty="0">
                <a:solidFill>
                  <a:schemeClr val="accent2">
                    <a:lumMod val="50000"/>
                  </a:schemeClr>
                </a:solidFill>
              </a:rPr>
              <a:t>Spesifik araştırma alanı tanımlanmalı ve </a:t>
            </a:r>
            <a:r>
              <a:rPr lang="tr-TR" b="1" dirty="0">
                <a:solidFill>
                  <a:schemeClr val="accent2">
                    <a:lumMod val="50000"/>
                  </a:schemeClr>
                </a:solidFill>
              </a:rPr>
              <a:t>sınırlandırılmalı</a:t>
            </a:r>
            <a:r>
              <a:rPr lang="tr-TR" dirty="0">
                <a:solidFill>
                  <a:schemeClr val="accent2">
                    <a:lumMod val="50000"/>
                  </a:schemeClr>
                </a:solidFill>
              </a:rPr>
              <a:t>dır.</a:t>
            </a:r>
            <a:endParaRPr lang="tr-TR" sz="2800" dirty="0">
              <a:solidFill>
                <a:schemeClr val="accent2">
                  <a:lumMod val="50000"/>
                </a:schemeClr>
              </a:solidFill>
            </a:endParaRPr>
          </a:p>
          <a:p>
            <a:pPr lvl="0">
              <a:lnSpc>
                <a:spcPct val="200000"/>
              </a:lnSpc>
            </a:pPr>
            <a:r>
              <a:rPr lang="tr-TR" dirty="0">
                <a:solidFill>
                  <a:schemeClr val="accent2">
                    <a:lumMod val="50000"/>
                  </a:schemeClr>
                </a:solidFill>
              </a:rPr>
              <a:t>Test edilecek </a:t>
            </a:r>
            <a:r>
              <a:rPr lang="tr-TR" b="1" dirty="0">
                <a:solidFill>
                  <a:schemeClr val="accent2">
                    <a:lumMod val="50000"/>
                  </a:schemeClr>
                </a:solidFill>
              </a:rPr>
              <a:t>hipotez</a:t>
            </a:r>
            <a:r>
              <a:rPr lang="tr-TR" dirty="0">
                <a:solidFill>
                  <a:schemeClr val="accent2">
                    <a:lumMod val="50000"/>
                  </a:schemeClr>
                </a:solidFill>
              </a:rPr>
              <a:t>ler ya da cevaplandırılacak sorular belirtilmelidir.</a:t>
            </a:r>
            <a:endParaRPr lang="tr-TR" sz="2800" dirty="0">
              <a:solidFill>
                <a:schemeClr val="accent2">
                  <a:lumMod val="50000"/>
                </a:schemeClr>
              </a:solidFill>
            </a:endParaRPr>
          </a:p>
          <a:p>
            <a:pPr lvl="0">
              <a:lnSpc>
                <a:spcPct val="200000"/>
              </a:lnSpc>
            </a:pPr>
            <a:r>
              <a:rPr lang="tr-TR" dirty="0">
                <a:solidFill>
                  <a:schemeClr val="accent2">
                    <a:lumMod val="50000"/>
                  </a:schemeClr>
                </a:solidFill>
              </a:rPr>
              <a:t>Araştırmanın </a:t>
            </a:r>
            <a:r>
              <a:rPr lang="tr-TR" b="1" dirty="0">
                <a:solidFill>
                  <a:schemeClr val="accent2">
                    <a:lumMod val="50000"/>
                  </a:schemeClr>
                </a:solidFill>
              </a:rPr>
              <a:t>önemi</a:t>
            </a:r>
            <a:r>
              <a:rPr lang="tr-TR" dirty="0">
                <a:solidFill>
                  <a:schemeClr val="accent2">
                    <a:lumMod val="50000"/>
                  </a:schemeClr>
                </a:solidFill>
              </a:rPr>
              <a:t> kısaca gösterilmelidir.</a:t>
            </a:r>
            <a:endParaRPr lang="tr-TR" sz="2800" dirty="0">
              <a:solidFill>
                <a:schemeClr val="accent2">
                  <a:lumMod val="50000"/>
                </a:schemeClr>
              </a:solidFill>
            </a:endParaRPr>
          </a:p>
          <a:p>
            <a:pPr lvl="0">
              <a:lnSpc>
                <a:spcPct val="200000"/>
              </a:lnSpc>
            </a:pPr>
            <a:r>
              <a:rPr lang="tr-TR" dirty="0">
                <a:solidFill>
                  <a:schemeClr val="accent2">
                    <a:lumMod val="50000"/>
                  </a:schemeClr>
                </a:solidFill>
              </a:rPr>
              <a:t>“Araştırmanın </a:t>
            </a:r>
            <a:r>
              <a:rPr lang="tr-TR" b="1" dirty="0">
                <a:solidFill>
                  <a:schemeClr val="accent2">
                    <a:lumMod val="50000"/>
                  </a:schemeClr>
                </a:solidFill>
              </a:rPr>
              <a:t>amacı</a:t>
            </a:r>
            <a:r>
              <a:rPr lang="tr-TR" dirty="0">
                <a:solidFill>
                  <a:schemeClr val="accent2">
                    <a:lumMod val="50000"/>
                  </a:schemeClr>
                </a:solidFill>
              </a:rPr>
              <a:t> şudur.” gibi açık yazılmış bir cümle bulunmalıdır. </a:t>
            </a:r>
            <a:endParaRPr lang="tr-TR" sz="2800" dirty="0">
              <a:solidFill>
                <a:schemeClr val="accent2">
                  <a:lumMod val="50000"/>
                </a:schemeClr>
              </a:solidFill>
            </a:endParaRPr>
          </a:p>
        </p:txBody>
      </p:sp>
      <p:sp>
        <p:nvSpPr>
          <p:cNvPr id="6" name="Slayt Numarası Yer Tutucusu 5"/>
          <p:cNvSpPr>
            <a:spLocks noGrp="1"/>
          </p:cNvSpPr>
          <p:nvPr>
            <p:ph type="sldNum" sz="quarter" idx="12"/>
          </p:nvPr>
        </p:nvSpPr>
        <p:spPr/>
        <p:txBody>
          <a:bodyPr/>
          <a:lstStyle/>
          <a:p>
            <a:fld id="{F302176B-0E47-46AC-8F43-DAB4B8A37D06}" type="slidenum">
              <a:rPr lang="tr-TR" smtClean="0"/>
              <a:t>10</a:t>
            </a:fld>
            <a:endParaRPr lang="tr-TR"/>
          </a:p>
        </p:txBody>
      </p:sp>
    </p:spTree>
    <p:extLst>
      <p:ext uri="{BB962C8B-B14F-4D97-AF65-F5344CB8AC3E}">
        <p14:creationId xmlns:p14="http://schemas.microsoft.com/office/powerpoint/2010/main" val="715138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662733" y="316425"/>
            <a:ext cx="8407113" cy="6541575"/>
          </a:xfrm>
          <a:prstGeom prst="rect">
            <a:avLst/>
          </a:prstGeom>
        </p:spPr>
      </p:pic>
    </p:spTree>
    <p:extLst>
      <p:ext uri="{BB962C8B-B14F-4D97-AF65-F5344CB8AC3E}">
        <p14:creationId xmlns:p14="http://schemas.microsoft.com/office/powerpoint/2010/main" val="3818776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Bulut Belirtme Çizgisi 9"/>
          <p:cNvSpPr/>
          <p:nvPr/>
        </p:nvSpPr>
        <p:spPr>
          <a:xfrm>
            <a:off x="589416" y="1651565"/>
            <a:ext cx="2664296" cy="1440160"/>
          </a:xfrm>
          <a:prstGeom prst="cloudCallout">
            <a:avLst>
              <a:gd name="adj1" fmla="val 80424"/>
              <a:gd name="adj2" fmla="val -42795"/>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Bulut Belirtme Çizgisi 8"/>
          <p:cNvSpPr/>
          <p:nvPr/>
        </p:nvSpPr>
        <p:spPr>
          <a:xfrm>
            <a:off x="3337064" y="4592762"/>
            <a:ext cx="4271392" cy="1656184"/>
          </a:xfrm>
          <a:prstGeom prst="cloudCallout">
            <a:avLst>
              <a:gd name="adj1" fmla="val -42979"/>
              <a:gd name="adj2" fmla="val -6257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893415420"/>
              </p:ext>
            </p:extLst>
          </p:nvPr>
        </p:nvGraphicFramePr>
        <p:xfrm>
          <a:off x="1147587" y="1073316"/>
          <a:ext cx="7175140" cy="32689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etin kutusu 4"/>
          <p:cNvSpPr txBox="1"/>
          <p:nvPr/>
        </p:nvSpPr>
        <p:spPr>
          <a:xfrm>
            <a:off x="1147587" y="1937412"/>
            <a:ext cx="1944216" cy="646331"/>
          </a:xfrm>
          <a:prstGeom prst="rect">
            <a:avLst/>
          </a:prstGeom>
          <a:noFill/>
        </p:spPr>
        <p:txBody>
          <a:bodyPr wrap="square" rtlCol="0">
            <a:spAutoFit/>
          </a:bodyPr>
          <a:lstStyle/>
          <a:p>
            <a:r>
              <a:rPr lang="tr-TR" dirty="0"/>
              <a:t>Açık, anlaşılır; net olmalı</a:t>
            </a:r>
          </a:p>
        </p:txBody>
      </p:sp>
      <p:sp>
        <p:nvSpPr>
          <p:cNvPr id="6" name="Metin kutusu 5"/>
          <p:cNvSpPr txBox="1"/>
          <p:nvPr/>
        </p:nvSpPr>
        <p:spPr>
          <a:xfrm>
            <a:off x="4032600" y="4978250"/>
            <a:ext cx="2880320" cy="784830"/>
          </a:xfrm>
          <a:prstGeom prst="rect">
            <a:avLst/>
          </a:prstGeom>
          <a:noFill/>
        </p:spPr>
        <p:txBody>
          <a:bodyPr wrap="square" rtlCol="0">
            <a:spAutoFit/>
          </a:bodyPr>
          <a:lstStyle/>
          <a:p>
            <a:r>
              <a:rPr lang="tr-TR" sz="1500" dirty="0"/>
              <a:t>Problem cümlesi araştırmanın </a:t>
            </a:r>
            <a:r>
              <a:rPr lang="tr-TR" sz="1500" b="1" dirty="0"/>
              <a:t>değişkenlerini</a:t>
            </a:r>
            <a:r>
              <a:rPr lang="tr-TR" sz="1500" dirty="0"/>
              <a:t>, </a:t>
            </a:r>
            <a:r>
              <a:rPr lang="tr-TR" sz="1500" b="1" dirty="0"/>
              <a:t>evrenini</a:t>
            </a:r>
            <a:r>
              <a:rPr lang="tr-TR" sz="1500" dirty="0"/>
              <a:t> ve </a:t>
            </a:r>
            <a:r>
              <a:rPr lang="tr-TR" sz="1500" b="1" dirty="0"/>
              <a:t>problem mantığını</a:t>
            </a:r>
            <a:r>
              <a:rPr lang="tr-TR" sz="1500" dirty="0"/>
              <a:t> verebilmeli</a:t>
            </a:r>
          </a:p>
        </p:txBody>
      </p:sp>
      <p:sp>
        <p:nvSpPr>
          <p:cNvPr id="7" name="Bulut Belirtme Çizgisi 6"/>
          <p:cNvSpPr/>
          <p:nvPr/>
        </p:nvSpPr>
        <p:spPr>
          <a:xfrm>
            <a:off x="5916268" y="1351996"/>
            <a:ext cx="3384376" cy="1610119"/>
          </a:xfrm>
          <a:prstGeom prst="cloudCallout">
            <a:avLst>
              <a:gd name="adj1" fmla="val -37614"/>
              <a:gd name="adj2" fmla="val 9495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a:t>ööööööööönvcxvxv</a:t>
            </a:r>
            <a:endParaRPr lang="tr-TR" dirty="0"/>
          </a:p>
        </p:txBody>
      </p:sp>
      <p:pic>
        <p:nvPicPr>
          <p:cNvPr id="8" name="Resim 7"/>
          <p:cNvPicPr>
            <a:picLocks noChangeAspect="1"/>
          </p:cNvPicPr>
          <p:nvPr/>
        </p:nvPicPr>
        <p:blipFill>
          <a:blip r:embed="rId7"/>
          <a:stretch>
            <a:fillRect/>
          </a:stretch>
        </p:blipFill>
        <p:spPr>
          <a:xfrm>
            <a:off x="6549901" y="1755928"/>
            <a:ext cx="2572735" cy="1042506"/>
          </a:xfrm>
          <a:prstGeom prst="rect">
            <a:avLst/>
          </a:prstGeom>
        </p:spPr>
      </p:pic>
    </p:spTree>
    <p:extLst>
      <p:ext uri="{BB962C8B-B14F-4D97-AF65-F5344CB8AC3E}">
        <p14:creationId xmlns:p14="http://schemas.microsoft.com/office/powerpoint/2010/main" val="3533694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Problem tanımlanırken…</a:t>
            </a:r>
          </a:p>
        </p:txBody>
      </p:sp>
      <p:sp>
        <p:nvSpPr>
          <p:cNvPr id="3" name="İçerik Yer Tutucusu 2"/>
          <p:cNvSpPr>
            <a:spLocks noGrp="1"/>
          </p:cNvSpPr>
          <p:nvPr>
            <p:ph idx="1"/>
          </p:nvPr>
        </p:nvSpPr>
        <p:spPr/>
        <p:txBody>
          <a:bodyPr>
            <a:normAutofit/>
          </a:bodyPr>
          <a:lstStyle/>
          <a:p>
            <a:r>
              <a:rPr lang="tr-TR" b="1" dirty="0">
                <a:solidFill>
                  <a:srgbClr val="002060"/>
                </a:solidFill>
              </a:rPr>
              <a:t>Problemin berraklaşması için yapılan </a:t>
            </a:r>
            <a:r>
              <a:rPr lang="tr-TR" b="1" dirty="0" err="1">
                <a:solidFill>
                  <a:srgbClr val="002060"/>
                </a:solidFill>
              </a:rPr>
              <a:t>alanyazın</a:t>
            </a:r>
            <a:r>
              <a:rPr lang="tr-TR" b="1" dirty="0">
                <a:solidFill>
                  <a:srgbClr val="002060"/>
                </a:solidFill>
              </a:rPr>
              <a:t> taraması ve konu üzerinde uzunca düşünülür.</a:t>
            </a:r>
          </a:p>
          <a:p>
            <a:endParaRPr lang="tr-TR" b="1" dirty="0">
              <a:solidFill>
                <a:srgbClr val="002060"/>
              </a:solidFill>
            </a:endParaRPr>
          </a:p>
          <a:p>
            <a:r>
              <a:rPr lang="tr-TR" b="1" dirty="0">
                <a:solidFill>
                  <a:srgbClr val="002060"/>
                </a:solidFill>
              </a:rPr>
              <a:t>Bütünleştirme, sınırlandırma ve tanımlama aşamaları, birbirini izleyen paragraflar içinde ya da konu başlıkları altında verilir. </a:t>
            </a:r>
          </a:p>
          <a:p>
            <a:pPr marL="0" indent="0">
              <a:buNone/>
            </a:pPr>
            <a:endParaRPr lang="tr-TR" b="1" dirty="0">
              <a:solidFill>
                <a:srgbClr val="002060"/>
              </a:solidFill>
            </a:endParaRPr>
          </a:p>
          <a:p>
            <a:r>
              <a:rPr lang="tr-TR" b="1" dirty="0">
                <a:solidFill>
                  <a:srgbClr val="002060"/>
                </a:solidFill>
              </a:rPr>
              <a:t>Bir ‘problem’ başlığı altında en az üç paragraflık açıklama bulunur.</a:t>
            </a:r>
          </a:p>
        </p:txBody>
      </p:sp>
      <p:sp>
        <p:nvSpPr>
          <p:cNvPr id="4" name="Veri Yer Tutucusu 3"/>
          <p:cNvSpPr>
            <a:spLocks noGrp="1"/>
          </p:cNvSpPr>
          <p:nvPr>
            <p:ph type="dt" sz="half" idx="10"/>
          </p:nvPr>
        </p:nvSpPr>
        <p:spPr/>
        <p:txBody>
          <a:bodyPr/>
          <a:lstStyle/>
          <a:p>
            <a:r>
              <a:rPr lang="tr-TR"/>
              <a:t>21.10.2015</a:t>
            </a:r>
          </a:p>
        </p:txBody>
      </p:sp>
      <p:sp>
        <p:nvSpPr>
          <p:cNvPr id="5" name="Altbilgi Yer Tutucusu 4"/>
          <p:cNvSpPr>
            <a:spLocks noGrp="1"/>
          </p:cNvSpPr>
          <p:nvPr>
            <p:ph type="ftr" sz="quarter" idx="11"/>
          </p:nvPr>
        </p:nvSpPr>
        <p:spPr/>
        <p:txBody>
          <a:bodyPr/>
          <a:lstStyle/>
          <a:p>
            <a:r>
              <a:rPr lang="tr-TR"/>
              <a:t>Araştırma Probleminin Belirlenmesi ve Tanımlanması</a:t>
            </a:r>
          </a:p>
        </p:txBody>
      </p:sp>
      <p:sp>
        <p:nvSpPr>
          <p:cNvPr id="6" name="Slayt Numarası Yer Tutucusu 5"/>
          <p:cNvSpPr>
            <a:spLocks noGrp="1"/>
          </p:cNvSpPr>
          <p:nvPr>
            <p:ph type="sldNum" sz="quarter" idx="12"/>
          </p:nvPr>
        </p:nvSpPr>
        <p:spPr/>
        <p:txBody>
          <a:bodyPr/>
          <a:lstStyle/>
          <a:p>
            <a:fld id="{F302176B-0E47-46AC-8F43-DAB4B8A37D06}" type="slidenum">
              <a:rPr lang="tr-TR" smtClean="0"/>
              <a:t>13</a:t>
            </a:fld>
            <a:endParaRPr lang="tr-TR"/>
          </a:p>
        </p:txBody>
      </p:sp>
    </p:spTree>
    <p:extLst>
      <p:ext uri="{BB962C8B-B14F-4D97-AF65-F5344CB8AC3E}">
        <p14:creationId xmlns:p14="http://schemas.microsoft.com/office/powerpoint/2010/main" val="1636516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111405"/>
            <a:ext cx="8596668" cy="1320800"/>
          </a:xfrm>
        </p:spPr>
        <p:txBody>
          <a:bodyPr/>
          <a:lstStyle/>
          <a:p>
            <a:r>
              <a:rPr lang="tr-TR" sz="2800" b="1" dirty="0">
                <a:solidFill>
                  <a:schemeClr val="accent2">
                    <a:lumMod val="50000"/>
                  </a:schemeClr>
                </a:solidFill>
              </a:rPr>
              <a:t>Araştırma problemi tanımlanırken,</a:t>
            </a:r>
            <a:br>
              <a:rPr lang="tr-TR" sz="2800" b="1" dirty="0">
                <a:solidFill>
                  <a:schemeClr val="accent2">
                    <a:lumMod val="50000"/>
                  </a:schemeClr>
                </a:solidFill>
              </a:rPr>
            </a:br>
            <a:endParaRPr lang="tr-TR" sz="2800" b="1" dirty="0">
              <a:solidFill>
                <a:schemeClr val="accent2">
                  <a:lumMod val="50000"/>
                </a:schemeClr>
              </a:solidFill>
            </a:endParaRPr>
          </a:p>
        </p:txBody>
      </p:sp>
      <p:sp>
        <p:nvSpPr>
          <p:cNvPr id="3" name="İçerik Yer Tutucusu 2"/>
          <p:cNvSpPr>
            <a:spLocks noGrp="1"/>
          </p:cNvSpPr>
          <p:nvPr>
            <p:ph idx="1"/>
          </p:nvPr>
        </p:nvSpPr>
        <p:spPr/>
        <p:txBody>
          <a:bodyPr/>
          <a:lstStyle/>
          <a:p>
            <a:pPr>
              <a:buClr>
                <a:schemeClr val="accent3"/>
              </a:buClr>
              <a:defRPr/>
            </a:pPr>
            <a:r>
              <a:rPr lang="tr-TR" b="1" dirty="0">
                <a:solidFill>
                  <a:schemeClr val="accent2">
                    <a:lumMod val="50000"/>
                  </a:schemeClr>
                </a:solidFill>
              </a:rPr>
              <a:t>Özellikle birkaç paragrafta okuyuculara araştırma tanıtılır.</a:t>
            </a:r>
          </a:p>
          <a:p>
            <a:pPr>
              <a:buClr>
                <a:schemeClr val="accent3"/>
              </a:buClr>
              <a:defRPr/>
            </a:pPr>
            <a:r>
              <a:rPr lang="tr-TR" b="1" dirty="0">
                <a:solidFill>
                  <a:schemeClr val="accent2">
                    <a:lumMod val="50000"/>
                  </a:schemeClr>
                </a:solidFill>
              </a:rPr>
              <a:t>Okuyuculara araştırmanın önemi ifade edilir</a:t>
            </a:r>
          </a:p>
          <a:p>
            <a:pPr>
              <a:buClr>
                <a:schemeClr val="accent3"/>
              </a:buClr>
              <a:defRPr/>
            </a:pPr>
            <a:r>
              <a:rPr lang="tr-TR" b="1" dirty="0">
                <a:solidFill>
                  <a:schemeClr val="accent2">
                    <a:lumMod val="50000"/>
                  </a:schemeClr>
                </a:solidFill>
              </a:rPr>
              <a:t>Problem ifade edilerek, bu alanda yapılan araştırmalara hakkında bilgiler verilir. </a:t>
            </a:r>
          </a:p>
          <a:p>
            <a:pPr>
              <a:buClr>
                <a:schemeClr val="accent3"/>
              </a:buClr>
              <a:defRPr/>
            </a:pPr>
            <a:r>
              <a:rPr lang="tr-TR" b="1" dirty="0">
                <a:solidFill>
                  <a:schemeClr val="accent2">
                    <a:lumMod val="50000"/>
                  </a:schemeClr>
                </a:solidFill>
              </a:rPr>
              <a:t>Araştırma yapılacak alanla ilgili genel bir çerçeve hazırlanır.</a:t>
            </a:r>
          </a:p>
          <a:p>
            <a:endParaRPr lang="tr-TR" dirty="0"/>
          </a:p>
        </p:txBody>
      </p:sp>
    </p:spTree>
    <p:extLst>
      <p:ext uri="{BB962C8B-B14F-4D97-AF65-F5344CB8AC3E}">
        <p14:creationId xmlns:p14="http://schemas.microsoft.com/office/powerpoint/2010/main" val="1235227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000" b="1" dirty="0">
                <a:solidFill>
                  <a:schemeClr val="accent2">
                    <a:lumMod val="50000"/>
                  </a:schemeClr>
                </a:solidFill>
              </a:rPr>
              <a:t>Kavram-Yapı ve Değişkenler</a:t>
            </a:r>
          </a:p>
        </p:txBody>
      </p:sp>
      <p:sp>
        <p:nvSpPr>
          <p:cNvPr id="3" name="İçerik Yer Tutucusu 2"/>
          <p:cNvSpPr>
            <a:spLocks noGrp="1"/>
          </p:cNvSpPr>
          <p:nvPr>
            <p:ph idx="1"/>
          </p:nvPr>
        </p:nvSpPr>
        <p:spPr>
          <a:xfrm>
            <a:off x="677334" y="1672683"/>
            <a:ext cx="8812354" cy="4368679"/>
          </a:xfrm>
        </p:spPr>
        <p:txBody>
          <a:bodyPr>
            <a:normAutofit/>
          </a:bodyPr>
          <a:lstStyle/>
          <a:p>
            <a:pPr algn="just"/>
            <a:r>
              <a:rPr lang="tr-TR" dirty="0"/>
              <a:t>Araştırma boyunca gerçekte araştırılan ve ölçülen şeye </a:t>
            </a:r>
            <a:r>
              <a:rPr lang="tr-TR" b="1" dirty="0"/>
              <a:t>kavram</a:t>
            </a:r>
            <a:r>
              <a:rPr lang="tr-TR" dirty="0"/>
              <a:t> denir. Kavramlar olayların soyutlanması ve olayların bir tür tanımlarıdır.</a:t>
            </a:r>
          </a:p>
          <a:p>
            <a:pPr marL="0" indent="0" algn="just">
              <a:buNone/>
            </a:pPr>
            <a:endParaRPr lang="tr-TR" dirty="0"/>
          </a:p>
          <a:p>
            <a:pPr algn="just"/>
            <a:r>
              <a:rPr lang="tr-TR" dirty="0"/>
              <a:t> Üst düzeydeki kavramların </a:t>
            </a:r>
            <a:r>
              <a:rPr lang="tr-TR" b="1" dirty="0"/>
              <a:t>yapılar</a:t>
            </a:r>
            <a:r>
              <a:rPr lang="tr-TR" dirty="0"/>
              <a:t>ı oluşturduğunu düşünebiliriz. Yapılar da kavramlar gibi doğrudan gözlenemez, karmaşık soyutlamalardır: mutluluk, bunalım… vb. gibi.</a:t>
            </a:r>
          </a:p>
          <a:p>
            <a:pPr marL="0" indent="0" algn="just">
              <a:buNone/>
            </a:pPr>
            <a:endParaRPr lang="tr-TR" dirty="0"/>
          </a:p>
          <a:p>
            <a:pPr algn="just"/>
            <a:r>
              <a:rPr lang="tr-TR" dirty="0"/>
              <a:t> Kavram ve yapıları ölçmede kullanılan göstergelere </a:t>
            </a:r>
            <a:r>
              <a:rPr lang="tr-TR" b="1" dirty="0"/>
              <a:t>değişken</a:t>
            </a:r>
            <a:r>
              <a:rPr lang="tr-TR" dirty="0"/>
              <a:t> denir (Balcı, 2011:63).</a:t>
            </a:r>
          </a:p>
          <a:p>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15</a:t>
            </a:fld>
            <a:endParaRPr lang="tr-TR"/>
          </a:p>
        </p:txBody>
      </p:sp>
    </p:spTree>
    <p:extLst>
      <p:ext uri="{BB962C8B-B14F-4D97-AF65-F5344CB8AC3E}">
        <p14:creationId xmlns:p14="http://schemas.microsoft.com/office/powerpoint/2010/main" val="1444117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Problem Tanımlamada Değişkenler</a:t>
            </a:r>
          </a:p>
        </p:txBody>
      </p:sp>
      <p:sp>
        <p:nvSpPr>
          <p:cNvPr id="3" name="İçerik Yer Tutucusu 2"/>
          <p:cNvSpPr>
            <a:spLocks noGrp="1"/>
          </p:cNvSpPr>
          <p:nvPr>
            <p:ph idx="1"/>
          </p:nvPr>
        </p:nvSpPr>
        <p:spPr/>
        <p:txBody>
          <a:bodyPr>
            <a:normAutofit/>
          </a:bodyPr>
          <a:lstStyle/>
          <a:p>
            <a:pPr marL="0" indent="0">
              <a:buNone/>
            </a:pPr>
            <a:r>
              <a:rPr lang="tr-TR" b="1" u="sng" dirty="0"/>
              <a:t>Değişken</a:t>
            </a:r>
            <a:r>
              <a:rPr lang="tr-TR" dirty="0"/>
              <a:t>: En az iki değer alabilen her şey (</a:t>
            </a:r>
            <a:r>
              <a:rPr lang="tr-TR" dirty="0" err="1"/>
              <a:t>Karasar</a:t>
            </a:r>
            <a:r>
              <a:rPr lang="tr-TR" dirty="0"/>
              <a:t>, 2005:60) veya gözlemden gözleme değişik değerler alabilen objeler, özellikler ya da durumlardır (Arıcı,1972:10). </a:t>
            </a:r>
          </a:p>
          <a:p>
            <a:pPr marL="0" indent="0">
              <a:buNone/>
            </a:pPr>
            <a:r>
              <a:rPr lang="tr-TR" b="1" u="sng" dirty="0"/>
              <a:t>Değişken türleri:</a:t>
            </a:r>
          </a:p>
          <a:p>
            <a:r>
              <a:rPr lang="tr-TR" dirty="0"/>
              <a:t>Bir değişken belli seçenek ve değerlerden başkasını alamıyor ve yalnızca tam sayılarla ifade ediliyorsa </a:t>
            </a:r>
            <a:r>
              <a:rPr lang="tr-TR" b="1" dirty="0"/>
              <a:t>süreksiz</a:t>
            </a:r>
            <a:r>
              <a:rPr lang="tr-TR" dirty="0"/>
              <a:t> (</a:t>
            </a:r>
            <a:r>
              <a:rPr lang="tr-TR" dirty="0" err="1"/>
              <a:t>geçişsiz</a:t>
            </a:r>
            <a:r>
              <a:rPr lang="tr-TR" dirty="0"/>
              <a:t>); nitel değişkendir (cinsiyet gibi).</a:t>
            </a:r>
          </a:p>
          <a:p>
            <a:r>
              <a:rPr lang="tr-TR" dirty="0"/>
              <a:t>Kesirli olarak ifade edilen değişkenler ise </a:t>
            </a:r>
            <a:r>
              <a:rPr lang="tr-TR" b="1" dirty="0"/>
              <a:t>sürekli</a:t>
            </a:r>
            <a:r>
              <a:rPr lang="tr-TR" dirty="0"/>
              <a:t> (geçişli); nicel değişkendir (yaş, boy gibi).</a:t>
            </a:r>
          </a:p>
          <a:p>
            <a:endParaRPr lang="tr-TR" dirty="0"/>
          </a:p>
          <a:p>
            <a:endParaRPr lang="tr-TR" dirty="0"/>
          </a:p>
        </p:txBody>
      </p:sp>
      <p:sp>
        <p:nvSpPr>
          <p:cNvPr id="4" name="Veri Yer Tutucusu 3"/>
          <p:cNvSpPr>
            <a:spLocks noGrp="1"/>
          </p:cNvSpPr>
          <p:nvPr>
            <p:ph type="dt" sz="half" idx="10"/>
          </p:nvPr>
        </p:nvSpPr>
        <p:spPr/>
        <p:txBody>
          <a:bodyPr/>
          <a:lstStyle/>
          <a:p>
            <a:r>
              <a:rPr lang="tr-TR"/>
              <a:t>21.10.2015</a:t>
            </a:r>
          </a:p>
        </p:txBody>
      </p:sp>
      <p:sp>
        <p:nvSpPr>
          <p:cNvPr id="5" name="Altbilgi Yer Tutucusu 4"/>
          <p:cNvSpPr>
            <a:spLocks noGrp="1"/>
          </p:cNvSpPr>
          <p:nvPr>
            <p:ph type="ftr" sz="quarter" idx="11"/>
          </p:nvPr>
        </p:nvSpPr>
        <p:spPr/>
        <p:txBody>
          <a:bodyPr/>
          <a:lstStyle/>
          <a:p>
            <a:r>
              <a:rPr lang="tr-TR"/>
              <a:t>Araştırma Probleminin Belirlenmesi ve Tanımlanması</a:t>
            </a:r>
          </a:p>
        </p:txBody>
      </p:sp>
      <p:sp>
        <p:nvSpPr>
          <p:cNvPr id="6" name="Slayt Numarası Yer Tutucusu 5"/>
          <p:cNvSpPr>
            <a:spLocks noGrp="1"/>
          </p:cNvSpPr>
          <p:nvPr>
            <p:ph type="sldNum" sz="quarter" idx="12"/>
          </p:nvPr>
        </p:nvSpPr>
        <p:spPr/>
        <p:txBody>
          <a:bodyPr/>
          <a:lstStyle/>
          <a:p>
            <a:fld id="{F302176B-0E47-46AC-8F43-DAB4B8A37D06}" type="slidenum">
              <a:rPr lang="tr-TR" smtClean="0"/>
              <a:t>16</a:t>
            </a:fld>
            <a:endParaRPr lang="tr-TR"/>
          </a:p>
        </p:txBody>
      </p:sp>
    </p:spTree>
    <p:extLst>
      <p:ext uri="{BB962C8B-B14F-4D97-AF65-F5344CB8AC3E}">
        <p14:creationId xmlns:p14="http://schemas.microsoft.com/office/powerpoint/2010/main" val="4241300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000" b="1" dirty="0">
                <a:solidFill>
                  <a:schemeClr val="accent2">
                    <a:lumMod val="50000"/>
                  </a:schemeClr>
                </a:solidFill>
              </a:rPr>
              <a:t>Kontrol şekillerine göre değişkenler</a:t>
            </a:r>
          </a:p>
        </p:txBody>
      </p:sp>
      <p:graphicFrame>
        <p:nvGraphicFramePr>
          <p:cNvPr id="5" name="İçerik Yer Tutucusu 4"/>
          <p:cNvGraphicFramePr>
            <a:graphicFrameLocks noGrp="1"/>
          </p:cNvGraphicFramePr>
          <p:nvPr>
            <p:ph idx="1"/>
            <p:extLst/>
          </p:nvPr>
        </p:nvGraphicFramePr>
        <p:xfrm>
          <a:off x="702731" y="1338146"/>
          <a:ext cx="8742351" cy="50683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ayt Numarası Yer Tutucusu 5"/>
          <p:cNvSpPr>
            <a:spLocks noGrp="1"/>
          </p:cNvSpPr>
          <p:nvPr>
            <p:ph type="sldNum" sz="quarter" idx="12"/>
          </p:nvPr>
        </p:nvSpPr>
        <p:spPr/>
        <p:txBody>
          <a:bodyPr/>
          <a:lstStyle/>
          <a:p>
            <a:fld id="{F302176B-0E47-46AC-8F43-DAB4B8A37D06}" type="slidenum">
              <a:rPr lang="tr-TR" smtClean="0"/>
              <a:t>17</a:t>
            </a:fld>
            <a:endParaRPr lang="tr-TR"/>
          </a:p>
        </p:txBody>
      </p:sp>
    </p:spTree>
    <p:extLst>
      <p:ext uri="{BB962C8B-B14F-4D97-AF65-F5344CB8AC3E}">
        <p14:creationId xmlns:p14="http://schemas.microsoft.com/office/powerpoint/2010/main" val="2872936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200000"/>
              </a:lnSpc>
            </a:pPr>
            <a:r>
              <a:rPr lang="tr-TR" b="1" dirty="0">
                <a:solidFill>
                  <a:schemeClr val="accent2">
                    <a:lumMod val="50000"/>
                  </a:schemeClr>
                </a:solidFill>
              </a:rPr>
              <a:t>Araştırmada problem tanımı statik bir süreç değildir. Sürekli gelişen ve olgunlaşan bir dinamizme sahiptir. </a:t>
            </a:r>
          </a:p>
          <a:p>
            <a:pPr algn="just">
              <a:lnSpc>
                <a:spcPct val="200000"/>
              </a:lnSpc>
            </a:pPr>
            <a:r>
              <a:rPr lang="tr-TR" b="1" dirty="0">
                <a:solidFill>
                  <a:schemeClr val="accent2">
                    <a:lumMod val="50000"/>
                  </a:schemeClr>
                </a:solidFill>
              </a:rPr>
              <a:t>Araştırma geliştikçe problem tanımı da olgunlaşır ve gelişir. </a:t>
            </a:r>
          </a:p>
          <a:p>
            <a:pPr algn="just">
              <a:lnSpc>
                <a:spcPct val="200000"/>
              </a:lnSpc>
            </a:pPr>
            <a:r>
              <a:rPr lang="tr-TR" b="1" dirty="0">
                <a:solidFill>
                  <a:schemeClr val="accent2">
                    <a:lumMod val="50000"/>
                  </a:schemeClr>
                </a:solidFill>
              </a:rPr>
              <a:t>Belki de araştırma tamamlandığında problem tanımı da tamamlanmış olur ( Balcı, 2011: 65).</a:t>
            </a:r>
          </a:p>
        </p:txBody>
      </p:sp>
    </p:spTree>
    <p:extLst>
      <p:ext uri="{BB962C8B-B14F-4D97-AF65-F5344CB8AC3E}">
        <p14:creationId xmlns:p14="http://schemas.microsoft.com/office/powerpoint/2010/main" val="3313910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000" b="1" dirty="0">
                <a:solidFill>
                  <a:prstClr val="black"/>
                </a:solidFill>
                <a:latin typeface="Calibri"/>
              </a:rPr>
              <a:t>Bir araştırma raporunun giriş bölümünde yer alan problem, amaç (hipotez; denence veya soru cümleleri), önem, varsayımlar (</a:t>
            </a:r>
            <a:r>
              <a:rPr lang="tr-TR" sz="2000" b="1" dirty="0" err="1">
                <a:solidFill>
                  <a:prstClr val="black"/>
                </a:solidFill>
                <a:latin typeface="Calibri"/>
              </a:rPr>
              <a:t>sayıltılar</a:t>
            </a:r>
            <a:r>
              <a:rPr lang="tr-TR" sz="2000" b="1" dirty="0">
                <a:solidFill>
                  <a:prstClr val="black"/>
                </a:solidFill>
                <a:latin typeface="Calibri"/>
              </a:rPr>
              <a:t>), sınırlılıklar ve tanımlardır ( </a:t>
            </a:r>
            <a:r>
              <a:rPr lang="tr-TR" sz="2000" b="1" dirty="0" err="1">
                <a:solidFill>
                  <a:prstClr val="black"/>
                </a:solidFill>
                <a:latin typeface="Calibri"/>
              </a:rPr>
              <a:t>Karasar</a:t>
            </a:r>
            <a:r>
              <a:rPr lang="tr-TR" sz="2000" b="1" dirty="0">
                <a:solidFill>
                  <a:prstClr val="black"/>
                </a:solidFill>
                <a:latin typeface="Calibri"/>
              </a:rPr>
              <a:t>, 2005:54). </a:t>
            </a:r>
            <a:br>
              <a:rPr lang="tr-TR" sz="2000" b="1" dirty="0">
                <a:solidFill>
                  <a:prstClr val="black"/>
                </a:solidFill>
                <a:latin typeface="Calibri"/>
              </a:rPr>
            </a:br>
            <a:endParaRPr lang="tr-TR" dirty="0"/>
          </a:p>
        </p:txBody>
      </p:sp>
      <p:graphicFrame>
        <p:nvGraphicFramePr>
          <p:cNvPr id="4" name="İçerik Yer Tutucusu 3"/>
          <p:cNvGraphicFramePr>
            <a:graphicFrameLocks/>
          </p:cNvGraphicFramePr>
          <p:nvPr>
            <p:extLst>
              <p:ext uri="{D42A27DB-BD31-4B8C-83A1-F6EECF244321}">
                <p14:modId xmlns:p14="http://schemas.microsoft.com/office/powerpoint/2010/main" val="224192902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610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6010" y="1771705"/>
            <a:ext cx="8596668" cy="3880773"/>
          </a:xfrm>
        </p:spPr>
        <p:txBody>
          <a:bodyPr/>
          <a:lstStyle/>
          <a:p>
            <a:pPr algn="just">
              <a:lnSpc>
                <a:spcPct val="250000"/>
              </a:lnSpc>
            </a:pPr>
            <a:r>
              <a:rPr lang="tr-TR" sz="2400" dirty="0">
                <a:solidFill>
                  <a:srgbClr val="002060"/>
                </a:solidFill>
                <a:effectLst>
                  <a:outerShdw blurRad="38100" dist="38100" dir="2700000" algn="tl">
                    <a:srgbClr val="000000">
                      <a:alpha val="43137"/>
                    </a:srgbClr>
                  </a:outerShdw>
                </a:effectLst>
              </a:rPr>
              <a:t>Giderilmek istenen her güçlük problemdir.</a:t>
            </a:r>
          </a:p>
          <a:p>
            <a:pPr algn="just">
              <a:lnSpc>
                <a:spcPct val="250000"/>
              </a:lnSpc>
            </a:pPr>
            <a:r>
              <a:rPr lang="tr-TR" sz="2400" dirty="0">
                <a:solidFill>
                  <a:srgbClr val="002060"/>
                </a:solidFill>
                <a:effectLst>
                  <a:outerShdw blurRad="38100" dist="38100" dir="2700000" algn="tl">
                    <a:srgbClr val="000000">
                      <a:alpha val="43137"/>
                    </a:srgbClr>
                  </a:outerShdw>
                </a:effectLst>
              </a:rPr>
              <a:t>Problem insanları rahatsız eden bir durumdur.</a:t>
            </a:r>
          </a:p>
          <a:p>
            <a:endParaRPr lang="tr-TR" dirty="0"/>
          </a:p>
        </p:txBody>
      </p:sp>
    </p:spTree>
    <p:extLst>
      <p:ext uri="{BB962C8B-B14F-4D97-AF65-F5344CB8AC3E}">
        <p14:creationId xmlns:p14="http://schemas.microsoft.com/office/powerpoint/2010/main" val="39857929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Problem durumu </a:t>
            </a:r>
          </a:p>
        </p:txBody>
      </p:sp>
      <p:sp>
        <p:nvSpPr>
          <p:cNvPr id="3" name="İçerik Yer Tutucusu 2"/>
          <p:cNvSpPr>
            <a:spLocks noGrp="1"/>
          </p:cNvSpPr>
          <p:nvPr>
            <p:ph idx="1"/>
          </p:nvPr>
        </p:nvSpPr>
        <p:spPr>
          <a:xfrm>
            <a:off x="677334" y="1413457"/>
            <a:ext cx="8596668" cy="3880773"/>
          </a:xfrm>
        </p:spPr>
        <p:txBody>
          <a:bodyPr>
            <a:normAutofit fontScale="92500" lnSpcReduction="10000"/>
          </a:bodyPr>
          <a:lstStyle/>
          <a:p>
            <a:pPr algn="just">
              <a:lnSpc>
                <a:spcPct val="150000"/>
              </a:lnSpc>
            </a:pPr>
            <a:r>
              <a:rPr lang="tr-TR" b="1" dirty="0">
                <a:solidFill>
                  <a:schemeClr val="accent2">
                    <a:lumMod val="50000"/>
                  </a:schemeClr>
                </a:solidFill>
              </a:rPr>
              <a:t>Matematik eğitimi ve öğretiminin başarısı öğretmen ve öğrencilerin birlikte çalışmasında gizlidir. Tüm bu söz edilen problemlerde öncelikli olarak öğretmen ve öğrenciler karşı karşıya kalmaktadır. Bu problemlerin giderilebilmesinde, öğretimde yer alan öğretmenler ve öğrenciler tarafından etkinliklerin nasıl değerlendirildiğinin incelenmesine gereksinim duyulmaktadır. Öğretmenler ve öğrenciler tarafından sınıf içi etkinliklerin nasıl algılandığının belirlenmesini hedefleyen bu çalışmanın </a:t>
            </a:r>
            <a:r>
              <a:rPr lang="tr-TR" b="1" dirty="0" err="1">
                <a:solidFill>
                  <a:schemeClr val="accent2">
                    <a:lumMod val="50000"/>
                  </a:schemeClr>
                </a:solidFill>
              </a:rPr>
              <a:t>alanyazına</a:t>
            </a:r>
            <a:r>
              <a:rPr lang="tr-TR" b="1" dirty="0">
                <a:solidFill>
                  <a:schemeClr val="accent2">
                    <a:lumMod val="50000"/>
                  </a:schemeClr>
                </a:solidFill>
              </a:rPr>
              <a:t> önemli katkılar sağlayacağı düşünülmektedir. Belirtilen noktalardan hareketle uygulanan etkinliklerin öğretmen ve öğrenci görüşleri alınarak derinlemesine incelenmesine gereksinim duyulmuştur. </a:t>
            </a:r>
          </a:p>
        </p:txBody>
      </p:sp>
    </p:spTree>
    <p:extLst>
      <p:ext uri="{BB962C8B-B14F-4D97-AF65-F5344CB8AC3E}">
        <p14:creationId xmlns:p14="http://schemas.microsoft.com/office/powerpoint/2010/main" val="19580875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0397" y="1776249"/>
            <a:ext cx="8596668" cy="1320800"/>
          </a:xfrm>
        </p:spPr>
        <p:txBody>
          <a:bodyPr>
            <a:normAutofit fontScale="90000"/>
          </a:bodyPr>
          <a:lstStyle/>
          <a:p>
            <a:pPr>
              <a:lnSpc>
                <a:spcPct val="200000"/>
              </a:lnSpc>
            </a:pPr>
            <a:r>
              <a:rPr lang="tr-TR" sz="2000" b="1" dirty="0">
                <a:solidFill>
                  <a:srgbClr val="002060"/>
                </a:solidFill>
              </a:rPr>
              <a:t>Örnek problem cümlesi </a:t>
            </a:r>
            <a:r>
              <a:rPr lang="tr-TR" sz="1500" dirty="0"/>
              <a:t/>
            </a:r>
            <a:br>
              <a:rPr lang="tr-TR" sz="1500" dirty="0"/>
            </a:br>
            <a:r>
              <a:rPr lang="tr-TR" sz="1500" dirty="0">
                <a:solidFill>
                  <a:schemeClr val="accent2">
                    <a:lumMod val="50000"/>
                  </a:schemeClr>
                </a:solidFill>
              </a:rPr>
              <a:t>...</a:t>
            </a:r>
            <a:r>
              <a:rPr lang="tr-TR" sz="1500" b="1" dirty="0">
                <a:solidFill>
                  <a:schemeClr val="accent2">
                    <a:lumMod val="50000"/>
                  </a:schemeClr>
                </a:solidFill>
              </a:rPr>
              <a:t>Bu çalışmada yetişkinlerin herhangi bir eğitim/öğrenme etkinliğine katılmalarının altında yatan </a:t>
            </a:r>
            <a:r>
              <a:rPr lang="tr-TR" sz="1500" b="1" dirty="0" err="1">
                <a:solidFill>
                  <a:schemeClr val="accent2">
                    <a:lumMod val="50000"/>
                  </a:schemeClr>
                </a:solidFill>
              </a:rPr>
              <a:t>güdüsel</a:t>
            </a:r>
            <a:r>
              <a:rPr lang="tr-TR" sz="1500" b="1" dirty="0">
                <a:solidFill>
                  <a:schemeClr val="accent2">
                    <a:lumMod val="50000"/>
                  </a:schemeClr>
                </a:solidFill>
              </a:rPr>
              <a:t> yönelimler belirlenmeye çalışılacaktır. Bu nedenle araştırmanın problemini, </a:t>
            </a:r>
            <a:r>
              <a:rPr lang="tr-TR" sz="1500" b="1" dirty="0" err="1">
                <a:solidFill>
                  <a:schemeClr val="accent2">
                    <a:lumMod val="50000"/>
                  </a:schemeClr>
                </a:solidFill>
              </a:rPr>
              <a:t>Houle’un</a:t>
            </a:r>
            <a:r>
              <a:rPr lang="tr-TR" sz="1500" b="1" dirty="0">
                <a:solidFill>
                  <a:schemeClr val="accent2">
                    <a:lumMod val="50000"/>
                  </a:schemeClr>
                </a:solidFill>
              </a:rPr>
              <a:t> Yetişkin Öğrenenler tipolojisine göre Muğla Halk Eğitimi Merkezi’ndeki kurslara katılan yetişkin öğrenenlerin </a:t>
            </a:r>
            <a:r>
              <a:rPr lang="tr-TR" sz="1500" b="1" dirty="0" err="1">
                <a:solidFill>
                  <a:schemeClr val="accent2">
                    <a:lumMod val="50000"/>
                  </a:schemeClr>
                </a:solidFill>
              </a:rPr>
              <a:t>güdüsel</a:t>
            </a:r>
            <a:r>
              <a:rPr lang="tr-TR" sz="1500" b="1" dirty="0">
                <a:solidFill>
                  <a:schemeClr val="accent2">
                    <a:lumMod val="50000"/>
                  </a:schemeClr>
                </a:solidFill>
              </a:rPr>
              <a:t> yönelimleri oluşturmaktadır. </a:t>
            </a:r>
            <a:br>
              <a:rPr lang="tr-TR" sz="1500" b="1" dirty="0">
                <a:solidFill>
                  <a:schemeClr val="accent2">
                    <a:lumMod val="50000"/>
                  </a:schemeClr>
                </a:solidFill>
              </a:rPr>
            </a:br>
            <a:r>
              <a:rPr lang="tr-TR" sz="1500" dirty="0"/>
              <a:t> </a:t>
            </a:r>
            <a:br>
              <a:rPr lang="tr-TR" sz="1500" dirty="0"/>
            </a:br>
            <a:endParaRPr lang="tr-TR" sz="1500" dirty="0"/>
          </a:p>
        </p:txBody>
      </p:sp>
    </p:spTree>
    <p:extLst>
      <p:ext uri="{BB962C8B-B14F-4D97-AF65-F5344CB8AC3E}">
        <p14:creationId xmlns:p14="http://schemas.microsoft.com/office/powerpoint/2010/main" val="1801725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3473" y="829441"/>
            <a:ext cx="8596668" cy="1320800"/>
          </a:xfrm>
        </p:spPr>
        <p:txBody>
          <a:bodyPr/>
          <a:lstStyle/>
          <a:p>
            <a:pPr algn="ctr"/>
            <a:r>
              <a:rPr lang="tr-TR" b="1" dirty="0">
                <a:solidFill>
                  <a:srgbClr val="002060"/>
                </a:solidFill>
              </a:rPr>
              <a:t>Herhangi bir durumun problem olarak kabul edilebilmesi için</a:t>
            </a:r>
          </a:p>
        </p:txBody>
      </p:sp>
      <p:cxnSp>
        <p:nvCxnSpPr>
          <p:cNvPr id="5" name="Düz Ok Bağlayıcısı 4"/>
          <p:cNvCxnSpPr/>
          <p:nvPr/>
        </p:nvCxnSpPr>
        <p:spPr>
          <a:xfrm flipH="1">
            <a:off x="3090041" y="2370082"/>
            <a:ext cx="1376856" cy="1196428"/>
          </a:xfrm>
          <a:prstGeom prst="straightConnector1">
            <a:avLst/>
          </a:prstGeom>
          <a:ln>
            <a:headEnd type="arrow" w="med" len="med"/>
            <a:tailEnd type="arrow" w="med" len="med"/>
          </a:ln>
        </p:spPr>
        <p:style>
          <a:lnRef idx="3">
            <a:schemeClr val="accent2"/>
          </a:lnRef>
          <a:fillRef idx="0">
            <a:schemeClr val="accent2"/>
          </a:fillRef>
          <a:effectRef idx="2">
            <a:schemeClr val="accent2"/>
          </a:effectRef>
          <a:fontRef idx="minor">
            <a:schemeClr val="tx1"/>
          </a:fontRef>
        </p:style>
      </p:cxnSp>
      <p:cxnSp>
        <p:nvCxnSpPr>
          <p:cNvPr id="8" name="Düz Ok Bağlayıcısı 7"/>
          <p:cNvCxnSpPr/>
          <p:nvPr/>
        </p:nvCxnSpPr>
        <p:spPr>
          <a:xfrm>
            <a:off x="5207877" y="2370082"/>
            <a:ext cx="1350578" cy="1196428"/>
          </a:xfrm>
          <a:prstGeom prst="straightConnector1">
            <a:avLst/>
          </a:prstGeom>
          <a:ln>
            <a:headEnd type="arrow" w="med" len="med"/>
            <a:tailEnd type="arrow" w="med" len="med"/>
          </a:ln>
        </p:spPr>
        <p:style>
          <a:lnRef idx="3">
            <a:schemeClr val="accent2"/>
          </a:lnRef>
          <a:fillRef idx="0">
            <a:schemeClr val="accent2"/>
          </a:fillRef>
          <a:effectRef idx="2">
            <a:schemeClr val="accent2"/>
          </a:effectRef>
          <a:fontRef idx="minor">
            <a:schemeClr val="tx1"/>
          </a:fontRef>
        </p:style>
      </p:cxnSp>
      <p:sp>
        <p:nvSpPr>
          <p:cNvPr id="11" name="Metin kutusu 10"/>
          <p:cNvSpPr txBox="1"/>
          <p:nvPr/>
        </p:nvSpPr>
        <p:spPr>
          <a:xfrm>
            <a:off x="1568377" y="3786351"/>
            <a:ext cx="3579356" cy="369332"/>
          </a:xfrm>
          <a:prstGeom prst="rect">
            <a:avLst/>
          </a:prstGeom>
          <a:noFill/>
        </p:spPr>
        <p:txBody>
          <a:bodyPr wrap="square" rtlCol="0">
            <a:spAutoFit/>
          </a:bodyPr>
          <a:lstStyle/>
          <a:p>
            <a:r>
              <a:rPr lang="tr-TR" b="1" dirty="0">
                <a:solidFill>
                  <a:srgbClr val="002060"/>
                </a:solidFill>
              </a:rPr>
              <a:t>Kararsızlık Durumu</a:t>
            </a:r>
          </a:p>
        </p:txBody>
      </p:sp>
      <p:sp>
        <p:nvSpPr>
          <p:cNvPr id="12" name="Metin kutusu 11"/>
          <p:cNvSpPr txBox="1"/>
          <p:nvPr/>
        </p:nvSpPr>
        <p:spPr>
          <a:xfrm>
            <a:off x="5704490" y="3789854"/>
            <a:ext cx="3579356" cy="369332"/>
          </a:xfrm>
          <a:prstGeom prst="rect">
            <a:avLst/>
          </a:prstGeom>
          <a:noFill/>
        </p:spPr>
        <p:txBody>
          <a:bodyPr wrap="square" rtlCol="0">
            <a:spAutoFit/>
          </a:bodyPr>
          <a:lstStyle/>
          <a:p>
            <a:r>
              <a:rPr lang="tr-TR" b="1" dirty="0">
                <a:solidFill>
                  <a:srgbClr val="002060"/>
                </a:solidFill>
              </a:rPr>
              <a:t>Birden çok olası çözüm yolu</a:t>
            </a:r>
          </a:p>
        </p:txBody>
      </p:sp>
    </p:spTree>
    <p:extLst>
      <p:ext uri="{BB962C8B-B14F-4D97-AF65-F5344CB8AC3E}">
        <p14:creationId xmlns:p14="http://schemas.microsoft.com/office/powerpoint/2010/main" val="3434744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9376" y="2244672"/>
            <a:ext cx="8596668" cy="3880773"/>
          </a:xfrm>
        </p:spPr>
        <p:txBody>
          <a:bodyPr>
            <a:normAutofit/>
          </a:bodyPr>
          <a:lstStyle/>
          <a:p>
            <a:pPr algn="just">
              <a:lnSpc>
                <a:spcPct val="200000"/>
              </a:lnSpc>
            </a:pPr>
            <a:r>
              <a:rPr lang="tr-TR" sz="2000" b="1" dirty="0">
                <a:solidFill>
                  <a:srgbClr val="002060"/>
                </a:solidFill>
              </a:rPr>
              <a:t>Bireyi, fiziksel ya da düşünsel yönden rahatsız eden, kararsızlık ve birden çok çözüm yolu olasılığı görülen her durum bir problemdir. </a:t>
            </a:r>
          </a:p>
        </p:txBody>
      </p:sp>
    </p:spTree>
    <p:extLst>
      <p:ext uri="{BB962C8B-B14F-4D97-AF65-F5344CB8AC3E}">
        <p14:creationId xmlns:p14="http://schemas.microsoft.com/office/powerpoint/2010/main" val="3968016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0064" y="1048216"/>
            <a:ext cx="9169194" cy="4390982"/>
          </a:xfrm>
        </p:spPr>
        <p:txBody>
          <a:bodyPr>
            <a:normAutofit/>
          </a:bodyPr>
          <a:lstStyle/>
          <a:p>
            <a:r>
              <a:rPr lang="tr-TR" dirty="0">
                <a:solidFill>
                  <a:schemeClr val="accent2">
                    <a:lumMod val="50000"/>
                  </a:schemeClr>
                </a:solidFill>
              </a:rPr>
              <a:t>Bir bilimsel araştırma bir problem ile başlar. Araştırma problemi, sizin gerçekleştireceğiniz araştırma ile çözüm bulmayı planladığınız sorundur. </a:t>
            </a:r>
          </a:p>
          <a:p>
            <a:endParaRPr lang="tr-TR" dirty="0">
              <a:solidFill>
                <a:schemeClr val="accent2">
                  <a:lumMod val="50000"/>
                </a:schemeClr>
              </a:solidFill>
            </a:endParaRPr>
          </a:p>
          <a:p>
            <a:r>
              <a:rPr lang="tr-TR" dirty="0">
                <a:solidFill>
                  <a:schemeClr val="accent2">
                    <a:lumMod val="50000"/>
                  </a:schemeClr>
                </a:solidFill>
              </a:rPr>
              <a:t>Öncelikle bir araştırma fikri bulunmasına ihtiyaç duyulur. Bu fikir araştırma konusunu belirler. Araştırma konusu araştırmanın yapılmasının düşünüldüğü alandaki konudur. Araştırma problemine göre daha kapsamlıdır. </a:t>
            </a:r>
          </a:p>
          <a:p>
            <a:endParaRPr lang="tr-TR" dirty="0">
              <a:solidFill>
                <a:schemeClr val="accent2">
                  <a:lumMod val="50000"/>
                </a:schemeClr>
              </a:solidFill>
            </a:endParaRPr>
          </a:p>
          <a:p>
            <a:r>
              <a:rPr lang="tr-TR" dirty="0" err="1">
                <a:solidFill>
                  <a:schemeClr val="accent2">
                    <a:lumMod val="50000"/>
                  </a:schemeClr>
                </a:solidFill>
              </a:rPr>
              <a:t>Örn</a:t>
            </a:r>
            <a:r>
              <a:rPr lang="tr-TR" dirty="0">
                <a:solidFill>
                  <a:schemeClr val="accent2">
                    <a:lumMod val="50000"/>
                  </a:schemeClr>
                </a:solidFill>
              </a:rPr>
              <a:t>: Uzaktan eğitim, bilgisayar destekli eğitim veya matematik öğretimi birer araştırma konusudur. </a:t>
            </a:r>
          </a:p>
          <a:p>
            <a:endParaRPr lang="tr-TR" dirty="0">
              <a:solidFill>
                <a:schemeClr val="accent2">
                  <a:lumMod val="50000"/>
                </a:schemeClr>
              </a:solidFill>
            </a:endParaRPr>
          </a:p>
          <a:p>
            <a:endParaRPr lang="tr-TR" dirty="0">
              <a:solidFill>
                <a:schemeClr val="accent2">
                  <a:lumMod val="50000"/>
                </a:schemeClr>
              </a:solidFill>
            </a:endParaRPr>
          </a:p>
          <a:p>
            <a:r>
              <a:rPr lang="tr-TR" dirty="0">
                <a:solidFill>
                  <a:schemeClr val="accent2">
                    <a:lumMod val="50000"/>
                  </a:schemeClr>
                </a:solidFill>
              </a:rPr>
              <a:t>Ancak problem olabilmeleri için daraltılmaları gerekir. </a:t>
            </a:r>
          </a:p>
          <a:p>
            <a:endParaRPr lang="tr-TR" dirty="0">
              <a:solidFill>
                <a:schemeClr val="accent2">
                  <a:lumMod val="50000"/>
                </a:schemeClr>
              </a:solidFill>
            </a:endParaRPr>
          </a:p>
          <a:p>
            <a:endParaRPr lang="tr-TR" dirty="0"/>
          </a:p>
        </p:txBody>
      </p:sp>
    </p:spTree>
    <p:extLst>
      <p:ext uri="{BB962C8B-B14F-4D97-AF65-F5344CB8AC3E}">
        <p14:creationId xmlns:p14="http://schemas.microsoft.com/office/powerpoint/2010/main" val="3558130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002060"/>
                </a:solidFill>
              </a:rPr>
              <a:t>Araştırmanın problemini seçerken;</a:t>
            </a:r>
          </a:p>
        </p:txBody>
      </p:sp>
      <p:graphicFrame>
        <p:nvGraphicFramePr>
          <p:cNvPr id="4" name="İçerik Yer Tutucusu 3"/>
          <p:cNvGraphicFramePr>
            <a:graphicFrameLocks/>
          </p:cNvGraphicFramePr>
          <p:nvPr>
            <p:extLst>
              <p:ext uri="{D42A27DB-BD31-4B8C-83A1-F6EECF244321}">
                <p14:modId xmlns:p14="http://schemas.microsoft.com/office/powerpoint/2010/main" val="2100900954"/>
              </p:ext>
            </p:extLst>
          </p:nvPr>
        </p:nvGraphicFramePr>
        <p:xfrm>
          <a:off x="1044401" y="1315844"/>
          <a:ext cx="9303931" cy="48208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4672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rtlCol="0">
            <a:normAutofit fontScale="90000"/>
          </a:bodyPr>
          <a:lstStyle/>
          <a:p>
            <a:pPr>
              <a:defRPr/>
            </a:pPr>
            <a:r>
              <a:rPr lang="en-US" sz="2200" b="1" dirty="0" err="1">
                <a:solidFill>
                  <a:schemeClr val="accent2">
                    <a:lumMod val="50000"/>
                  </a:schemeClr>
                </a:solidFill>
              </a:rPr>
              <a:t>Araştırılabilir</a:t>
            </a:r>
            <a:r>
              <a:rPr lang="en-US" sz="2200" b="1" dirty="0">
                <a:solidFill>
                  <a:schemeClr val="accent2">
                    <a:lumMod val="50000"/>
                  </a:schemeClr>
                </a:solidFill>
              </a:rPr>
              <a:t> </a:t>
            </a:r>
            <a:r>
              <a:rPr lang="en-US" sz="2200" b="1" dirty="0" err="1">
                <a:solidFill>
                  <a:schemeClr val="accent2">
                    <a:lumMod val="50000"/>
                  </a:schemeClr>
                </a:solidFill>
              </a:rPr>
              <a:t>nitelikte</a:t>
            </a:r>
            <a:r>
              <a:rPr lang="en-US" sz="2200" b="1" dirty="0">
                <a:solidFill>
                  <a:schemeClr val="accent2">
                    <a:lumMod val="50000"/>
                  </a:schemeClr>
                </a:solidFill>
              </a:rPr>
              <a:t> </a:t>
            </a:r>
            <a:r>
              <a:rPr lang="en-US" sz="2200" b="1" dirty="0" err="1">
                <a:solidFill>
                  <a:schemeClr val="accent2">
                    <a:lumMod val="50000"/>
                  </a:schemeClr>
                </a:solidFill>
              </a:rPr>
              <a:t>iyi</a:t>
            </a:r>
            <a:r>
              <a:rPr lang="en-US" sz="2200" b="1" dirty="0">
                <a:solidFill>
                  <a:schemeClr val="accent2">
                    <a:lumMod val="50000"/>
                  </a:schemeClr>
                </a:solidFill>
              </a:rPr>
              <a:t> </a:t>
            </a:r>
            <a:r>
              <a:rPr lang="en-US" sz="2200" b="1" dirty="0" err="1">
                <a:solidFill>
                  <a:schemeClr val="accent2">
                    <a:lumMod val="50000"/>
                  </a:schemeClr>
                </a:solidFill>
              </a:rPr>
              <a:t>bir</a:t>
            </a:r>
            <a:r>
              <a:rPr lang="en-US" sz="2200" b="1" dirty="0">
                <a:solidFill>
                  <a:schemeClr val="accent2">
                    <a:lumMod val="50000"/>
                  </a:schemeClr>
                </a:solidFill>
              </a:rPr>
              <a:t> </a:t>
            </a:r>
            <a:r>
              <a:rPr lang="en-US" sz="2200" b="1" dirty="0" err="1">
                <a:solidFill>
                  <a:schemeClr val="accent2">
                    <a:lumMod val="50000"/>
                  </a:schemeClr>
                </a:solidFill>
              </a:rPr>
              <a:t>problemin</a:t>
            </a:r>
            <a:r>
              <a:rPr lang="en-US" sz="2200" b="1" dirty="0">
                <a:solidFill>
                  <a:schemeClr val="accent2">
                    <a:lumMod val="50000"/>
                  </a:schemeClr>
                </a:solidFill>
              </a:rPr>
              <a:t> </a:t>
            </a:r>
            <a:r>
              <a:rPr lang="en-US" sz="2200" b="1" dirty="0" err="1">
                <a:solidFill>
                  <a:schemeClr val="accent2">
                    <a:lumMod val="50000"/>
                  </a:schemeClr>
                </a:solidFill>
              </a:rPr>
              <a:t>ve</a:t>
            </a:r>
            <a:r>
              <a:rPr lang="en-US" sz="2200" b="1" dirty="0">
                <a:solidFill>
                  <a:schemeClr val="accent2">
                    <a:lumMod val="50000"/>
                  </a:schemeClr>
                </a:solidFill>
              </a:rPr>
              <a:t> </a:t>
            </a:r>
            <a:r>
              <a:rPr lang="en-US" sz="2200" b="1" dirty="0" err="1">
                <a:solidFill>
                  <a:schemeClr val="accent2">
                    <a:lumMod val="50000"/>
                  </a:schemeClr>
                </a:solidFill>
              </a:rPr>
              <a:t>soruların</a:t>
            </a:r>
            <a:r>
              <a:rPr lang="en-US" sz="2200" b="1" dirty="0">
                <a:solidFill>
                  <a:schemeClr val="accent2">
                    <a:lumMod val="50000"/>
                  </a:schemeClr>
                </a:solidFill>
              </a:rPr>
              <a:t> </a:t>
            </a:r>
            <a:r>
              <a:rPr lang="en-US" sz="2200" b="1" dirty="0" err="1">
                <a:solidFill>
                  <a:schemeClr val="accent2">
                    <a:lumMod val="50000"/>
                  </a:schemeClr>
                </a:solidFill>
              </a:rPr>
              <a:t>özellikleri</a:t>
            </a:r>
            <a:r>
              <a:rPr lang="en-US" sz="2200" b="1" dirty="0">
                <a:solidFill>
                  <a:schemeClr val="accent2">
                    <a:lumMod val="50000"/>
                  </a:schemeClr>
                </a:solidFill>
              </a:rPr>
              <a:t> </a:t>
            </a:r>
            <a:r>
              <a:rPr lang="en-US" sz="2200" b="1" dirty="0" err="1">
                <a:solidFill>
                  <a:schemeClr val="accent2">
                    <a:lumMod val="50000"/>
                  </a:schemeClr>
                </a:solidFill>
              </a:rPr>
              <a:t>şunlardır</a:t>
            </a:r>
            <a:r>
              <a:rPr lang="en-US" dirty="0">
                <a:solidFill>
                  <a:schemeClr val="accent2">
                    <a:lumMod val="50000"/>
                  </a:schemeClr>
                </a:solidFill>
              </a:rPr>
              <a:t>:</a:t>
            </a:r>
            <a:br>
              <a:rPr lang="en-US" dirty="0">
                <a:solidFill>
                  <a:schemeClr val="accent2">
                    <a:lumMod val="50000"/>
                  </a:schemeClr>
                </a:solidFill>
              </a:rPr>
            </a:br>
            <a:endParaRPr lang="en-US" dirty="0">
              <a:solidFill>
                <a:schemeClr val="accent2">
                  <a:lumMod val="50000"/>
                </a:schemeClr>
              </a:solidFill>
            </a:endParaRPr>
          </a:p>
        </p:txBody>
      </p:sp>
      <p:sp>
        <p:nvSpPr>
          <p:cNvPr id="5" name="Espace réservé du contenu 2"/>
          <p:cNvSpPr>
            <a:spLocks noGrp="1"/>
          </p:cNvSpPr>
          <p:nvPr>
            <p:ph idx="1"/>
          </p:nvPr>
        </p:nvSpPr>
        <p:spPr>
          <a:xfrm>
            <a:off x="1937421" y="1828994"/>
            <a:ext cx="9739841" cy="4525962"/>
          </a:xfrm>
        </p:spPr>
        <p:txBody>
          <a:bodyPr rtlCol="0">
            <a:normAutofit/>
          </a:bodyPr>
          <a:lstStyle/>
          <a:p>
            <a:pPr>
              <a:lnSpc>
                <a:spcPct val="150000"/>
              </a:lnSpc>
              <a:defRPr/>
            </a:pPr>
            <a:r>
              <a:rPr lang="tr-TR" b="1" dirty="0">
                <a:solidFill>
                  <a:schemeClr val="accent2">
                    <a:lumMod val="50000"/>
                  </a:schemeClr>
                </a:solidFill>
              </a:rPr>
              <a:t>Akla yatkın olmalı</a:t>
            </a:r>
          </a:p>
          <a:p>
            <a:pPr>
              <a:lnSpc>
                <a:spcPct val="150000"/>
              </a:lnSpc>
              <a:defRPr/>
            </a:pPr>
            <a:r>
              <a:rPr lang="tr-TR" b="1" dirty="0">
                <a:solidFill>
                  <a:schemeClr val="accent2">
                    <a:lumMod val="50000"/>
                  </a:schemeClr>
                </a:solidFill>
              </a:rPr>
              <a:t>Anlamlı olmalı</a:t>
            </a:r>
          </a:p>
          <a:p>
            <a:pPr>
              <a:lnSpc>
                <a:spcPct val="150000"/>
              </a:lnSpc>
              <a:defRPr/>
            </a:pPr>
            <a:r>
              <a:rPr lang="tr-TR" b="1" dirty="0">
                <a:solidFill>
                  <a:schemeClr val="accent2">
                    <a:lumMod val="50000"/>
                  </a:schemeClr>
                </a:solidFill>
              </a:rPr>
              <a:t>Açık ve anlaşılır olmalı</a:t>
            </a:r>
          </a:p>
          <a:p>
            <a:pPr>
              <a:lnSpc>
                <a:spcPct val="150000"/>
              </a:lnSpc>
              <a:defRPr/>
            </a:pPr>
            <a:r>
              <a:rPr lang="tr-TR" b="1" dirty="0">
                <a:solidFill>
                  <a:schemeClr val="accent2">
                    <a:lumMod val="50000"/>
                  </a:schemeClr>
                </a:solidFill>
              </a:rPr>
              <a:t>İfadeler olasılık veya emir kipi şeklinde kurulmamalıdır</a:t>
            </a:r>
          </a:p>
          <a:p>
            <a:pPr>
              <a:lnSpc>
                <a:spcPct val="150000"/>
              </a:lnSpc>
              <a:defRPr/>
            </a:pPr>
            <a:r>
              <a:rPr lang="tr-TR" b="1" dirty="0">
                <a:solidFill>
                  <a:schemeClr val="accent2">
                    <a:lumMod val="50000"/>
                  </a:schemeClr>
                </a:solidFill>
              </a:rPr>
              <a:t>Sınanabilir test edilebilir ölçülebilir olmalıdır</a:t>
            </a:r>
          </a:p>
          <a:p>
            <a:pPr>
              <a:lnSpc>
                <a:spcPct val="150000"/>
              </a:lnSpc>
              <a:defRPr/>
            </a:pPr>
            <a:r>
              <a:rPr lang="tr-TR" b="1" dirty="0">
                <a:solidFill>
                  <a:schemeClr val="accent2">
                    <a:lumMod val="50000"/>
                  </a:schemeClr>
                </a:solidFill>
              </a:rPr>
              <a:t>Orijinal ve özgün olmalı</a:t>
            </a:r>
          </a:p>
          <a:p>
            <a:pPr>
              <a:lnSpc>
                <a:spcPct val="150000"/>
              </a:lnSpc>
              <a:defRPr/>
            </a:pPr>
            <a:r>
              <a:rPr lang="tr-TR" b="1" dirty="0">
                <a:solidFill>
                  <a:schemeClr val="accent2">
                    <a:lumMod val="50000"/>
                  </a:schemeClr>
                </a:solidFill>
              </a:rPr>
              <a:t>Etik olmalıdır.</a:t>
            </a:r>
            <a:endParaRPr lang="en-US" b="1" dirty="0">
              <a:solidFill>
                <a:schemeClr val="accent2">
                  <a:lumMod val="50000"/>
                </a:schemeClr>
              </a:solidFill>
            </a:endParaRPr>
          </a:p>
        </p:txBody>
      </p:sp>
    </p:spTree>
    <p:extLst>
      <p:ext uri="{BB962C8B-B14F-4D97-AF65-F5344CB8AC3E}">
        <p14:creationId xmlns:p14="http://schemas.microsoft.com/office/powerpoint/2010/main" val="3189099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9073" y="970157"/>
            <a:ext cx="8604929" cy="5071206"/>
          </a:xfrm>
        </p:spPr>
        <p:txBody>
          <a:bodyPr/>
          <a:lstStyle/>
          <a:p>
            <a:pPr marL="0" indent="0">
              <a:buClr>
                <a:schemeClr val="accent3"/>
              </a:buClr>
              <a:buNone/>
              <a:defRPr/>
            </a:pPr>
            <a:r>
              <a:rPr lang="tr-TR" b="1" dirty="0">
                <a:solidFill>
                  <a:schemeClr val="accent2">
                    <a:lumMod val="50000"/>
                  </a:schemeClr>
                </a:solidFill>
              </a:rPr>
              <a:t>Bir araştırma problemi,</a:t>
            </a:r>
          </a:p>
          <a:p>
            <a:pPr>
              <a:buClr>
                <a:schemeClr val="accent3"/>
              </a:buClr>
              <a:defRPr/>
            </a:pPr>
            <a:r>
              <a:rPr lang="tr-TR" b="1" dirty="0">
                <a:solidFill>
                  <a:schemeClr val="accent2">
                    <a:lumMod val="50000"/>
                  </a:schemeClr>
                </a:solidFill>
              </a:rPr>
              <a:t>Bir şeyin nasıl yapılacağını gösteren açıklamalar,</a:t>
            </a:r>
          </a:p>
          <a:p>
            <a:pPr>
              <a:buClr>
                <a:schemeClr val="accent3"/>
              </a:buClr>
              <a:defRPr/>
            </a:pPr>
            <a:r>
              <a:rPr lang="tr-TR" b="1" dirty="0">
                <a:solidFill>
                  <a:schemeClr val="accent2">
                    <a:lumMod val="50000"/>
                  </a:schemeClr>
                </a:solidFill>
              </a:rPr>
              <a:t>Geniş önermeler</a:t>
            </a:r>
          </a:p>
          <a:p>
            <a:pPr>
              <a:buClr>
                <a:schemeClr val="accent3"/>
              </a:buClr>
              <a:defRPr/>
            </a:pPr>
            <a:r>
              <a:rPr lang="tr-TR" b="1" dirty="0">
                <a:solidFill>
                  <a:schemeClr val="accent2">
                    <a:lumMod val="50000"/>
                  </a:schemeClr>
                </a:solidFill>
              </a:rPr>
              <a:t>Değer sorularından OLUŞMAMALIDIR.</a:t>
            </a:r>
          </a:p>
          <a:p>
            <a:pPr marL="0" indent="0">
              <a:buClr>
                <a:schemeClr val="accent3"/>
              </a:buClr>
              <a:buNone/>
              <a:defRPr/>
            </a:pPr>
            <a:endParaRPr lang="tr-TR" b="1" dirty="0">
              <a:solidFill>
                <a:schemeClr val="accent2">
                  <a:lumMod val="50000"/>
                </a:schemeClr>
              </a:solidFill>
            </a:endParaRPr>
          </a:p>
          <a:p>
            <a:pPr marL="0" indent="0">
              <a:buClr>
                <a:schemeClr val="accent3"/>
              </a:buClr>
              <a:buNone/>
              <a:defRPr/>
            </a:pPr>
            <a:r>
              <a:rPr lang="tr-TR" b="1" dirty="0">
                <a:solidFill>
                  <a:schemeClr val="accent2">
                    <a:lumMod val="50000"/>
                  </a:schemeClr>
                </a:solidFill>
              </a:rPr>
              <a:t>Bir araştırma probleminin </a:t>
            </a:r>
            <a:r>
              <a:rPr lang="tr-TR" b="1" i="1" dirty="0">
                <a:solidFill>
                  <a:schemeClr val="accent2">
                    <a:lumMod val="50000"/>
                  </a:schemeClr>
                </a:solidFill>
              </a:rPr>
              <a:t>kaynakları</a:t>
            </a:r>
            <a:r>
              <a:rPr lang="tr-TR" b="1" dirty="0">
                <a:solidFill>
                  <a:schemeClr val="accent2">
                    <a:lumMod val="50000"/>
                  </a:schemeClr>
                </a:solidFill>
              </a:rPr>
              <a:t> genel olarak;</a:t>
            </a:r>
          </a:p>
          <a:p>
            <a:pPr>
              <a:buClr>
                <a:schemeClr val="accent3"/>
              </a:buClr>
              <a:defRPr/>
            </a:pPr>
            <a:r>
              <a:rPr lang="tr-TR" b="1" dirty="0">
                <a:solidFill>
                  <a:schemeClr val="accent2">
                    <a:lumMod val="50000"/>
                  </a:schemeClr>
                </a:solidFill>
              </a:rPr>
              <a:t>Literatür tarama</a:t>
            </a:r>
          </a:p>
          <a:p>
            <a:pPr>
              <a:buClr>
                <a:schemeClr val="accent3"/>
              </a:buClr>
              <a:defRPr/>
            </a:pPr>
            <a:r>
              <a:rPr lang="tr-TR" b="1" dirty="0">
                <a:solidFill>
                  <a:schemeClr val="accent2">
                    <a:lumMod val="50000"/>
                  </a:schemeClr>
                </a:solidFill>
              </a:rPr>
              <a:t>Kişisel deneyim</a:t>
            </a:r>
          </a:p>
          <a:p>
            <a:pPr>
              <a:buClr>
                <a:schemeClr val="accent3"/>
              </a:buClr>
              <a:defRPr/>
            </a:pPr>
            <a:r>
              <a:rPr lang="tr-TR" b="1" dirty="0">
                <a:solidFill>
                  <a:schemeClr val="accent2">
                    <a:lumMod val="50000"/>
                  </a:schemeClr>
                </a:solidFill>
              </a:rPr>
              <a:t>Güncel sosyal sorunlar</a:t>
            </a:r>
          </a:p>
          <a:p>
            <a:pPr>
              <a:buClr>
                <a:schemeClr val="accent3"/>
              </a:buClr>
              <a:defRPr/>
            </a:pPr>
            <a:r>
              <a:rPr lang="tr-TR" b="1" dirty="0">
                <a:solidFill>
                  <a:schemeClr val="accent2">
                    <a:lumMod val="50000"/>
                  </a:schemeClr>
                </a:solidFill>
              </a:rPr>
              <a:t>Uygulamada karşılaşılan sorunlardır. </a:t>
            </a:r>
          </a:p>
          <a:p>
            <a:endParaRPr lang="tr-TR" dirty="0"/>
          </a:p>
        </p:txBody>
      </p:sp>
    </p:spTree>
    <p:extLst>
      <p:ext uri="{BB962C8B-B14F-4D97-AF65-F5344CB8AC3E}">
        <p14:creationId xmlns:p14="http://schemas.microsoft.com/office/powerpoint/2010/main" val="2890567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0856" y="2762754"/>
            <a:ext cx="9013076" cy="3880773"/>
          </a:xfrm>
        </p:spPr>
        <p:txBody>
          <a:bodyPr/>
          <a:lstStyle/>
          <a:p>
            <a:r>
              <a:rPr lang="tr-TR" b="1" dirty="0">
                <a:solidFill>
                  <a:schemeClr val="accent2">
                    <a:lumMod val="50000"/>
                  </a:schemeClr>
                </a:solidFill>
              </a:rPr>
              <a:t>Problemin tanımlanması, çoğu kez problemin çözülmesinden daha önemlidir.</a:t>
            </a:r>
          </a:p>
          <a:p>
            <a:pPr marL="0" indent="0" algn="r">
              <a:buNone/>
            </a:pPr>
            <a:r>
              <a:rPr lang="tr-TR" b="1" dirty="0">
                <a:solidFill>
                  <a:schemeClr val="accent2">
                    <a:lumMod val="50000"/>
                  </a:schemeClr>
                </a:solidFill>
              </a:rPr>
              <a:t>(Albert Einstein)</a:t>
            </a:r>
          </a:p>
        </p:txBody>
      </p:sp>
    </p:spTree>
    <p:extLst>
      <p:ext uri="{BB962C8B-B14F-4D97-AF65-F5344CB8AC3E}">
        <p14:creationId xmlns:p14="http://schemas.microsoft.com/office/powerpoint/2010/main" val="984710535"/>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388</TotalTime>
  <Words>953</Words>
  <Application>Microsoft Office PowerPoint</Application>
  <PresentationFormat>Geniş ekran</PresentationFormat>
  <Paragraphs>122</Paragraphs>
  <Slides>21</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Trebuchet MS</vt:lpstr>
      <vt:lpstr>Wingdings 3</vt:lpstr>
      <vt:lpstr>Yüzeyler</vt:lpstr>
      <vt:lpstr>PROBLEM VE PROBLEM CÜMLESİ</vt:lpstr>
      <vt:lpstr>PowerPoint Sunusu</vt:lpstr>
      <vt:lpstr>Herhangi bir durumun problem olarak kabul edilebilmesi için</vt:lpstr>
      <vt:lpstr>PowerPoint Sunusu</vt:lpstr>
      <vt:lpstr>PowerPoint Sunusu</vt:lpstr>
      <vt:lpstr>Araştırmanın problemini seçerken;</vt:lpstr>
      <vt:lpstr>Araştırılabilir nitelikte iyi bir problemin ve soruların özellikleri şunlardır: </vt:lpstr>
      <vt:lpstr>PowerPoint Sunusu</vt:lpstr>
      <vt:lpstr>PowerPoint Sunusu</vt:lpstr>
      <vt:lpstr>Araştırma Probleminin Tanımlanması (Guba, 1961; akt. Balcı, 2011)</vt:lpstr>
      <vt:lpstr>PowerPoint Sunusu</vt:lpstr>
      <vt:lpstr>PowerPoint Sunusu</vt:lpstr>
      <vt:lpstr>Problem tanımlanırken…</vt:lpstr>
      <vt:lpstr>Araştırma problemi tanımlanırken, </vt:lpstr>
      <vt:lpstr>Kavram-Yapı ve Değişkenler</vt:lpstr>
      <vt:lpstr>Problem Tanımlamada Değişkenler</vt:lpstr>
      <vt:lpstr>Kontrol şekillerine göre değişkenler</vt:lpstr>
      <vt:lpstr>PowerPoint Sunusu</vt:lpstr>
      <vt:lpstr>Bir araştırma raporunun giriş bölümünde yer alan problem, amaç (hipotez; denence veya soru cümleleri), önem, varsayımlar (sayıltılar), sınırlılıklar ve tanımlardır ( Karasar, 2005:54).  </vt:lpstr>
      <vt:lpstr>Problem durumu </vt:lpstr>
      <vt:lpstr>Örnek problem cümlesi  ...Bu çalışmada yetişkinlerin herhangi bir eğitim/öğrenme etkinliğine katılmalarının altında yatan güdüsel yönelimler belirlenmeye çalışılacaktır. Bu nedenle araştırmanın problemini, Houle’un Yetişkin Öğrenenler tipolojisine göre Muğla Halk Eğitimi Merkezi’ndeki kurslara katılan yetişkin öğrenenlerin güdüsel yönelimleri oluşturmaktadır.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Ece ÖZDOĞAN</dc:creator>
  <cp:lastModifiedBy>Ece Özdoğan</cp:lastModifiedBy>
  <cp:revision>21</cp:revision>
  <dcterms:created xsi:type="dcterms:W3CDTF">2018-03-21T11:17:00Z</dcterms:created>
  <dcterms:modified xsi:type="dcterms:W3CDTF">2019-05-09T12:07:07Z</dcterms:modified>
</cp:coreProperties>
</file>