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5FEB-56B2-4106-84B6-8646A810443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92FE-DB74-45C4-85AE-C0E04D8BB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752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5FEB-56B2-4106-84B6-8646A810443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92FE-DB74-45C4-85AE-C0E04D8BB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314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5FEB-56B2-4106-84B6-8646A810443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92FE-DB74-45C4-85AE-C0E04D8BB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065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5FEB-56B2-4106-84B6-8646A810443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92FE-DB74-45C4-85AE-C0E04D8BB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5855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5FEB-56B2-4106-84B6-8646A810443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92FE-DB74-45C4-85AE-C0E04D8BB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1530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5FEB-56B2-4106-84B6-8646A810443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92FE-DB74-45C4-85AE-C0E04D8BB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0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5FEB-56B2-4106-84B6-8646A810443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92FE-DB74-45C4-85AE-C0E04D8BB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540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5FEB-56B2-4106-84B6-8646A810443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92FE-DB74-45C4-85AE-C0E04D8BB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270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5FEB-56B2-4106-84B6-8646A810443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92FE-DB74-45C4-85AE-C0E04D8BB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9542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5FEB-56B2-4106-84B6-8646A810443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92FE-DB74-45C4-85AE-C0E04D8BB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7483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5FEB-56B2-4106-84B6-8646A810443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92FE-DB74-45C4-85AE-C0E04D8BB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35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25FEB-56B2-4106-84B6-8646A810443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C92FE-DB74-45C4-85AE-C0E04D8BB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46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MESLEKİ UYGULAMA 2 DERSİ </a:t>
            </a:r>
            <a:br>
              <a:rPr lang="tr-TR" dirty="0" smtClean="0"/>
            </a:br>
            <a:r>
              <a:rPr lang="tr-TR" dirty="0" smtClean="0"/>
              <a:t>7.HAFTA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5591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4647" y="32508"/>
            <a:ext cx="9124259" cy="682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985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308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102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8622" y="-16351"/>
            <a:ext cx="9189573" cy="687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568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962" y="0"/>
            <a:ext cx="9226896" cy="6902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238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0672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13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349" y="-1"/>
            <a:ext cx="9198904" cy="6881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030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308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099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Geniş ekran</PresentationFormat>
  <Paragraphs>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MESLEKİ UYGULAMA 2 DERSİ  7.HAFTA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UYGULAMA 2 DERSİ  7.HAFTA</dc:title>
  <dc:creator>HP</dc:creator>
  <cp:lastModifiedBy>HP</cp:lastModifiedBy>
  <cp:revision>2</cp:revision>
  <dcterms:created xsi:type="dcterms:W3CDTF">2020-05-09T13:59:16Z</dcterms:created>
  <dcterms:modified xsi:type="dcterms:W3CDTF">2020-05-09T14:02:17Z</dcterms:modified>
</cp:coreProperties>
</file>