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notesMasterIdLst>
    <p:notesMasterId r:id="rId17"/>
  </p:notesMasterIdLst>
  <p:sldIdLst>
    <p:sldId id="310" r:id="rId2"/>
    <p:sldId id="316" r:id="rId3"/>
    <p:sldId id="317" r:id="rId4"/>
    <p:sldId id="318" r:id="rId5"/>
    <p:sldId id="311" r:id="rId6"/>
    <p:sldId id="312" r:id="rId7"/>
    <p:sldId id="313" r:id="rId8"/>
    <p:sldId id="314" r:id="rId9"/>
    <p:sldId id="307" r:id="rId10"/>
    <p:sldId id="308" r:id="rId11"/>
    <p:sldId id="319" r:id="rId12"/>
    <p:sldId id="320" r:id="rId13"/>
    <p:sldId id="257" r:id="rId14"/>
    <p:sldId id="321" r:id="rId15"/>
    <p:sldId id="315"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544" autoAdjust="0"/>
    <p:restoredTop sz="67684" autoAdjust="0"/>
  </p:normalViewPr>
  <p:slideViewPr>
    <p:cSldViewPr snapToGrid="0">
      <p:cViewPr varScale="1">
        <p:scale>
          <a:sx n="58" d="100"/>
          <a:sy n="58" d="100"/>
        </p:scale>
        <p:origin x="1574" y="5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2359A43-A978-4AD2-B9D3-6DCD63189891}" type="doc">
      <dgm:prSet loTypeId="urn:microsoft.com/office/officeart/2005/8/layout/venn1" loCatId="relationship" qsTypeId="urn:microsoft.com/office/officeart/2005/8/quickstyle/simple1" qsCatId="simple" csTypeId="urn:microsoft.com/office/officeart/2005/8/colors/accent1_1" csCatId="accent1" phldr="1"/>
      <dgm:spPr/>
      <dgm:t>
        <a:bodyPr/>
        <a:lstStyle/>
        <a:p>
          <a:endParaRPr lang="tr-TR"/>
        </a:p>
      </dgm:t>
    </dgm:pt>
    <dgm:pt modelId="{9BAC8B46-3AA3-49C0-9A63-16D8D3688DFF}">
      <dgm:prSet custT="1"/>
      <dgm:spPr/>
      <dgm:t>
        <a:bodyPr/>
        <a:lstStyle/>
        <a:p>
          <a:pPr rtl="0"/>
          <a:r>
            <a:rPr lang="tr-TR" sz="2000"/>
            <a:t>Dünyayı nitel deneyimleriz</a:t>
          </a:r>
        </a:p>
      </dgm:t>
    </dgm:pt>
    <dgm:pt modelId="{31034893-CD9C-4B86-9258-F6BDAED8AB34}" type="parTrans" cxnId="{7EC11CAB-3E7A-49C7-9851-35E0577EC8F4}">
      <dgm:prSet/>
      <dgm:spPr/>
      <dgm:t>
        <a:bodyPr/>
        <a:lstStyle/>
        <a:p>
          <a:endParaRPr lang="tr-TR" sz="2000"/>
        </a:p>
      </dgm:t>
    </dgm:pt>
    <dgm:pt modelId="{17DC0DC6-1C54-4475-8735-A248A6572566}" type="sibTrans" cxnId="{7EC11CAB-3E7A-49C7-9851-35E0577EC8F4}">
      <dgm:prSet/>
      <dgm:spPr/>
      <dgm:t>
        <a:bodyPr/>
        <a:lstStyle/>
        <a:p>
          <a:endParaRPr lang="tr-TR" sz="2000"/>
        </a:p>
      </dgm:t>
    </dgm:pt>
    <dgm:pt modelId="{632FD361-5E79-4223-98B0-9468B34DE413}">
      <dgm:prSet custT="1"/>
      <dgm:spPr/>
      <dgm:t>
        <a:bodyPr/>
        <a:lstStyle/>
        <a:p>
          <a:pPr rtl="0"/>
          <a:r>
            <a:rPr lang="tr-TR" sz="2000"/>
            <a:t>Sosyal hayat karmaşık, her zaman ölçülemez, mutlak değil</a:t>
          </a:r>
        </a:p>
      </dgm:t>
    </dgm:pt>
    <dgm:pt modelId="{47767B28-73F9-42E3-A6F2-ED08A062336B}" type="parTrans" cxnId="{558E3ABC-B479-4122-88F9-91D0DC283A1B}">
      <dgm:prSet/>
      <dgm:spPr/>
      <dgm:t>
        <a:bodyPr/>
        <a:lstStyle/>
        <a:p>
          <a:endParaRPr lang="tr-TR" sz="2000"/>
        </a:p>
      </dgm:t>
    </dgm:pt>
    <dgm:pt modelId="{695D6682-3D87-44A1-A659-484B7E379708}" type="sibTrans" cxnId="{558E3ABC-B479-4122-88F9-91D0DC283A1B}">
      <dgm:prSet/>
      <dgm:spPr/>
      <dgm:t>
        <a:bodyPr/>
        <a:lstStyle/>
        <a:p>
          <a:endParaRPr lang="tr-TR" sz="2000"/>
        </a:p>
      </dgm:t>
    </dgm:pt>
    <dgm:pt modelId="{A0E93F19-1CC3-4326-949F-F7C21BDEE163}">
      <dgm:prSet custT="1"/>
      <dgm:spPr/>
      <dgm:t>
        <a:bodyPr/>
        <a:lstStyle/>
        <a:p>
          <a:pPr rtl="0"/>
          <a:r>
            <a:rPr lang="tr-TR" sz="2000" dirty="0"/>
            <a:t>Davranışlar, düşünceler kültürden/bireyden bağımsız değil.</a:t>
          </a:r>
        </a:p>
      </dgm:t>
    </dgm:pt>
    <dgm:pt modelId="{FB1A3A2B-463A-487C-B9D1-CA48F7584DCE}" type="parTrans" cxnId="{C17E6886-5D05-4FCA-9FB1-187A5457A892}">
      <dgm:prSet/>
      <dgm:spPr/>
      <dgm:t>
        <a:bodyPr/>
        <a:lstStyle/>
        <a:p>
          <a:endParaRPr lang="tr-TR" sz="2000"/>
        </a:p>
      </dgm:t>
    </dgm:pt>
    <dgm:pt modelId="{F3231503-0AAE-48F7-8093-4C0C6FBACA87}" type="sibTrans" cxnId="{C17E6886-5D05-4FCA-9FB1-187A5457A892}">
      <dgm:prSet/>
      <dgm:spPr/>
      <dgm:t>
        <a:bodyPr/>
        <a:lstStyle/>
        <a:p>
          <a:endParaRPr lang="tr-TR" sz="2000"/>
        </a:p>
      </dgm:t>
    </dgm:pt>
    <dgm:pt modelId="{A5489208-2D14-4C0E-8EF4-6E9B5B1851DE}" type="pres">
      <dgm:prSet presAssocID="{B2359A43-A978-4AD2-B9D3-6DCD63189891}" presName="compositeShape" presStyleCnt="0">
        <dgm:presLayoutVars>
          <dgm:chMax val="7"/>
          <dgm:dir/>
          <dgm:resizeHandles val="exact"/>
        </dgm:presLayoutVars>
      </dgm:prSet>
      <dgm:spPr/>
    </dgm:pt>
    <dgm:pt modelId="{D9C2EDBC-2C64-4E16-A946-5C0BB712E4E1}" type="pres">
      <dgm:prSet presAssocID="{9BAC8B46-3AA3-49C0-9A63-16D8D3688DFF}" presName="circ1" presStyleLbl="vennNode1" presStyleIdx="0" presStyleCnt="3" custScaleX="106997"/>
      <dgm:spPr/>
    </dgm:pt>
    <dgm:pt modelId="{1AE32EFC-58E1-4C8A-8D6F-8A6D00819778}" type="pres">
      <dgm:prSet presAssocID="{9BAC8B46-3AA3-49C0-9A63-16D8D3688DFF}" presName="circ1Tx" presStyleLbl="revTx" presStyleIdx="0" presStyleCnt="0">
        <dgm:presLayoutVars>
          <dgm:chMax val="0"/>
          <dgm:chPref val="0"/>
          <dgm:bulletEnabled val="1"/>
        </dgm:presLayoutVars>
      </dgm:prSet>
      <dgm:spPr/>
    </dgm:pt>
    <dgm:pt modelId="{644916BD-0AD9-4A22-B0F2-EDCE8A86629D}" type="pres">
      <dgm:prSet presAssocID="{632FD361-5E79-4223-98B0-9468B34DE413}" presName="circ2" presStyleLbl="vennNode1" presStyleIdx="1" presStyleCnt="3" custScaleX="109437"/>
      <dgm:spPr/>
    </dgm:pt>
    <dgm:pt modelId="{609DE146-C7ED-4F43-928D-12A3ED975A7D}" type="pres">
      <dgm:prSet presAssocID="{632FD361-5E79-4223-98B0-9468B34DE413}" presName="circ2Tx" presStyleLbl="revTx" presStyleIdx="0" presStyleCnt="0">
        <dgm:presLayoutVars>
          <dgm:chMax val="0"/>
          <dgm:chPref val="0"/>
          <dgm:bulletEnabled val="1"/>
        </dgm:presLayoutVars>
      </dgm:prSet>
      <dgm:spPr/>
    </dgm:pt>
    <dgm:pt modelId="{4F3C6750-6CB5-466D-AFC5-18F7A5B8AEB8}" type="pres">
      <dgm:prSet presAssocID="{A0E93F19-1CC3-4326-949F-F7C21BDEE163}" presName="circ3" presStyleLbl="vennNode1" presStyleIdx="2" presStyleCnt="3" custScaleX="113587"/>
      <dgm:spPr/>
    </dgm:pt>
    <dgm:pt modelId="{AE4C3DFE-4929-4F25-B844-94251B08E4CB}" type="pres">
      <dgm:prSet presAssocID="{A0E93F19-1CC3-4326-949F-F7C21BDEE163}" presName="circ3Tx" presStyleLbl="revTx" presStyleIdx="0" presStyleCnt="0">
        <dgm:presLayoutVars>
          <dgm:chMax val="0"/>
          <dgm:chPref val="0"/>
          <dgm:bulletEnabled val="1"/>
        </dgm:presLayoutVars>
      </dgm:prSet>
      <dgm:spPr/>
    </dgm:pt>
  </dgm:ptLst>
  <dgm:cxnLst>
    <dgm:cxn modelId="{DCB0F275-1B28-4A2E-B534-AB919AE48924}" type="presOf" srcId="{A0E93F19-1CC3-4326-949F-F7C21BDEE163}" destId="{4F3C6750-6CB5-466D-AFC5-18F7A5B8AEB8}" srcOrd="0" destOrd="0" presId="urn:microsoft.com/office/officeart/2005/8/layout/venn1"/>
    <dgm:cxn modelId="{C17E6886-5D05-4FCA-9FB1-187A5457A892}" srcId="{B2359A43-A978-4AD2-B9D3-6DCD63189891}" destId="{A0E93F19-1CC3-4326-949F-F7C21BDEE163}" srcOrd="2" destOrd="0" parTransId="{FB1A3A2B-463A-487C-B9D1-CA48F7584DCE}" sibTransId="{F3231503-0AAE-48F7-8093-4C0C6FBACA87}"/>
    <dgm:cxn modelId="{DC33718B-BB72-4DF2-A75B-7F89BE3DACC3}" type="presOf" srcId="{632FD361-5E79-4223-98B0-9468B34DE413}" destId="{609DE146-C7ED-4F43-928D-12A3ED975A7D}" srcOrd="1" destOrd="0" presId="urn:microsoft.com/office/officeart/2005/8/layout/venn1"/>
    <dgm:cxn modelId="{9686F18E-2B95-4302-94EF-DA5BFB75F1F8}" type="presOf" srcId="{9BAC8B46-3AA3-49C0-9A63-16D8D3688DFF}" destId="{D9C2EDBC-2C64-4E16-A946-5C0BB712E4E1}" srcOrd="0" destOrd="0" presId="urn:microsoft.com/office/officeart/2005/8/layout/venn1"/>
    <dgm:cxn modelId="{34879FA9-1886-4FC8-8103-E0AF90D2EBB0}" type="presOf" srcId="{9BAC8B46-3AA3-49C0-9A63-16D8D3688DFF}" destId="{1AE32EFC-58E1-4C8A-8D6F-8A6D00819778}" srcOrd="1" destOrd="0" presId="urn:microsoft.com/office/officeart/2005/8/layout/venn1"/>
    <dgm:cxn modelId="{7EC11CAB-3E7A-49C7-9851-35E0577EC8F4}" srcId="{B2359A43-A978-4AD2-B9D3-6DCD63189891}" destId="{9BAC8B46-3AA3-49C0-9A63-16D8D3688DFF}" srcOrd="0" destOrd="0" parTransId="{31034893-CD9C-4B86-9258-F6BDAED8AB34}" sibTransId="{17DC0DC6-1C54-4475-8735-A248A6572566}"/>
    <dgm:cxn modelId="{558E3ABC-B479-4122-88F9-91D0DC283A1B}" srcId="{B2359A43-A978-4AD2-B9D3-6DCD63189891}" destId="{632FD361-5E79-4223-98B0-9468B34DE413}" srcOrd="1" destOrd="0" parTransId="{47767B28-73F9-42E3-A6F2-ED08A062336B}" sibTransId="{695D6682-3D87-44A1-A659-484B7E379708}"/>
    <dgm:cxn modelId="{0ACABBC5-EB98-483F-AF73-25AD74003D96}" type="presOf" srcId="{B2359A43-A978-4AD2-B9D3-6DCD63189891}" destId="{A5489208-2D14-4C0E-8EF4-6E9B5B1851DE}" srcOrd="0" destOrd="0" presId="urn:microsoft.com/office/officeart/2005/8/layout/venn1"/>
    <dgm:cxn modelId="{CE714FD6-8605-48AE-8847-C59046380F6F}" type="presOf" srcId="{A0E93F19-1CC3-4326-949F-F7C21BDEE163}" destId="{AE4C3DFE-4929-4F25-B844-94251B08E4CB}" srcOrd="1" destOrd="0" presId="urn:microsoft.com/office/officeart/2005/8/layout/venn1"/>
    <dgm:cxn modelId="{7F8AACE8-5D1E-4BEB-9F15-78322528B447}" type="presOf" srcId="{632FD361-5E79-4223-98B0-9468B34DE413}" destId="{644916BD-0AD9-4A22-B0F2-EDCE8A86629D}" srcOrd="0" destOrd="0" presId="urn:microsoft.com/office/officeart/2005/8/layout/venn1"/>
    <dgm:cxn modelId="{E2DCDB25-892A-46D9-B945-C45EF0F0E66C}" type="presParOf" srcId="{A5489208-2D14-4C0E-8EF4-6E9B5B1851DE}" destId="{D9C2EDBC-2C64-4E16-A946-5C0BB712E4E1}" srcOrd="0" destOrd="0" presId="urn:microsoft.com/office/officeart/2005/8/layout/venn1"/>
    <dgm:cxn modelId="{A18357E8-E691-4C94-B697-633672528AEF}" type="presParOf" srcId="{A5489208-2D14-4C0E-8EF4-6E9B5B1851DE}" destId="{1AE32EFC-58E1-4C8A-8D6F-8A6D00819778}" srcOrd="1" destOrd="0" presId="urn:microsoft.com/office/officeart/2005/8/layout/venn1"/>
    <dgm:cxn modelId="{41541021-7CA8-4B2E-8183-1EB98EF7A13C}" type="presParOf" srcId="{A5489208-2D14-4C0E-8EF4-6E9B5B1851DE}" destId="{644916BD-0AD9-4A22-B0F2-EDCE8A86629D}" srcOrd="2" destOrd="0" presId="urn:microsoft.com/office/officeart/2005/8/layout/venn1"/>
    <dgm:cxn modelId="{E11B4FA2-50E9-48DD-A893-142F00F6E84D}" type="presParOf" srcId="{A5489208-2D14-4C0E-8EF4-6E9B5B1851DE}" destId="{609DE146-C7ED-4F43-928D-12A3ED975A7D}" srcOrd="3" destOrd="0" presId="urn:microsoft.com/office/officeart/2005/8/layout/venn1"/>
    <dgm:cxn modelId="{2F8CE16E-D249-409B-8767-A02F293EB121}" type="presParOf" srcId="{A5489208-2D14-4C0E-8EF4-6E9B5B1851DE}" destId="{4F3C6750-6CB5-466D-AFC5-18F7A5B8AEB8}" srcOrd="4" destOrd="0" presId="urn:microsoft.com/office/officeart/2005/8/layout/venn1"/>
    <dgm:cxn modelId="{3152275A-7409-480E-A6AB-510C53EA5E87}" type="presParOf" srcId="{A5489208-2D14-4C0E-8EF4-6E9B5B1851DE}" destId="{AE4C3DFE-4929-4F25-B844-94251B08E4CB}" srcOrd="5"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4C5DD4C-B6F4-4898-9C62-1F5B6ED448B6}" type="doc">
      <dgm:prSet loTypeId="urn:microsoft.com/office/officeart/2005/8/layout/hProcess11" loCatId="process" qsTypeId="urn:microsoft.com/office/officeart/2005/8/quickstyle/simple1" qsCatId="simple" csTypeId="urn:microsoft.com/office/officeart/2005/8/colors/colorful1" csCatId="colorful"/>
      <dgm:spPr/>
      <dgm:t>
        <a:bodyPr/>
        <a:lstStyle/>
        <a:p>
          <a:endParaRPr lang="tr-TR"/>
        </a:p>
      </dgm:t>
    </dgm:pt>
    <dgm:pt modelId="{E3248712-956E-4BC6-A6DF-727EBFD46799}">
      <dgm:prSet/>
      <dgm:spPr/>
      <dgm:t>
        <a:bodyPr/>
        <a:lstStyle/>
        <a:p>
          <a:pPr rtl="0"/>
          <a:r>
            <a:rPr lang="tr-TR"/>
            <a:t>Alanda daha uzun süre kalırız.</a:t>
          </a:r>
        </a:p>
      </dgm:t>
    </dgm:pt>
    <dgm:pt modelId="{978A1DA0-D703-4E74-8287-5C9D69FAAF5D}" type="parTrans" cxnId="{1248A1C8-B7CF-4E10-A809-9A60B84F84FD}">
      <dgm:prSet/>
      <dgm:spPr/>
      <dgm:t>
        <a:bodyPr/>
        <a:lstStyle/>
        <a:p>
          <a:endParaRPr lang="tr-TR"/>
        </a:p>
      </dgm:t>
    </dgm:pt>
    <dgm:pt modelId="{4475E464-824A-4F6F-BD4F-8A4D87B16E9B}" type="sibTrans" cxnId="{1248A1C8-B7CF-4E10-A809-9A60B84F84FD}">
      <dgm:prSet/>
      <dgm:spPr/>
      <dgm:t>
        <a:bodyPr/>
        <a:lstStyle/>
        <a:p>
          <a:endParaRPr lang="tr-TR"/>
        </a:p>
      </dgm:t>
    </dgm:pt>
    <dgm:pt modelId="{66A4F189-E1FA-4BF7-A96C-CF0DFCA80E40}">
      <dgm:prSet/>
      <dgm:spPr/>
      <dgm:t>
        <a:bodyPr/>
        <a:lstStyle/>
        <a:p>
          <a:pPr rtl="0"/>
          <a:r>
            <a:rPr lang="tr-TR"/>
            <a:t>Veri toplama aracı araştırmacının kendi olur</a:t>
          </a:r>
        </a:p>
      </dgm:t>
    </dgm:pt>
    <dgm:pt modelId="{6AEB6A03-022E-4424-8FBD-3B6F4AFD3322}" type="parTrans" cxnId="{2CD38F61-5AE4-472A-B905-C2152E82A348}">
      <dgm:prSet/>
      <dgm:spPr/>
      <dgm:t>
        <a:bodyPr/>
        <a:lstStyle/>
        <a:p>
          <a:endParaRPr lang="tr-TR"/>
        </a:p>
      </dgm:t>
    </dgm:pt>
    <dgm:pt modelId="{E4D9F76C-87ED-4F8B-AE3C-8382872280CF}" type="sibTrans" cxnId="{2CD38F61-5AE4-472A-B905-C2152E82A348}">
      <dgm:prSet/>
      <dgm:spPr/>
      <dgm:t>
        <a:bodyPr/>
        <a:lstStyle/>
        <a:p>
          <a:endParaRPr lang="tr-TR"/>
        </a:p>
      </dgm:t>
    </dgm:pt>
    <dgm:pt modelId="{DBF890EE-5C0C-4AA8-93E2-9B8E923C5B7B}">
      <dgm:prSet/>
      <dgm:spPr/>
      <dgm:t>
        <a:bodyPr/>
        <a:lstStyle/>
        <a:p>
          <a:pPr rtl="0"/>
          <a:r>
            <a:rPr lang="tr-TR"/>
            <a:t>Veriler her aşamada analiz edilir</a:t>
          </a:r>
        </a:p>
      </dgm:t>
    </dgm:pt>
    <dgm:pt modelId="{8CD49507-00E6-4E67-9A9B-8D88B9AA9AC7}" type="parTrans" cxnId="{F5FC3610-9489-4C2A-B54C-EA9479D532EF}">
      <dgm:prSet/>
      <dgm:spPr/>
      <dgm:t>
        <a:bodyPr/>
        <a:lstStyle/>
        <a:p>
          <a:endParaRPr lang="tr-TR"/>
        </a:p>
      </dgm:t>
    </dgm:pt>
    <dgm:pt modelId="{2D381555-33D8-4549-B124-4FB28BD455B9}" type="sibTrans" cxnId="{F5FC3610-9489-4C2A-B54C-EA9479D532EF}">
      <dgm:prSet/>
      <dgm:spPr/>
      <dgm:t>
        <a:bodyPr/>
        <a:lstStyle/>
        <a:p>
          <a:endParaRPr lang="tr-TR"/>
        </a:p>
      </dgm:t>
    </dgm:pt>
    <dgm:pt modelId="{358E244E-1646-47CA-A52C-E3871C154FD3}" type="pres">
      <dgm:prSet presAssocID="{D4C5DD4C-B6F4-4898-9C62-1F5B6ED448B6}" presName="Name0" presStyleCnt="0">
        <dgm:presLayoutVars>
          <dgm:dir/>
          <dgm:resizeHandles val="exact"/>
        </dgm:presLayoutVars>
      </dgm:prSet>
      <dgm:spPr/>
    </dgm:pt>
    <dgm:pt modelId="{5F5D9617-113D-4596-9E42-BCA2C77C8A5D}" type="pres">
      <dgm:prSet presAssocID="{D4C5DD4C-B6F4-4898-9C62-1F5B6ED448B6}" presName="arrow" presStyleLbl="bgShp" presStyleIdx="0" presStyleCnt="1"/>
      <dgm:spPr/>
    </dgm:pt>
    <dgm:pt modelId="{70B019CE-981F-41A9-A5FE-468B636D4C75}" type="pres">
      <dgm:prSet presAssocID="{D4C5DD4C-B6F4-4898-9C62-1F5B6ED448B6}" presName="points" presStyleCnt="0"/>
      <dgm:spPr/>
    </dgm:pt>
    <dgm:pt modelId="{4E6EB8EB-4CB6-4586-BB2E-E0622F210BE6}" type="pres">
      <dgm:prSet presAssocID="{E3248712-956E-4BC6-A6DF-727EBFD46799}" presName="compositeA" presStyleCnt="0"/>
      <dgm:spPr/>
    </dgm:pt>
    <dgm:pt modelId="{A3D11DD8-724D-4D07-A2EB-769E322705A1}" type="pres">
      <dgm:prSet presAssocID="{E3248712-956E-4BC6-A6DF-727EBFD46799}" presName="textA" presStyleLbl="revTx" presStyleIdx="0" presStyleCnt="3">
        <dgm:presLayoutVars>
          <dgm:bulletEnabled val="1"/>
        </dgm:presLayoutVars>
      </dgm:prSet>
      <dgm:spPr/>
    </dgm:pt>
    <dgm:pt modelId="{E8C22608-DB6D-4998-AD06-8E96FAC75386}" type="pres">
      <dgm:prSet presAssocID="{E3248712-956E-4BC6-A6DF-727EBFD46799}" presName="circleA" presStyleLbl="node1" presStyleIdx="0" presStyleCnt="3"/>
      <dgm:spPr/>
    </dgm:pt>
    <dgm:pt modelId="{97204CA1-DBD1-4796-B4F0-A5F561C0FB77}" type="pres">
      <dgm:prSet presAssocID="{E3248712-956E-4BC6-A6DF-727EBFD46799}" presName="spaceA" presStyleCnt="0"/>
      <dgm:spPr/>
    </dgm:pt>
    <dgm:pt modelId="{ED479375-8D47-4C4A-BA92-9F5A22AF440C}" type="pres">
      <dgm:prSet presAssocID="{4475E464-824A-4F6F-BD4F-8A4D87B16E9B}" presName="space" presStyleCnt="0"/>
      <dgm:spPr/>
    </dgm:pt>
    <dgm:pt modelId="{691D799D-4B6F-46DC-852C-ED45665422C2}" type="pres">
      <dgm:prSet presAssocID="{66A4F189-E1FA-4BF7-A96C-CF0DFCA80E40}" presName="compositeB" presStyleCnt="0"/>
      <dgm:spPr/>
    </dgm:pt>
    <dgm:pt modelId="{AA06C6AC-15C1-4C9A-A5D3-465A1D6ED116}" type="pres">
      <dgm:prSet presAssocID="{66A4F189-E1FA-4BF7-A96C-CF0DFCA80E40}" presName="textB" presStyleLbl="revTx" presStyleIdx="1" presStyleCnt="3">
        <dgm:presLayoutVars>
          <dgm:bulletEnabled val="1"/>
        </dgm:presLayoutVars>
      </dgm:prSet>
      <dgm:spPr/>
    </dgm:pt>
    <dgm:pt modelId="{4A392A46-3BF8-437B-BE94-A88664A4854D}" type="pres">
      <dgm:prSet presAssocID="{66A4F189-E1FA-4BF7-A96C-CF0DFCA80E40}" presName="circleB" presStyleLbl="node1" presStyleIdx="1" presStyleCnt="3"/>
      <dgm:spPr/>
    </dgm:pt>
    <dgm:pt modelId="{66A8AC63-F49A-40E4-8F0E-B2E0D7637F2E}" type="pres">
      <dgm:prSet presAssocID="{66A4F189-E1FA-4BF7-A96C-CF0DFCA80E40}" presName="spaceB" presStyleCnt="0"/>
      <dgm:spPr/>
    </dgm:pt>
    <dgm:pt modelId="{41DDC9C9-0E41-4C1D-9DDC-18B88DCAC639}" type="pres">
      <dgm:prSet presAssocID="{E4D9F76C-87ED-4F8B-AE3C-8382872280CF}" presName="space" presStyleCnt="0"/>
      <dgm:spPr/>
    </dgm:pt>
    <dgm:pt modelId="{607F61DA-78FA-4FB0-800E-8210C0D303F2}" type="pres">
      <dgm:prSet presAssocID="{DBF890EE-5C0C-4AA8-93E2-9B8E923C5B7B}" presName="compositeA" presStyleCnt="0"/>
      <dgm:spPr/>
    </dgm:pt>
    <dgm:pt modelId="{071E8DEB-0CDF-41AE-8F7C-880729FFCBF8}" type="pres">
      <dgm:prSet presAssocID="{DBF890EE-5C0C-4AA8-93E2-9B8E923C5B7B}" presName="textA" presStyleLbl="revTx" presStyleIdx="2" presStyleCnt="3">
        <dgm:presLayoutVars>
          <dgm:bulletEnabled val="1"/>
        </dgm:presLayoutVars>
      </dgm:prSet>
      <dgm:spPr/>
    </dgm:pt>
    <dgm:pt modelId="{C6F80367-B6D5-4181-B648-CFBB5822C3BC}" type="pres">
      <dgm:prSet presAssocID="{DBF890EE-5C0C-4AA8-93E2-9B8E923C5B7B}" presName="circleA" presStyleLbl="node1" presStyleIdx="2" presStyleCnt="3"/>
      <dgm:spPr/>
    </dgm:pt>
    <dgm:pt modelId="{DF5082D3-CEA0-4C3E-BC2D-4973C298C210}" type="pres">
      <dgm:prSet presAssocID="{DBF890EE-5C0C-4AA8-93E2-9B8E923C5B7B}" presName="spaceA" presStyleCnt="0"/>
      <dgm:spPr/>
    </dgm:pt>
  </dgm:ptLst>
  <dgm:cxnLst>
    <dgm:cxn modelId="{F5FC3610-9489-4C2A-B54C-EA9479D532EF}" srcId="{D4C5DD4C-B6F4-4898-9C62-1F5B6ED448B6}" destId="{DBF890EE-5C0C-4AA8-93E2-9B8E923C5B7B}" srcOrd="2" destOrd="0" parTransId="{8CD49507-00E6-4E67-9A9B-8D88B9AA9AC7}" sibTransId="{2D381555-33D8-4549-B124-4FB28BD455B9}"/>
    <dgm:cxn modelId="{AA3D902B-475C-480A-BC6A-E5154E7F89C5}" type="presOf" srcId="{E3248712-956E-4BC6-A6DF-727EBFD46799}" destId="{A3D11DD8-724D-4D07-A2EB-769E322705A1}" srcOrd="0" destOrd="0" presId="urn:microsoft.com/office/officeart/2005/8/layout/hProcess11"/>
    <dgm:cxn modelId="{2CD38F61-5AE4-472A-B905-C2152E82A348}" srcId="{D4C5DD4C-B6F4-4898-9C62-1F5B6ED448B6}" destId="{66A4F189-E1FA-4BF7-A96C-CF0DFCA80E40}" srcOrd="1" destOrd="0" parTransId="{6AEB6A03-022E-4424-8FBD-3B6F4AFD3322}" sibTransId="{E4D9F76C-87ED-4F8B-AE3C-8382872280CF}"/>
    <dgm:cxn modelId="{8CF1E242-1D3D-4C59-BADD-413BD1CE3493}" type="presOf" srcId="{D4C5DD4C-B6F4-4898-9C62-1F5B6ED448B6}" destId="{358E244E-1646-47CA-A52C-E3871C154FD3}" srcOrd="0" destOrd="0" presId="urn:microsoft.com/office/officeart/2005/8/layout/hProcess11"/>
    <dgm:cxn modelId="{B643FB70-066F-4F8C-BF75-FB3F09479939}" type="presOf" srcId="{DBF890EE-5C0C-4AA8-93E2-9B8E923C5B7B}" destId="{071E8DEB-0CDF-41AE-8F7C-880729FFCBF8}" srcOrd="0" destOrd="0" presId="urn:microsoft.com/office/officeart/2005/8/layout/hProcess11"/>
    <dgm:cxn modelId="{FC41EEBD-5D41-4A08-B4AF-D0706A6EE430}" type="presOf" srcId="{66A4F189-E1FA-4BF7-A96C-CF0DFCA80E40}" destId="{AA06C6AC-15C1-4C9A-A5D3-465A1D6ED116}" srcOrd="0" destOrd="0" presId="urn:microsoft.com/office/officeart/2005/8/layout/hProcess11"/>
    <dgm:cxn modelId="{1248A1C8-B7CF-4E10-A809-9A60B84F84FD}" srcId="{D4C5DD4C-B6F4-4898-9C62-1F5B6ED448B6}" destId="{E3248712-956E-4BC6-A6DF-727EBFD46799}" srcOrd="0" destOrd="0" parTransId="{978A1DA0-D703-4E74-8287-5C9D69FAAF5D}" sibTransId="{4475E464-824A-4F6F-BD4F-8A4D87B16E9B}"/>
    <dgm:cxn modelId="{C186400C-AA38-47E8-9719-14613910E110}" type="presParOf" srcId="{358E244E-1646-47CA-A52C-E3871C154FD3}" destId="{5F5D9617-113D-4596-9E42-BCA2C77C8A5D}" srcOrd="0" destOrd="0" presId="urn:microsoft.com/office/officeart/2005/8/layout/hProcess11"/>
    <dgm:cxn modelId="{2BED318D-3326-4E2E-BF9B-EA330CB3B1D2}" type="presParOf" srcId="{358E244E-1646-47CA-A52C-E3871C154FD3}" destId="{70B019CE-981F-41A9-A5FE-468B636D4C75}" srcOrd="1" destOrd="0" presId="urn:microsoft.com/office/officeart/2005/8/layout/hProcess11"/>
    <dgm:cxn modelId="{EA693EE3-B120-4046-8BCC-EA718211E8A5}" type="presParOf" srcId="{70B019CE-981F-41A9-A5FE-468B636D4C75}" destId="{4E6EB8EB-4CB6-4586-BB2E-E0622F210BE6}" srcOrd="0" destOrd="0" presId="urn:microsoft.com/office/officeart/2005/8/layout/hProcess11"/>
    <dgm:cxn modelId="{65AD9A8B-1BC8-42C4-980E-4968865F02A1}" type="presParOf" srcId="{4E6EB8EB-4CB6-4586-BB2E-E0622F210BE6}" destId="{A3D11DD8-724D-4D07-A2EB-769E322705A1}" srcOrd="0" destOrd="0" presId="urn:microsoft.com/office/officeart/2005/8/layout/hProcess11"/>
    <dgm:cxn modelId="{08D08FF8-3678-4FF8-83F3-ABB1715D8A71}" type="presParOf" srcId="{4E6EB8EB-4CB6-4586-BB2E-E0622F210BE6}" destId="{E8C22608-DB6D-4998-AD06-8E96FAC75386}" srcOrd="1" destOrd="0" presId="urn:microsoft.com/office/officeart/2005/8/layout/hProcess11"/>
    <dgm:cxn modelId="{3E56BBFC-2CDF-4DBD-9E3D-C49B58FBE2C2}" type="presParOf" srcId="{4E6EB8EB-4CB6-4586-BB2E-E0622F210BE6}" destId="{97204CA1-DBD1-4796-B4F0-A5F561C0FB77}" srcOrd="2" destOrd="0" presId="urn:microsoft.com/office/officeart/2005/8/layout/hProcess11"/>
    <dgm:cxn modelId="{399B2D83-1E87-44F3-96CE-2CE34CC73BBB}" type="presParOf" srcId="{70B019CE-981F-41A9-A5FE-468B636D4C75}" destId="{ED479375-8D47-4C4A-BA92-9F5A22AF440C}" srcOrd="1" destOrd="0" presId="urn:microsoft.com/office/officeart/2005/8/layout/hProcess11"/>
    <dgm:cxn modelId="{41F0BEDD-B322-43E4-ABEF-EDBDED89C81E}" type="presParOf" srcId="{70B019CE-981F-41A9-A5FE-468B636D4C75}" destId="{691D799D-4B6F-46DC-852C-ED45665422C2}" srcOrd="2" destOrd="0" presId="urn:microsoft.com/office/officeart/2005/8/layout/hProcess11"/>
    <dgm:cxn modelId="{D7DEFCB8-73B0-46EA-8FBF-6EDA644F1679}" type="presParOf" srcId="{691D799D-4B6F-46DC-852C-ED45665422C2}" destId="{AA06C6AC-15C1-4C9A-A5D3-465A1D6ED116}" srcOrd="0" destOrd="0" presId="urn:microsoft.com/office/officeart/2005/8/layout/hProcess11"/>
    <dgm:cxn modelId="{E946CC52-DE22-4262-8E73-488E238E4FE4}" type="presParOf" srcId="{691D799D-4B6F-46DC-852C-ED45665422C2}" destId="{4A392A46-3BF8-437B-BE94-A88664A4854D}" srcOrd="1" destOrd="0" presId="urn:microsoft.com/office/officeart/2005/8/layout/hProcess11"/>
    <dgm:cxn modelId="{5166E43B-0AC6-423B-87F2-0E6319F60C68}" type="presParOf" srcId="{691D799D-4B6F-46DC-852C-ED45665422C2}" destId="{66A8AC63-F49A-40E4-8F0E-B2E0D7637F2E}" srcOrd="2" destOrd="0" presId="urn:microsoft.com/office/officeart/2005/8/layout/hProcess11"/>
    <dgm:cxn modelId="{49F34EDB-D37B-4C0A-BAE0-01B4C2577195}" type="presParOf" srcId="{70B019CE-981F-41A9-A5FE-468B636D4C75}" destId="{41DDC9C9-0E41-4C1D-9DDC-18B88DCAC639}" srcOrd="3" destOrd="0" presId="urn:microsoft.com/office/officeart/2005/8/layout/hProcess11"/>
    <dgm:cxn modelId="{98C25BD9-0E6E-48E2-A176-D22495F2ACF6}" type="presParOf" srcId="{70B019CE-981F-41A9-A5FE-468B636D4C75}" destId="{607F61DA-78FA-4FB0-800E-8210C0D303F2}" srcOrd="4" destOrd="0" presId="urn:microsoft.com/office/officeart/2005/8/layout/hProcess11"/>
    <dgm:cxn modelId="{13934741-6E88-4C06-94A1-75E0F4980326}" type="presParOf" srcId="{607F61DA-78FA-4FB0-800E-8210C0D303F2}" destId="{071E8DEB-0CDF-41AE-8F7C-880729FFCBF8}" srcOrd="0" destOrd="0" presId="urn:microsoft.com/office/officeart/2005/8/layout/hProcess11"/>
    <dgm:cxn modelId="{84B78A08-4CBD-4E90-AD80-07B8E3D51646}" type="presParOf" srcId="{607F61DA-78FA-4FB0-800E-8210C0D303F2}" destId="{C6F80367-B6D5-4181-B648-CFBB5822C3BC}" srcOrd="1" destOrd="0" presId="urn:microsoft.com/office/officeart/2005/8/layout/hProcess11"/>
    <dgm:cxn modelId="{39A80548-2EFF-4DF2-BD02-950CC32D127F}" type="presParOf" srcId="{607F61DA-78FA-4FB0-800E-8210C0D303F2}" destId="{DF5082D3-CEA0-4C3E-BC2D-4973C298C210}"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325FF85-AC2E-42AC-8671-DF66FE6AA1D5}" type="doc">
      <dgm:prSet loTypeId="urn:microsoft.com/office/officeart/2005/8/layout/process5" loCatId="process" qsTypeId="urn:microsoft.com/office/officeart/2005/8/quickstyle/simple1" qsCatId="simple" csTypeId="urn:microsoft.com/office/officeart/2005/8/colors/colorful4" csCatId="colorful" phldr="1"/>
      <dgm:spPr/>
      <dgm:t>
        <a:bodyPr/>
        <a:lstStyle/>
        <a:p>
          <a:endParaRPr lang="tr-TR"/>
        </a:p>
      </dgm:t>
    </dgm:pt>
    <dgm:pt modelId="{2F058C66-BE54-4115-AC1F-7CD5E89D7E35}">
      <dgm:prSet phldrT="[Metin]"/>
      <dgm:spPr/>
      <dgm:t>
        <a:bodyPr/>
        <a:lstStyle/>
        <a:p>
          <a:r>
            <a:rPr lang="tr-TR"/>
            <a:t>Etnografi (Ethnography)</a:t>
          </a:r>
        </a:p>
      </dgm:t>
    </dgm:pt>
    <dgm:pt modelId="{5952949D-33D9-49DA-A172-0B7B0C3CA556}" type="parTrans" cxnId="{57903384-45AC-41E1-BCD9-A87496EB088C}">
      <dgm:prSet/>
      <dgm:spPr/>
      <dgm:t>
        <a:bodyPr/>
        <a:lstStyle/>
        <a:p>
          <a:endParaRPr lang="tr-TR"/>
        </a:p>
      </dgm:t>
    </dgm:pt>
    <dgm:pt modelId="{4276963D-1C8F-4604-8DF9-2EA1F66E73F1}" type="sibTrans" cxnId="{57903384-45AC-41E1-BCD9-A87496EB088C}">
      <dgm:prSet/>
      <dgm:spPr/>
      <dgm:t>
        <a:bodyPr/>
        <a:lstStyle/>
        <a:p>
          <a:endParaRPr lang="tr-TR"/>
        </a:p>
      </dgm:t>
    </dgm:pt>
    <dgm:pt modelId="{326ABC22-122F-4AD9-BA67-86008E993671}">
      <dgm:prSet phldrT="[Metin]"/>
      <dgm:spPr/>
      <dgm:t>
        <a:bodyPr/>
        <a:lstStyle/>
        <a:p>
          <a:r>
            <a:rPr lang="tr-TR" dirty="0"/>
            <a:t>Fenomenoloji (</a:t>
          </a:r>
          <a:r>
            <a:rPr lang="tr-TR" dirty="0" err="1"/>
            <a:t>Phenomenology</a:t>
          </a:r>
          <a:r>
            <a:rPr lang="tr-TR" dirty="0"/>
            <a:t>)</a:t>
          </a:r>
        </a:p>
      </dgm:t>
    </dgm:pt>
    <dgm:pt modelId="{D7B0912E-1B38-4C07-B1AA-6D8C6588497E}" type="parTrans" cxnId="{28E90296-E96E-4E8D-8297-42DE726EDE11}">
      <dgm:prSet/>
      <dgm:spPr/>
      <dgm:t>
        <a:bodyPr/>
        <a:lstStyle/>
        <a:p>
          <a:endParaRPr lang="tr-TR"/>
        </a:p>
      </dgm:t>
    </dgm:pt>
    <dgm:pt modelId="{F51E4F32-998E-4ABC-8249-63C1CC636CFE}" type="sibTrans" cxnId="{28E90296-E96E-4E8D-8297-42DE726EDE11}">
      <dgm:prSet/>
      <dgm:spPr/>
      <dgm:t>
        <a:bodyPr/>
        <a:lstStyle/>
        <a:p>
          <a:endParaRPr lang="tr-TR"/>
        </a:p>
      </dgm:t>
    </dgm:pt>
    <dgm:pt modelId="{CEE81B11-F8CD-41BF-BD81-02818058B4B6}">
      <dgm:prSet phldrT="[Metin]"/>
      <dgm:spPr/>
      <dgm:t>
        <a:bodyPr/>
        <a:lstStyle/>
        <a:p>
          <a:r>
            <a:rPr lang="tr-TR" dirty="0"/>
            <a:t>Durum çalışması (Case </a:t>
          </a:r>
          <a:r>
            <a:rPr lang="tr-TR" dirty="0" err="1"/>
            <a:t>Study</a:t>
          </a:r>
          <a:r>
            <a:rPr lang="tr-TR" dirty="0"/>
            <a:t>)</a:t>
          </a:r>
        </a:p>
      </dgm:t>
    </dgm:pt>
    <dgm:pt modelId="{2B48A30E-BBBF-41B8-B832-17FBEB5F6613}" type="parTrans" cxnId="{BFE1FBD6-7ED5-4885-A88C-0F34EDB625FF}">
      <dgm:prSet/>
      <dgm:spPr/>
      <dgm:t>
        <a:bodyPr/>
        <a:lstStyle/>
        <a:p>
          <a:endParaRPr lang="tr-TR"/>
        </a:p>
      </dgm:t>
    </dgm:pt>
    <dgm:pt modelId="{125D034F-6901-4C17-90B5-ACB0C55786BD}" type="sibTrans" cxnId="{BFE1FBD6-7ED5-4885-A88C-0F34EDB625FF}">
      <dgm:prSet/>
      <dgm:spPr/>
      <dgm:t>
        <a:bodyPr/>
        <a:lstStyle/>
        <a:p>
          <a:endParaRPr lang="tr-TR"/>
        </a:p>
      </dgm:t>
    </dgm:pt>
    <dgm:pt modelId="{23E32597-8D91-4EF6-A09B-955D3373E07F}">
      <dgm:prSet phldrT="[Metin]"/>
      <dgm:spPr/>
      <dgm:t>
        <a:bodyPr/>
        <a:lstStyle/>
        <a:p>
          <a:r>
            <a:rPr lang="tr-TR" dirty="0"/>
            <a:t>Anlatı (</a:t>
          </a:r>
          <a:r>
            <a:rPr lang="tr-TR" dirty="0" err="1"/>
            <a:t>Narrative</a:t>
          </a:r>
          <a:r>
            <a:rPr lang="tr-TR" dirty="0"/>
            <a:t>)</a:t>
          </a:r>
        </a:p>
      </dgm:t>
    </dgm:pt>
    <dgm:pt modelId="{12D9042C-A30B-4B66-B7A0-2D1559327373}" type="parTrans" cxnId="{1FAD741D-CBE5-42A0-8817-FF9C26742ECC}">
      <dgm:prSet/>
      <dgm:spPr/>
      <dgm:t>
        <a:bodyPr/>
        <a:lstStyle/>
        <a:p>
          <a:endParaRPr lang="tr-TR"/>
        </a:p>
      </dgm:t>
    </dgm:pt>
    <dgm:pt modelId="{4B0F4E2B-54A0-4724-A27C-605CA787B2A9}" type="sibTrans" cxnId="{1FAD741D-CBE5-42A0-8817-FF9C26742ECC}">
      <dgm:prSet/>
      <dgm:spPr/>
      <dgm:t>
        <a:bodyPr/>
        <a:lstStyle/>
        <a:p>
          <a:endParaRPr lang="tr-TR"/>
        </a:p>
      </dgm:t>
    </dgm:pt>
    <dgm:pt modelId="{68045E52-EBBE-43B7-9210-99676A121CBC}">
      <dgm:prSet phldrT="[Metin]"/>
      <dgm:spPr/>
      <dgm:t>
        <a:bodyPr/>
        <a:lstStyle/>
        <a:p>
          <a:r>
            <a:rPr lang="tr-TR" dirty="0"/>
            <a:t>Kuram oluşturma (</a:t>
          </a:r>
          <a:r>
            <a:rPr lang="tr-TR" dirty="0" err="1"/>
            <a:t>Grounded</a:t>
          </a:r>
          <a:r>
            <a:rPr lang="tr-TR" dirty="0"/>
            <a:t> </a:t>
          </a:r>
          <a:r>
            <a:rPr lang="tr-TR" dirty="0" err="1"/>
            <a:t>Theory</a:t>
          </a:r>
          <a:r>
            <a:rPr lang="tr-TR" dirty="0"/>
            <a:t>)</a:t>
          </a:r>
        </a:p>
      </dgm:t>
    </dgm:pt>
    <dgm:pt modelId="{27A7E1E2-D319-428A-B945-6C7E3736729D}" type="parTrans" cxnId="{D936CC1A-516B-4870-BD2B-377E82DC5C38}">
      <dgm:prSet/>
      <dgm:spPr/>
      <dgm:t>
        <a:bodyPr/>
        <a:lstStyle/>
        <a:p>
          <a:endParaRPr lang="tr-TR"/>
        </a:p>
      </dgm:t>
    </dgm:pt>
    <dgm:pt modelId="{5DD53094-1C31-427F-9400-989B07ACCCC8}" type="sibTrans" cxnId="{D936CC1A-516B-4870-BD2B-377E82DC5C38}">
      <dgm:prSet/>
      <dgm:spPr/>
      <dgm:t>
        <a:bodyPr/>
        <a:lstStyle/>
        <a:p>
          <a:endParaRPr lang="tr-TR"/>
        </a:p>
      </dgm:t>
    </dgm:pt>
    <dgm:pt modelId="{6FB7DA42-9526-46E4-820B-DF80C95CD7F5}">
      <dgm:prSet phldrT="[Metin]"/>
      <dgm:spPr/>
      <dgm:t>
        <a:bodyPr/>
        <a:lstStyle/>
        <a:p>
          <a:r>
            <a:rPr lang="tr-TR"/>
            <a:t>Eylem araştırması (Action Research)</a:t>
          </a:r>
          <a:endParaRPr lang="tr-TR" dirty="0"/>
        </a:p>
      </dgm:t>
    </dgm:pt>
    <dgm:pt modelId="{641E8491-6C83-44ED-9AF7-D594EA08D531}" type="parTrans" cxnId="{E6045F31-6B50-40C9-AA59-FC9240A82939}">
      <dgm:prSet/>
      <dgm:spPr/>
      <dgm:t>
        <a:bodyPr/>
        <a:lstStyle/>
        <a:p>
          <a:endParaRPr lang="tr-TR"/>
        </a:p>
      </dgm:t>
    </dgm:pt>
    <dgm:pt modelId="{D04F8710-E9D5-471A-9A3E-7CB492902A26}" type="sibTrans" cxnId="{E6045F31-6B50-40C9-AA59-FC9240A82939}">
      <dgm:prSet/>
      <dgm:spPr/>
      <dgm:t>
        <a:bodyPr/>
        <a:lstStyle/>
        <a:p>
          <a:endParaRPr lang="tr-TR"/>
        </a:p>
      </dgm:t>
    </dgm:pt>
    <dgm:pt modelId="{CE9A9074-55B0-4F61-8BD2-E99B0C2EEF3B}" type="pres">
      <dgm:prSet presAssocID="{6325FF85-AC2E-42AC-8671-DF66FE6AA1D5}" presName="diagram" presStyleCnt="0">
        <dgm:presLayoutVars>
          <dgm:dir/>
          <dgm:resizeHandles val="exact"/>
        </dgm:presLayoutVars>
      </dgm:prSet>
      <dgm:spPr/>
    </dgm:pt>
    <dgm:pt modelId="{22B2D9F8-D87F-4EDB-AD2D-0745F1DD4C0C}" type="pres">
      <dgm:prSet presAssocID="{2F058C66-BE54-4115-AC1F-7CD5E89D7E35}" presName="node" presStyleLbl="node1" presStyleIdx="0" presStyleCnt="6">
        <dgm:presLayoutVars>
          <dgm:bulletEnabled val="1"/>
        </dgm:presLayoutVars>
      </dgm:prSet>
      <dgm:spPr/>
    </dgm:pt>
    <dgm:pt modelId="{86378D8A-1370-4CCD-AC50-2110C4A8D83C}" type="pres">
      <dgm:prSet presAssocID="{4276963D-1C8F-4604-8DF9-2EA1F66E73F1}" presName="sibTrans" presStyleLbl="sibTrans2D1" presStyleIdx="0" presStyleCnt="5"/>
      <dgm:spPr/>
    </dgm:pt>
    <dgm:pt modelId="{18926850-54F0-4D2B-AF9A-7094D7A1F386}" type="pres">
      <dgm:prSet presAssocID="{4276963D-1C8F-4604-8DF9-2EA1F66E73F1}" presName="connectorText" presStyleLbl="sibTrans2D1" presStyleIdx="0" presStyleCnt="5"/>
      <dgm:spPr/>
    </dgm:pt>
    <dgm:pt modelId="{2580728A-7F3D-4B75-A7B7-1878CABD59E6}" type="pres">
      <dgm:prSet presAssocID="{326ABC22-122F-4AD9-BA67-86008E993671}" presName="node" presStyleLbl="node1" presStyleIdx="1" presStyleCnt="6">
        <dgm:presLayoutVars>
          <dgm:bulletEnabled val="1"/>
        </dgm:presLayoutVars>
      </dgm:prSet>
      <dgm:spPr/>
    </dgm:pt>
    <dgm:pt modelId="{0B92E2F5-74CA-4352-8625-487AD7BBFB49}" type="pres">
      <dgm:prSet presAssocID="{F51E4F32-998E-4ABC-8249-63C1CC636CFE}" presName="sibTrans" presStyleLbl="sibTrans2D1" presStyleIdx="1" presStyleCnt="5"/>
      <dgm:spPr/>
    </dgm:pt>
    <dgm:pt modelId="{51445E72-A5DA-4AD4-A045-AE842266D91D}" type="pres">
      <dgm:prSet presAssocID="{F51E4F32-998E-4ABC-8249-63C1CC636CFE}" presName="connectorText" presStyleLbl="sibTrans2D1" presStyleIdx="1" presStyleCnt="5"/>
      <dgm:spPr/>
    </dgm:pt>
    <dgm:pt modelId="{FBE265BA-FF30-4531-9728-298E84B45DC5}" type="pres">
      <dgm:prSet presAssocID="{CEE81B11-F8CD-41BF-BD81-02818058B4B6}" presName="node" presStyleLbl="node1" presStyleIdx="2" presStyleCnt="6">
        <dgm:presLayoutVars>
          <dgm:bulletEnabled val="1"/>
        </dgm:presLayoutVars>
      </dgm:prSet>
      <dgm:spPr/>
    </dgm:pt>
    <dgm:pt modelId="{263B1F7A-F198-4816-A62B-5DF7C6430EC8}" type="pres">
      <dgm:prSet presAssocID="{125D034F-6901-4C17-90B5-ACB0C55786BD}" presName="sibTrans" presStyleLbl="sibTrans2D1" presStyleIdx="2" presStyleCnt="5"/>
      <dgm:spPr/>
    </dgm:pt>
    <dgm:pt modelId="{5467799E-1B7D-43BA-92FA-AB17DDEDE6EC}" type="pres">
      <dgm:prSet presAssocID="{125D034F-6901-4C17-90B5-ACB0C55786BD}" presName="connectorText" presStyleLbl="sibTrans2D1" presStyleIdx="2" presStyleCnt="5"/>
      <dgm:spPr/>
    </dgm:pt>
    <dgm:pt modelId="{DE47992A-3393-4706-8FAB-C2DE73FE68DA}" type="pres">
      <dgm:prSet presAssocID="{23E32597-8D91-4EF6-A09B-955D3373E07F}" presName="node" presStyleLbl="node1" presStyleIdx="3" presStyleCnt="6">
        <dgm:presLayoutVars>
          <dgm:bulletEnabled val="1"/>
        </dgm:presLayoutVars>
      </dgm:prSet>
      <dgm:spPr/>
    </dgm:pt>
    <dgm:pt modelId="{F2667083-4235-4129-A4AA-B4EA09E59679}" type="pres">
      <dgm:prSet presAssocID="{4B0F4E2B-54A0-4724-A27C-605CA787B2A9}" presName="sibTrans" presStyleLbl="sibTrans2D1" presStyleIdx="3" presStyleCnt="5"/>
      <dgm:spPr/>
    </dgm:pt>
    <dgm:pt modelId="{80EF4767-665B-43B6-8372-E4E8D5E91683}" type="pres">
      <dgm:prSet presAssocID="{4B0F4E2B-54A0-4724-A27C-605CA787B2A9}" presName="connectorText" presStyleLbl="sibTrans2D1" presStyleIdx="3" presStyleCnt="5"/>
      <dgm:spPr/>
    </dgm:pt>
    <dgm:pt modelId="{6BE383B8-46D3-4777-86C5-3B959779B911}" type="pres">
      <dgm:prSet presAssocID="{68045E52-EBBE-43B7-9210-99676A121CBC}" presName="node" presStyleLbl="node1" presStyleIdx="4" presStyleCnt="6">
        <dgm:presLayoutVars>
          <dgm:bulletEnabled val="1"/>
        </dgm:presLayoutVars>
      </dgm:prSet>
      <dgm:spPr/>
    </dgm:pt>
    <dgm:pt modelId="{8DEE0456-5571-4D4B-AAF4-2EB0DFBA5234}" type="pres">
      <dgm:prSet presAssocID="{5DD53094-1C31-427F-9400-989B07ACCCC8}" presName="sibTrans" presStyleLbl="sibTrans2D1" presStyleIdx="4" presStyleCnt="5"/>
      <dgm:spPr/>
    </dgm:pt>
    <dgm:pt modelId="{3B7F9BA5-B272-4897-B6B4-36D6DBDDA98D}" type="pres">
      <dgm:prSet presAssocID="{5DD53094-1C31-427F-9400-989B07ACCCC8}" presName="connectorText" presStyleLbl="sibTrans2D1" presStyleIdx="4" presStyleCnt="5"/>
      <dgm:spPr/>
    </dgm:pt>
    <dgm:pt modelId="{56BBA215-DF2C-43E5-B380-7805956DA8F2}" type="pres">
      <dgm:prSet presAssocID="{6FB7DA42-9526-46E4-820B-DF80C95CD7F5}" presName="node" presStyleLbl="node1" presStyleIdx="5" presStyleCnt="6">
        <dgm:presLayoutVars>
          <dgm:bulletEnabled val="1"/>
        </dgm:presLayoutVars>
      </dgm:prSet>
      <dgm:spPr/>
    </dgm:pt>
  </dgm:ptLst>
  <dgm:cxnLst>
    <dgm:cxn modelId="{D6FE9301-ACAF-49A7-963D-D887678F1F51}" type="presOf" srcId="{68045E52-EBBE-43B7-9210-99676A121CBC}" destId="{6BE383B8-46D3-4777-86C5-3B959779B911}" srcOrd="0" destOrd="0" presId="urn:microsoft.com/office/officeart/2005/8/layout/process5"/>
    <dgm:cxn modelId="{6688F30C-3B78-4F1E-B943-7D23AFE28155}" type="presOf" srcId="{125D034F-6901-4C17-90B5-ACB0C55786BD}" destId="{5467799E-1B7D-43BA-92FA-AB17DDEDE6EC}" srcOrd="1" destOrd="0" presId="urn:microsoft.com/office/officeart/2005/8/layout/process5"/>
    <dgm:cxn modelId="{8C4BFA16-230E-44A8-AD00-059B740DDDE0}" type="presOf" srcId="{CEE81B11-F8CD-41BF-BD81-02818058B4B6}" destId="{FBE265BA-FF30-4531-9728-298E84B45DC5}" srcOrd="0" destOrd="0" presId="urn:microsoft.com/office/officeart/2005/8/layout/process5"/>
    <dgm:cxn modelId="{D936CC1A-516B-4870-BD2B-377E82DC5C38}" srcId="{6325FF85-AC2E-42AC-8671-DF66FE6AA1D5}" destId="{68045E52-EBBE-43B7-9210-99676A121CBC}" srcOrd="4" destOrd="0" parTransId="{27A7E1E2-D319-428A-B945-6C7E3736729D}" sibTransId="{5DD53094-1C31-427F-9400-989B07ACCCC8}"/>
    <dgm:cxn modelId="{1FAD741D-CBE5-42A0-8817-FF9C26742ECC}" srcId="{6325FF85-AC2E-42AC-8671-DF66FE6AA1D5}" destId="{23E32597-8D91-4EF6-A09B-955D3373E07F}" srcOrd="3" destOrd="0" parTransId="{12D9042C-A30B-4B66-B7A0-2D1559327373}" sibTransId="{4B0F4E2B-54A0-4724-A27C-605CA787B2A9}"/>
    <dgm:cxn modelId="{E6045F31-6B50-40C9-AA59-FC9240A82939}" srcId="{6325FF85-AC2E-42AC-8671-DF66FE6AA1D5}" destId="{6FB7DA42-9526-46E4-820B-DF80C95CD7F5}" srcOrd="5" destOrd="0" parTransId="{641E8491-6C83-44ED-9AF7-D594EA08D531}" sibTransId="{D04F8710-E9D5-471A-9A3E-7CB492902A26}"/>
    <dgm:cxn modelId="{3D0A754A-F246-413A-9BA4-86D17B58DC91}" type="presOf" srcId="{4276963D-1C8F-4604-8DF9-2EA1F66E73F1}" destId="{86378D8A-1370-4CCD-AC50-2110C4A8D83C}" srcOrd="0" destOrd="0" presId="urn:microsoft.com/office/officeart/2005/8/layout/process5"/>
    <dgm:cxn modelId="{AB7ECB78-2044-4AF2-8364-E89AF2F3C88D}" type="presOf" srcId="{5DD53094-1C31-427F-9400-989B07ACCCC8}" destId="{3B7F9BA5-B272-4897-B6B4-36D6DBDDA98D}" srcOrd="1" destOrd="0" presId="urn:microsoft.com/office/officeart/2005/8/layout/process5"/>
    <dgm:cxn modelId="{18190182-A484-4E62-B2AE-84D03C0A94DD}" type="presOf" srcId="{125D034F-6901-4C17-90B5-ACB0C55786BD}" destId="{263B1F7A-F198-4816-A62B-5DF7C6430EC8}" srcOrd="0" destOrd="0" presId="urn:microsoft.com/office/officeart/2005/8/layout/process5"/>
    <dgm:cxn modelId="{B6151683-FCEC-49C9-AD07-DB4E7F3974C2}" type="presOf" srcId="{23E32597-8D91-4EF6-A09B-955D3373E07F}" destId="{DE47992A-3393-4706-8FAB-C2DE73FE68DA}" srcOrd="0" destOrd="0" presId="urn:microsoft.com/office/officeart/2005/8/layout/process5"/>
    <dgm:cxn modelId="{57903384-45AC-41E1-BCD9-A87496EB088C}" srcId="{6325FF85-AC2E-42AC-8671-DF66FE6AA1D5}" destId="{2F058C66-BE54-4115-AC1F-7CD5E89D7E35}" srcOrd="0" destOrd="0" parTransId="{5952949D-33D9-49DA-A172-0B7B0C3CA556}" sibTransId="{4276963D-1C8F-4604-8DF9-2EA1F66E73F1}"/>
    <dgm:cxn modelId="{28E90296-E96E-4E8D-8297-42DE726EDE11}" srcId="{6325FF85-AC2E-42AC-8671-DF66FE6AA1D5}" destId="{326ABC22-122F-4AD9-BA67-86008E993671}" srcOrd="1" destOrd="0" parTransId="{D7B0912E-1B38-4C07-B1AA-6D8C6588497E}" sibTransId="{F51E4F32-998E-4ABC-8249-63C1CC636CFE}"/>
    <dgm:cxn modelId="{9ACB52BD-2C14-4BE2-A1CE-F9B98E43A414}" type="presOf" srcId="{6FB7DA42-9526-46E4-820B-DF80C95CD7F5}" destId="{56BBA215-DF2C-43E5-B380-7805956DA8F2}" srcOrd="0" destOrd="0" presId="urn:microsoft.com/office/officeart/2005/8/layout/process5"/>
    <dgm:cxn modelId="{D2C140C7-2719-441C-815B-ABFEB2B9C84A}" type="presOf" srcId="{F51E4F32-998E-4ABC-8249-63C1CC636CFE}" destId="{51445E72-A5DA-4AD4-A045-AE842266D91D}" srcOrd="1" destOrd="0" presId="urn:microsoft.com/office/officeart/2005/8/layout/process5"/>
    <dgm:cxn modelId="{CABD60CC-FEEE-4D0D-957C-E36FBDCACA73}" type="presOf" srcId="{5DD53094-1C31-427F-9400-989B07ACCCC8}" destId="{8DEE0456-5571-4D4B-AAF4-2EB0DFBA5234}" srcOrd="0" destOrd="0" presId="urn:microsoft.com/office/officeart/2005/8/layout/process5"/>
    <dgm:cxn modelId="{D73E32CE-823D-4C44-B54C-BA145F0FF9E4}" type="presOf" srcId="{6325FF85-AC2E-42AC-8671-DF66FE6AA1D5}" destId="{CE9A9074-55B0-4F61-8BD2-E99B0C2EEF3B}" srcOrd="0" destOrd="0" presId="urn:microsoft.com/office/officeart/2005/8/layout/process5"/>
    <dgm:cxn modelId="{E193F7D1-A269-4784-BC35-A8F1FDCAE5C3}" type="presOf" srcId="{4B0F4E2B-54A0-4724-A27C-605CA787B2A9}" destId="{F2667083-4235-4129-A4AA-B4EA09E59679}" srcOrd="0" destOrd="0" presId="urn:microsoft.com/office/officeart/2005/8/layout/process5"/>
    <dgm:cxn modelId="{F004E3D3-4DAD-49B4-A2DC-4793B4A32E50}" type="presOf" srcId="{326ABC22-122F-4AD9-BA67-86008E993671}" destId="{2580728A-7F3D-4B75-A7B7-1878CABD59E6}" srcOrd="0" destOrd="0" presId="urn:microsoft.com/office/officeart/2005/8/layout/process5"/>
    <dgm:cxn modelId="{BFE1FBD6-7ED5-4885-A88C-0F34EDB625FF}" srcId="{6325FF85-AC2E-42AC-8671-DF66FE6AA1D5}" destId="{CEE81B11-F8CD-41BF-BD81-02818058B4B6}" srcOrd="2" destOrd="0" parTransId="{2B48A30E-BBBF-41B8-B832-17FBEB5F6613}" sibTransId="{125D034F-6901-4C17-90B5-ACB0C55786BD}"/>
    <dgm:cxn modelId="{523F4AE0-E0E7-4835-93D6-9AFDA690EB69}" type="presOf" srcId="{4B0F4E2B-54A0-4724-A27C-605CA787B2A9}" destId="{80EF4767-665B-43B6-8372-E4E8D5E91683}" srcOrd="1" destOrd="0" presId="urn:microsoft.com/office/officeart/2005/8/layout/process5"/>
    <dgm:cxn modelId="{1D1C77E6-27F1-45A7-B4B1-960658924FBC}" type="presOf" srcId="{F51E4F32-998E-4ABC-8249-63C1CC636CFE}" destId="{0B92E2F5-74CA-4352-8625-487AD7BBFB49}" srcOrd="0" destOrd="0" presId="urn:microsoft.com/office/officeart/2005/8/layout/process5"/>
    <dgm:cxn modelId="{2D44ABEE-6C1C-466B-8CFD-D9DC0D9CA78C}" type="presOf" srcId="{2F058C66-BE54-4115-AC1F-7CD5E89D7E35}" destId="{22B2D9F8-D87F-4EDB-AD2D-0745F1DD4C0C}" srcOrd="0" destOrd="0" presId="urn:microsoft.com/office/officeart/2005/8/layout/process5"/>
    <dgm:cxn modelId="{C75AAFFE-DC9A-4EBB-86E0-34B376005883}" type="presOf" srcId="{4276963D-1C8F-4604-8DF9-2EA1F66E73F1}" destId="{18926850-54F0-4D2B-AF9A-7094D7A1F386}" srcOrd="1" destOrd="0" presId="urn:microsoft.com/office/officeart/2005/8/layout/process5"/>
    <dgm:cxn modelId="{EE6271D0-CBA2-429A-866E-81F1B5EC0861}" type="presParOf" srcId="{CE9A9074-55B0-4F61-8BD2-E99B0C2EEF3B}" destId="{22B2D9F8-D87F-4EDB-AD2D-0745F1DD4C0C}" srcOrd="0" destOrd="0" presId="urn:microsoft.com/office/officeart/2005/8/layout/process5"/>
    <dgm:cxn modelId="{D77C83D9-2F93-496A-986E-CBBC06DD07D3}" type="presParOf" srcId="{CE9A9074-55B0-4F61-8BD2-E99B0C2EEF3B}" destId="{86378D8A-1370-4CCD-AC50-2110C4A8D83C}" srcOrd="1" destOrd="0" presId="urn:microsoft.com/office/officeart/2005/8/layout/process5"/>
    <dgm:cxn modelId="{005D595B-5AE2-4382-8887-D363DC108836}" type="presParOf" srcId="{86378D8A-1370-4CCD-AC50-2110C4A8D83C}" destId="{18926850-54F0-4D2B-AF9A-7094D7A1F386}" srcOrd="0" destOrd="0" presId="urn:microsoft.com/office/officeart/2005/8/layout/process5"/>
    <dgm:cxn modelId="{9B3DDA3D-B257-4B2C-B1AC-78CF23468640}" type="presParOf" srcId="{CE9A9074-55B0-4F61-8BD2-E99B0C2EEF3B}" destId="{2580728A-7F3D-4B75-A7B7-1878CABD59E6}" srcOrd="2" destOrd="0" presId="urn:microsoft.com/office/officeart/2005/8/layout/process5"/>
    <dgm:cxn modelId="{1FB85033-5A67-4017-A2C0-06E53D935B29}" type="presParOf" srcId="{CE9A9074-55B0-4F61-8BD2-E99B0C2EEF3B}" destId="{0B92E2F5-74CA-4352-8625-487AD7BBFB49}" srcOrd="3" destOrd="0" presId="urn:microsoft.com/office/officeart/2005/8/layout/process5"/>
    <dgm:cxn modelId="{DBD8C64F-3278-47B3-8707-9166CBECBC4E}" type="presParOf" srcId="{0B92E2F5-74CA-4352-8625-487AD7BBFB49}" destId="{51445E72-A5DA-4AD4-A045-AE842266D91D}" srcOrd="0" destOrd="0" presId="urn:microsoft.com/office/officeart/2005/8/layout/process5"/>
    <dgm:cxn modelId="{9DD64B4C-62ED-4E75-878A-387899994E8A}" type="presParOf" srcId="{CE9A9074-55B0-4F61-8BD2-E99B0C2EEF3B}" destId="{FBE265BA-FF30-4531-9728-298E84B45DC5}" srcOrd="4" destOrd="0" presId="urn:microsoft.com/office/officeart/2005/8/layout/process5"/>
    <dgm:cxn modelId="{3F1AF41C-D762-4EB6-A5F1-92C6BE01F27E}" type="presParOf" srcId="{CE9A9074-55B0-4F61-8BD2-E99B0C2EEF3B}" destId="{263B1F7A-F198-4816-A62B-5DF7C6430EC8}" srcOrd="5" destOrd="0" presId="urn:microsoft.com/office/officeart/2005/8/layout/process5"/>
    <dgm:cxn modelId="{26C9C614-DB10-4E7E-B000-1E5AFF4665EC}" type="presParOf" srcId="{263B1F7A-F198-4816-A62B-5DF7C6430EC8}" destId="{5467799E-1B7D-43BA-92FA-AB17DDEDE6EC}" srcOrd="0" destOrd="0" presId="urn:microsoft.com/office/officeart/2005/8/layout/process5"/>
    <dgm:cxn modelId="{6F74CBF6-C3E1-4446-825D-F6652D71CCF3}" type="presParOf" srcId="{CE9A9074-55B0-4F61-8BD2-E99B0C2EEF3B}" destId="{DE47992A-3393-4706-8FAB-C2DE73FE68DA}" srcOrd="6" destOrd="0" presId="urn:microsoft.com/office/officeart/2005/8/layout/process5"/>
    <dgm:cxn modelId="{2B1404FA-AA5A-433A-8452-DCC68C6D71D1}" type="presParOf" srcId="{CE9A9074-55B0-4F61-8BD2-E99B0C2EEF3B}" destId="{F2667083-4235-4129-A4AA-B4EA09E59679}" srcOrd="7" destOrd="0" presId="urn:microsoft.com/office/officeart/2005/8/layout/process5"/>
    <dgm:cxn modelId="{06AE75AA-2932-40ED-A820-F63B12DAF3B2}" type="presParOf" srcId="{F2667083-4235-4129-A4AA-B4EA09E59679}" destId="{80EF4767-665B-43B6-8372-E4E8D5E91683}" srcOrd="0" destOrd="0" presId="urn:microsoft.com/office/officeart/2005/8/layout/process5"/>
    <dgm:cxn modelId="{E72BD162-8753-415F-B651-0D282676A31A}" type="presParOf" srcId="{CE9A9074-55B0-4F61-8BD2-E99B0C2EEF3B}" destId="{6BE383B8-46D3-4777-86C5-3B959779B911}" srcOrd="8" destOrd="0" presId="urn:microsoft.com/office/officeart/2005/8/layout/process5"/>
    <dgm:cxn modelId="{BFCF98A1-19DB-4903-B5F3-3C50CACE50E2}" type="presParOf" srcId="{CE9A9074-55B0-4F61-8BD2-E99B0C2EEF3B}" destId="{8DEE0456-5571-4D4B-AAF4-2EB0DFBA5234}" srcOrd="9" destOrd="0" presId="urn:microsoft.com/office/officeart/2005/8/layout/process5"/>
    <dgm:cxn modelId="{978FC9F9-6483-4FA5-9AE6-A923C303E48C}" type="presParOf" srcId="{8DEE0456-5571-4D4B-AAF4-2EB0DFBA5234}" destId="{3B7F9BA5-B272-4897-B6B4-36D6DBDDA98D}" srcOrd="0" destOrd="0" presId="urn:microsoft.com/office/officeart/2005/8/layout/process5"/>
    <dgm:cxn modelId="{E570B9D0-1466-4043-8D37-85865631C0A6}" type="presParOf" srcId="{CE9A9074-55B0-4F61-8BD2-E99B0C2EEF3B}" destId="{56BBA215-DF2C-43E5-B380-7805956DA8F2}" srcOrd="10"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0FE9B57-7FF5-46B1-8119-9C0A48A24CCA}" type="doc">
      <dgm:prSet loTypeId="urn:microsoft.com/office/officeart/2005/8/layout/vList2" loCatId="list" qsTypeId="urn:microsoft.com/office/officeart/2005/8/quickstyle/simple1" qsCatId="simple" csTypeId="urn:microsoft.com/office/officeart/2005/8/colors/colorful1" csCatId="colorful" phldr="1"/>
      <dgm:spPr/>
      <dgm:t>
        <a:bodyPr/>
        <a:lstStyle/>
        <a:p>
          <a:endParaRPr lang="tr-TR"/>
        </a:p>
      </dgm:t>
    </dgm:pt>
    <dgm:pt modelId="{D70872CF-AF0B-454B-A3F0-14A285FFF3BC}">
      <dgm:prSet/>
      <dgm:spPr/>
      <dgm:t>
        <a:bodyPr/>
        <a:lstStyle/>
        <a:p>
          <a:pPr rtl="0"/>
          <a:r>
            <a:rPr lang="tr-TR"/>
            <a:t>Konu: Yükseköğretimde öğretim</a:t>
          </a:r>
        </a:p>
      </dgm:t>
    </dgm:pt>
    <dgm:pt modelId="{5D3B8F76-5225-4581-B8CB-033B5307C50A}" type="parTrans" cxnId="{114F054D-EE5B-418A-8E23-82774BFA3F10}">
      <dgm:prSet/>
      <dgm:spPr/>
      <dgm:t>
        <a:bodyPr/>
        <a:lstStyle/>
        <a:p>
          <a:endParaRPr lang="tr-TR"/>
        </a:p>
      </dgm:t>
    </dgm:pt>
    <dgm:pt modelId="{DA7E9D98-6713-4626-B0FF-A42F01E4E2AE}" type="sibTrans" cxnId="{114F054D-EE5B-418A-8E23-82774BFA3F10}">
      <dgm:prSet/>
      <dgm:spPr/>
      <dgm:t>
        <a:bodyPr/>
        <a:lstStyle/>
        <a:p>
          <a:endParaRPr lang="tr-TR"/>
        </a:p>
      </dgm:t>
    </dgm:pt>
    <dgm:pt modelId="{E3A8DD33-AD71-43E7-AF60-6D6FB633B562}">
      <dgm:prSet/>
      <dgm:spPr/>
      <dgm:t>
        <a:bodyPr/>
        <a:lstStyle/>
        <a:p>
          <a:pPr rtl="0"/>
          <a:r>
            <a:rPr lang="tr-TR"/>
            <a:t>Başlık: Online öğrenme</a:t>
          </a:r>
        </a:p>
      </dgm:t>
    </dgm:pt>
    <dgm:pt modelId="{D8EF9304-64EE-4284-8A25-BE2F3BDF9AA0}" type="parTrans" cxnId="{681B026D-AA45-4CE0-BA3D-843C1AA2E1B6}">
      <dgm:prSet/>
      <dgm:spPr/>
      <dgm:t>
        <a:bodyPr/>
        <a:lstStyle/>
        <a:p>
          <a:endParaRPr lang="tr-TR"/>
        </a:p>
      </dgm:t>
    </dgm:pt>
    <dgm:pt modelId="{6EAE421C-E7CF-48F4-B3F4-5F687F9975CA}" type="sibTrans" cxnId="{681B026D-AA45-4CE0-BA3D-843C1AA2E1B6}">
      <dgm:prSet/>
      <dgm:spPr/>
      <dgm:t>
        <a:bodyPr/>
        <a:lstStyle/>
        <a:p>
          <a:endParaRPr lang="tr-TR"/>
        </a:p>
      </dgm:t>
    </dgm:pt>
    <dgm:pt modelId="{D4A74101-BCA2-4AB9-9BB2-F141A2E773CE}">
      <dgm:prSet/>
      <dgm:spPr/>
      <dgm:t>
        <a:bodyPr/>
        <a:lstStyle/>
        <a:p>
          <a:pPr rtl="0"/>
          <a:r>
            <a:rPr lang="tr-TR"/>
            <a:t>Problem: Öğretim üyelerinin online dersleri kabulünün azlığı</a:t>
          </a:r>
        </a:p>
      </dgm:t>
    </dgm:pt>
    <dgm:pt modelId="{C94ECC0C-B070-4B35-99BC-CC897AAAEA23}" type="parTrans" cxnId="{615B9E9C-3EEA-4362-839E-FC61686D3047}">
      <dgm:prSet/>
      <dgm:spPr/>
      <dgm:t>
        <a:bodyPr/>
        <a:lstStyle/>
        <a:p>
          <a:endParaRPr lang="tr-TR"/>
        </a:p>
      </dgm:t>
    </dgm:pt>
    <dgm:pt modelId="{1DA669E4-92DD-4C47-B6D4-1A59CC3F95A6}" type="sibTrans" cxnId="{615B9E9C-3EEA-4362-839E-FC61686D3047}">
      <dgm:prSet/>
      <dgm:spPr/>
      <dgm:t>
        <a:bodyPr/>
        <a:lstStyle/>
        <a:p>
          <a:endParaRPr lang="tr-TR"/>
        </a:p>
      </dgm:t>
    </dgm:pt>
    <dgm:pt modelId="{9BD472B5-0799-4607-8B8C-DBB35B5C4F67}">
      <dgm:prSet/>
      <dgm:spPr/>
      <dgm:t>
        <a:bodyPr/>
        <a:lstStyle/>
        <a:p>
          <a:pPr rtl="0"/>
          <a:r>
            <a:rPr lang="tr-TR" dirty="0"/>
            <a:t>Amaç: Kaliteli online öğrenmeye ilişkin öğretim üyelerinin algılarını açıklamak</a:t>
          </a:r>
        </a:p>
      </dgm:t>
    </dgm:pt>
    <dgm:pt modelId="{FB87A3A3-7F8F-47DC-B83E-A6684B2D28B2}" type="parTrans" cxnId="{6AA88BED-E5BE-4382-9493-E56AEED96C53}">
      <dgm:prSet/>
      <dgm:spPr/>
      <dgm:t>
        <a:bodyPr/>
        <a:lstStyle/>
        <a:p>
          <a:endParaRPr lang="tr-TR"/>
        </a:p>
      </dgm:t>
    </dgm:pt>
    <dgm:pt modelId="{FC14704C-C50A-4AF4-A913-B47E81FDE21C}" type="sibTrans" cxnId="{6AA88BED-E5BE-4382-9493-E56AEED96C53}">
      <dgm:prSet/>
      <dgm:spPr/>
      <dgm:t>
        <a:bodyPr/>
        <a:lstStyle/>
        <a:p>
          <a:endParaRPr lang="tr-TR"/>
        </a:p>
      </dgm:t>
    </dgm:pt>
    <dgm:pt modelId="{AEB54CC6-505A-44DF-B0B0-1115FC6B0F58}">
      <dgm:prSet/>
      <dgm:spPr/>
      <dgm:t>
        <a:bodyPr/>
        <a:lstStyle/>
        <a:p>
          <a:pPr rtl="0"/>
          <a:r>
            <a:rPr lang="tr-TR"/>
            <a:t>Soru: Öğretim üyeleri online derslerinin niteliğini nasıl tanımlıyor?</a:t>
          </a:r>
        </a:p>
      </dgm:t>
    </dgm:pt>
    <dgm:pt modelId="{7057F626-9FFB-4693-ACC9-2DB3438449CF}" type="parTrans" cxnId="{EBC97FFC-2F0A-4764-A4D0-27CCCC6EC96C}">
      <dgm:prSet/>
      <dgm:spPr/>
      <dgm:t>
        <a:bodyPr/>
        <a:lstStyle/>
        <a:p>
          <a:endParaRPr lang="tr-TR"/>
        </a:p>
      </dgm:t>
    </dgm:pt>
    <dgm:pt modelId="{39318009-EEE6-403B-8CE9-05A4E9761946}" type="sibTrans" cxnId="{EBC97FFC-2F0A-4764-A4D0-27CCCC6EC96C}">
      <dgm:prSet/>
      <dgm:spPr/>
      <dgm:t>
        <a:bodyPr/>
        <a:lstStyle/>
        <a:p>
          <a:endParaRPr lang="tr-TR"/>
        </a:p>
      </dgm:t>
    </dgm:pt>
    <dgm:pt modelId="{BAAB31B2-81CC-48B8-B8D6-67454F2CAEB8}" type="pres">
      <dgm:prSet presAssocID="{E0FE9B57-7FF5-46B1-8119-9C0A48A24CCA}" presName="linear" presStyleCnt="0">
        <dgm:presLayoutVars>
          <dgm:animLvl val="lvl"/>
          <dgm:resizeHandles val="exact"/>
        </dgm:presLayoutVars>
      </dgm:prSet>
      <dgm:spPr/>
    </dgm:pt>
    <dgm:pt modelId="{68C39CCD-CF1D-4830-AA8E-116EF51EE11A}" type="pres">
      <dgm:prSet presAssocID="{D70872CF-AF0B-454B-A3F0-14A285FFF3BC}" presName="parentText" presStyleLbl="node1" presStyleIdx="0" presStyleCnt="5">
        <dgm:presLayoutVars>
          <dgm:chMax val="0"/>
          <dgm:bulletEnabled val="1"/>
        </dgm:presLayoutVars>
      </dgm:prSet>
      <dgm:spPr/>
    </dgm:pt>
    <dgm:pt modelId="{B66E85AE-FBEB-45A1-A531-75230D6C4969}" type="pres">
      <dgm:prSet presAssocID="{DA7E9D98-6713-4626-B0FF-A42F01E4E2AE}" presName="spacer" presStyleCnt="0"/>
      <dgm:spPr/>
    </dgm:pt>
    <dgm:pt modelId="{03B9AB36-0F51-439C-9B62-F92D3B4556FF}" type="pres">
      <dgm:prSet presAssocID="{E3A8DD33-AD71-43E7-AF60-6D6FB633B562}" presName="parentText" presStyleLbl="node1" presStyleIdx="1" presStyleCnt="5">
        <dgm:presLayoutVars>
          <dgm:chMax val="0"/>
          <dgm:bulletEnabled val="1"/>
        </dgm:presLayoutVars>
      </dgm:prSet>
      <dgm:spPr/>
    </dgm:pt>
    <dgm:pt modelId="{CD52B17D-0173-4DA5-97AB-5488A309A403}" type="pres">
      <dgm:prSet presAssocID="{6EAE421C-E7CF-48F4-B3F4-5F687F9975CA}" presName="spacer" presStyleCnt="0"/>
      <dgm:spPr/>
    </dgm:pt>
    <dgm:pt modelId="{E6D27364-2534-473B-AB41-255E4D86843B}" type="pres">
      <dgm:prSet presAssocID="{D4A74101-BCA2-4AB9-9BB2-F141A2E773CE}" presName="parentText" presStyleLbl="node1" presStyleIdx="2" presStyleCnt="5">
        <dgm:presLayoutVars>
          <dgm:chMax val="0"/>
          <dgm:bulletEnabled val="1"/>
        </dgm:presLayoutVars>
      </dgm:prSet>
      <dgm:spPr/>
    </dgm:pt>
    <dgm:pt modelId="{BF99AC6A-26AA-464A-BD77-D4AC8E6B06AF}" type="pres">
      <dgm:prSet presAssocID="{1DA669E4-92DD-4C47-B6D4-1A59CC3F95A6}" presName="spacer" presStyleCnt="0"/>
      <dgm:spPr/>
    </dgm:pt>
    <dgm:pt modelId="{7A9AEB66-2B07-4FD8-A4C3-C3CDA74248D9}" type="pres">
      <dgm:prSet presAssocID="{9BD472B5-0799-4607-8B8C-DBB35B5C4F67}" presName="parentText" presStyleLbl="node1" presStyleIdx="3" presStyleCnt="5">
        <dgm:presLayoutVars>
          <dgm:chMax val="0"/>
          <dgm:bulletEnabled val="1"/>
        </dgm:presLayoutVars>
      </dgm:prSet>
      <dgm:spPr/>
    </dgm:pt>
    <dgm:pt modelId="{DCA341B2-FE62-4E3F-972E-FF35B428A98B}" type="pres">
      <dgm:prSet presAssocID="{FC14704C-C50A-4AF4-A913-B47E81FDE21C}" presName="spacer" presStyleCnt="0"/>
      <dgm:spPr/>
    </dgm:pt>
    <dgm:pt modelId="{082C204A-AE83-40D0-840E-E67413A43FFA}" type="pres">
      <dgm:prSet presAssocID="{AEB54CC6-505A-44DF-B0B0-1115FC6B0F58}" presName="parentText" presStyleLbl="node1" presStyleIdx="4" presStyleCnt="5">
        <dgm:presLayoutVars>
          <dgm:chMax val="0"/>
          <dgm:bulletEnabled val="1"/>
        </dgm:presLayoutVars>
      </dgm:prSet>
      <dgm:spPr/>
    </dgm:pt>
  </dgm:ptLst>
  <dgm:cxnLst>
    <dgm:cxn modelId="{A674C317-AC66-4032-8761-A8DCA523E3BE}" type="presOf" srcId="{AEB54CC6-505A-44DF-B0B0-1115FC6B0F58}" destId="{082C204A-AE83-40D0-840E-E67413A43FFA}" srcOrd="0" destOrd="0" presId="urn:microsoft.com/office/officeart/2005/8/layout/vList2"/>
    <dgm:cxn modelId="{2794E166-6889-4F97-BC6F-043E26DD4FC0}" type="presOf" srcId="{D70872CF-AF0B-454B-A3F0-14A285FFF3BC}" destId="{68C39CCD-CF1D-4830-AA8E-116EF51EE11A}" srcOrd="0" destOrd="0" presId="urn:microsoft.com/office/officeart/2005/8/layout/vList2"/>
    <dgm:cxn modelId="{681B026D-AA45-4CE0-BA3D-843C1AA2E1B6}" srcId="{E0FE9B57-7FF5-46B1-8119-9C0A48A24CCA}" destId="{E3A8DD33-AD71-43E7-AF60-6D6FB633B562}" srcOrd="1" destOrd="0" parTransId="{D8EF9304-64EE-4284-8A25-BE2F3BDF9AA0}" sibTransId="{6EAE421C-E7CF-48F4-B3F4-5F687F9975CA}"/>
    <dgm:cxn modelId="{114F054D-EE5B-418A-8E23-82774BFA3F10}" srcId="{E0FE9B57-7FF5-46B1-8119-9C0A48A24CCA}" destId="{D70872CF-AF0B-454B-A3F0-14A285FFF3BC}" srcOrd="0" destOrd="0" parTransId="{5D3B8F76-5225-4581-B8CB-033B5307C50A}" sibTransId="{DA7E9D98-6713-4626-B0FF-A42F01E4E2AE}"/>
    <dgm:cxn modelId="{FF7D5485-0F02-411C-A548-2B2918F9071E}" type="presOf" srcId="{E0FE9B57-7FF5-46B1-8119-9C0A48A24CCA}" destId="{BAAB31B2-81CC-48B8-B8D6-67454F2CAEB8}" srcOrd="0" destOrd="0" presId="urn:microsoft.com/office/officeart/2005/8/layout/vList2"/>
    <dgm:cxn modelId="{8307B888-8A37-4CB6-BB41-22ABC8466CD1}" type="presOf" srcId="{E3A8DD33-AD71-43E7-AF60-6D6FB633B562}" destId="{03B9AB36-0F51-439C-9B62-F92D3B4556FF}" srcOrd="0" destOrd="0" presId="urn:microsoft.com/office/officeart/2005/8/layout/vList2"/>
    <dgm:cxn modelId="{8D14D98B-481D-4C65-92AC-1774FBEC46DE}" type="presOf" srcId="{9BD472B5-0799-4607-8B8C-DBB35B5C4F67}" destId="{7A9AEB66-2B07-4FD8-A4C3-C3CDA74248D9}" srcOrd="0" destOrd="0" presId="urn:microsoft.com/office/officeart/2005/8/layout/vList2"/>
    <dgm:cxn modelId="{615B9E9C-3EEA-4362-839E-FC61686D3047}" srcId="{E0FE9B57-7FF5-46B1-8119-9C0A48A24CCA}" destId="{D4A74101-BCA2-4AB9-9BB2-F141A2E773CE}" srcOrd="2" destOrd="0" parTransId="{C94ECC0C-B070-4B35-99BC-CC897AAAEA23}" sibTransId="{1DA669E4-92DD-4C47-B6D4-1A59CC3F95A6}"/>
    <dgm:cxn modelId="{B93300B2-6CA9-4549-876B-6CBAD722C0FB}" type="presOf" srcId="{D4A74101-BCA2-4AB9-9BB2-F141A2E773CE}" destId="{E6D27364-2534-473B-AB41-255E4D86843B}" srcOrd="0" destOrd="0" presId="urn:microsoft.com/office/officeart/2005/8/layout/vList2"/>
    <dgm:cxn modelId="{6AA88BED-E5BE-4382-9493-E56AEED96C53}" srcId="{E0FE9B57-7FF5-46B1-8119-9C0A48A24CCA}" destId="{9BD472B5-0799-4607-8B8C-DBB35B5C4F67}" srcOrd="3" destOrd="0" parTransId="{FB87A3A3-7F8F-47DC-B83E-A6684B2D28B2}" sibTransId="{FC14704C-C50A-4AF4-A913-B47E81FDE21C}"/>
    <dgm:cxn modelId="{EBC97FFC-2F0A-4764-A4D0-27CCCC6EC96C}" srcId="{E0FE9B57-7FF5-46B1-8119-9C0A48A24CCA}" destId="{AEB54CC6-505A-44DF-B0B0-1115FC6B0F58}" srcOrd="4" destOrd="0" parTransId="{7057F626-9FFB-4693-ACC9-2DB3438449CF}" sibTransId="{39318009-EEE6-403B-8CE9-05A4E9761946}"/>
    <dgm:cxn modelId="{CB01CBCB-5994-4FFD-8AD4-9237D008FD26}" type="presParOf" srcId="{BAAB31B2-81CC-48B8-B8D6-67454F2CAEB8}" destId="{68C39CCD-CF1D-4830-AA8E-116EF51EE11A}" srcOrd="0" destOrd="0" presId="urn:microsoft.com/office/officeart/2005/8/layout/vList2"/>
    <dgm:cxn modelId="{6DF0E3C6-7AC6-47C2-9499-67B17AE2C2F7}" type="presParOf" srcId="{BAAB31B2-81CC-48B8-B8D6-67454F2CAEB8}" destId="{B66E85AE-FBEB-45A1-A531-75230D6C4969}" srcOrd="1" destOrd="0" presId="urn:microsoft.com/office/officeart/2005/8/layout/vList2"/>
    <dgm:cxn modelId="{5D39E2CE-C147-4682-A77B-7978389C1C9D}" type="presParOf" srcId="{BAAB31B2-81CC-48B8-B8D6-67454F2CAEB8}" destId="{03B9AB36-0F51-439C-9B62-F92D3B4556FF}" srcOrd="2" destOrd="0" presId="urn:microsoft.com/office/officeart/2005/8/layout/vList2"/>
    <dgm:cxn modelId="{56525D9A-9FBE-4AA2-9DD0-AAE90B238595}" type="presParOf" srcId="{BAAB31B2-81CC-48B8-B8D6-67454F2CAEB8}" destId="{CD52B17D-0173-4DA5-97AB-5488A309A403}" srcOrd="3" destOrd="0" presId="urn:microsoft.com/office/officeart/2005/8/layout/vList2"/>
    <dgm:cxn modelId="{47016D8D-A0CE-4B14-8FF6-6A8504E35C0B}" type="presParOf" srcId="{BAAB31B2-81CC-48B8-B8D6-67454F2CAEB8}" destId="{E6D27364-2534-473B-AB41-255E4D86843B}" srcOrd="4" destOrd="0" presId="urn:microsoft.com/office/officeart/2005/8/layout/vList2"/>
    <dgm:cxn modelId="{7A76AB7D-7F8D-49CA-A93D-7C54484BE68C}" type="presParOf" srcId="{BAAB31B2-81CC-48B8-B8D6-67454F2CAEB8}" destId="{BF99AC6A-26AA-464A-BD77-D4AC8E6B06AF}" srcOrd="5" destOrd="0" presId="urn:microsoft.com/office/officeart/2005/8/layout/vList2"/>
    <dgm:cxn modelId="{52185396-1B0D-4757-BDA1-F2AB4382C0C5}" type="presParOf" srcId="{BAAB31B2-81CC-48B8-B8D6-67454F2CAEB8}" destId="{7A9AEB66-2B07-4FD8-A4C3-C3CDA74248D9}" srcOrd="6" destOrd="0" presId="urn:microsoft.com/office/officeart/2005/8/layout/vList2"/>
    <dgm:cxn modelId="{9D06066B-0F86-4699-A7E9-201E116E5A31}" type="presParOf" srcId="{BAAB31B2-81CC-48B8-B8D6-67454F2CAEB8}" destId="{DCA341B2-FE62-4E3F-972E-FF35B428A98B}" srcOrd="7" destOrd="0" presId="urn:microsoft.com/office/officeart/2005/8/layout/vList2"/>
    <dgm:cxn modelId="{26DB8482-2E8A-42C6-81CC-DAF9D59B30BC}" type="presParOf" srcId="{BAAB31B2-81CC-48B8-B8D6-67454F2CAEB8}" destId="{082C204A-AE83-40D0-840E-E67413A43FFA}"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D9042F0-96D8-48A3-9312-852BEB666078}" type="doc">
      <dgm:prSet loTypeId="urn:microsoft.com/office/officeart/2005/8/layout/vList2" loCatId="list" qsTypeId="urn:microsoft.com/office/officeart/2005/8/quickstyle/simple1" qsCatId="simple" csTypeId="urn:microsoft.com/office/officeart/2005/8/colors/colorful1" csCatId="colorful"/>
      <dgm:spPr/>
      <dgm:t>
        <a:bodyPr/>
        <a:lstStyle/>
        <a:p>
          <a:endParaRPr lang="tr-TR"/>
        </a:p>
      </dgm:t>
    </dgm:pt>
    <dgm:pt modelId="{CBE62987-A690-4DC2-80E2-4F88E3B47F4C}">
      <dgm:prSet/>
      <dgm:spPr/>
      <dgm:t>
        <a:bodyPr/>
        <a:lstStyle/>
        <a:p>
          <a:pPr rtl="0"/>
          <a:r>
            <a:rPr lang="tr-TR"/>
            <a:t>İlham(içsel ilgileri, başka çalışmalarda ortaya çıkan şeyler), </a:t>
          </a:r>
        </a:p>
      </dgm:t>
    </dgm:pt>
    <dgm:pt modelId="{879BCA23-D6F6-4EAF-AE85-23E352277E11}" type="parTrans" cxnId="{B128B215-D046-4F95-B119-813BEB65CB98}">
      <dgm:prSet/>
      <dgm:spPr/>
      <dgm:t>
        <a:bodyPr/>
        <a:lstStyle/>
        <a:p>
          <a:endParaRPr lang="tr-TR"/>
        </a:p>
      </dgm:t>
    </dgm:pt>
    <dgm:pt modelId="{697060C3-258D-401B-A395-B92BE868A652}" type="sibTrans" cxnId="{B128B215-D046-4F95-B119-813BEB65CB98}">
      <dgm:prSet/>
      <dgm:spPr/>
      <dgm:t>
        <a:bodyPr/>
        <a:lstStyle/>
        <a:p>
          <a:endParaRPr lang="tr-TR"/>
        </a:p>
      </dgm:t>
    </dgm:pt>
    <dgm:pt modelId="{F1244540-9429-4219-9F2C-5D62FAB82DE5}">
      <dgm:prSet/>
      <dgm:spPr/>
      <dgm:t>
        <a:bodyPr/>
        <a:lstStyle/>
        <a:p>
          <a:pPr rtl="0"/>
          <a:r>
            <a:rPr lang="tr-TR"/>
            <a:t>Fırsatçılık(kişinin ilgisi dışsal olabilir mesela yayın yapma ya da kaynak alma)</a:t>
          </a:r>
        </a:p>
      </dgm:t>
    </dgm:pt>
    <dgm:pt modelId="{308A6F96-51D0-4502-B1D2-589272922AB9}" type="parTrans" cxnId="{D579AA4F-3EB0-48FC-B225-D06F9CD98AF6}">
      <dgm:prSet/>
      <dgm:spPr/>
      <dgm:t>
        <a:bodyPr/>
        <a:lstStyle/>
        <a:p>
          <a:endParaRPr lang="tr-TR"/>
        </a:p>
      </dgm:t>
    </dgm:pt>
    <dgm:pt modelId="{F99EBA6B-5451-4200-976D-CDE478FF62A4}" type="sibTrans" cxnId="{D579AA4F-3EB0-48FC-B225-D06F9CD98AF6}">
      <dgm:prSet/>
      <dgm:spPr/>
      <dgm:t>
        <a:bodyPr/>
        <a:lstStyle/>
        <a:p>
          <a:endParaRPr lang="tr-TR"/>
        </a:p>
      </dgm:t>
    </dgm:pt>
    <dgm:pt modelId="{95A4AFB8-8CA4-4824-A8D2-DA61ABA36A0C}">
      <dgm:prSet/>
      <dgm:spPr/>
      <dgm:t>
        <a:bodyPr/>
        <a:lstStyle/>
        <a:p>
          <a:pPr rtl="0"/>
          <a:r>
            <a:rPr lang="tr-TR"/>
            <a:t>Boşluk değerlendirme(literatür taramada çıkan boşluk değerlendirilir),</a:t>
          </a:r>
        </a:p>
      </dgm:t>
    </dgm:pt>
    <dgm:pt modelId="{73095ED4-625C-4B75-9F94-B972B1CA0A86}" type="parTrans" cxnId="{564925FC-A3D1-4F3E-8724-5EDAD9DAC780}">
      <dgm:prSet/>
      <dgm:spPr/>
      <dgm:t>
        <a:bodyPr/>
        <a:lstStyle/>
        <a:p>
          <a:endParaRPr lang="tr-TR"/>
        </a:p>
      </dgm:t>
    </dgm:pt>
    <dgm:pt modelId="{8FE327DC-A485-4986-A833-31945980A4B1}" type="sibTrans" cxnId="{564925FC-A3D1-4F3E-8724-5EDAD9DAC780}">
      <dgm:prSet/>
      <dgm:spPr/>
      <dgm:t>
        <a:bodyPr/>
        <a:lstStyle/>
        <a:p>
          <a:endParaRPr lang="tr-TR"/>
        </a:p>
      </dgm:t>
    </dgm:pt>
    <dgm:pt modelId="{906E3427-1BC1-471A-A149-4CB5310C1511}">
      <dgm:prSet/>
      <dgm:spPr/>
      <dgm:t>
        <a:bodyPr/>
        <a:lstStyle/>
        <a:p>
          <a:pPr rtl="0"/>
          <a:r>
            <a:rPr lang="tr-TR"/>
            <a:t>Problemleştirme</a:t>
          </a:r>
        </a:p>
      </dgm:t>
    </dgm:pt>
    <dgm:pt modelId="{4FA55CE3-2BB2-497F-A62D-DBCDFAED27D0}" type="parTrans" cxnId="{1BBB99DF-063B-4EB7-9C30-4430981EDBCA}">
      <dgm:prSet/>
      <dgm:spPr/>
      <dgm:t>
        <a:bodyPr/>
        <a:lstStyle/>
        <a:p>
          <a:endParaRPr lang="tr-TR"/>
        </a:p>
      </dgm:t>
    </dgm:pt>
    <dgm:pt modelId="{3C18515E-6DA6-405E-95DB-366A994295CD}" type="sibTrans" cxnId="{1BBB99DF-063B-4EB7-9C30-4430981EDBCA}">
      <dgm:prSet/>
      <dgm:spPr/>
      <dgm:t>
        <a:bodyPr/>
        <a:lstStyle/>
        <a:p>
          <a:endParaRPr lang="tr-TR"/>
        </a:p>
      </dgm:t>
    </dgm:pt>
    <dgm:pt modelId="{E46B8D3E-64BE-4685-8635-92F13B6C5AB5}" type="pres">
      <dgm:prSet presAssocID="{0D9042F0-96D8-48A3-9312-852BEB666078}" presName="linear" presStyleCnt="0">
        <dgm:presLayoutVars>
          <dgm:animLvl val="lvl"/>
          <dgm:resizeHandles val="exact"/>
        </dgm:presLayoutVars>
      </dgm:prSet>
      <dgm:spPr/>
    </dgm:pt>
    <dgm:pt modelId="{1BC6FB42-01B9-48AB-9C99-B3C591B39DB2}" type="pres">
      <dgm:prSet presAssocID="{CBE62987-A690-4DC2-80E2-4F88E3B47F4C}" presName="parentText" presStyleLbl="node1" presStyleIdx="0" presStyleCnt="4">
        <dgm:presLayoutVars>
          <dgm:chMax val="0"/>
          <dgm:bulletEnabled val="1"/>
        </dgm:presLayoutVars>
      </dgm:prSet>
      <dgm:spPr/>
    </dgm:pt>
    <dgm:pt modelId="{8900DC9D-C5AE-452E-954C-7AF7B4A3A18F}" type="pres">
      <dgm:prSet presAssocID="{697060C3-258D-401B-A395-B92BE868A652}" presName="spacer" presStyleCnt="0"/>
      <dgm:spPr/>
    </dgm:pt>
    <dgm:pt modelId="{E6E8E39F-0134-42F4-AF33-0627CF296DD2}" type="pres">
      <dgm:prSet presAssocID="{F1244540-9429-4219-9F2C-5D62FAB82DE5}" presName="parentText" presStyleLbl="node1" presStyleIdx="1" presStyleCnt="4">
        <dgm:presLayoutVars>
          <dgm:chMax val="0"/>
          <dgm:bulletEnabled val="1"/>
        </dgm:presLayoutVars>
      </dgm:prSet>
      <dgm:spPr/>
    </dgm:pt>
    <dgm:pt modelId="{9D288D74-2358-4F1D-A84C-41F5FCE6D11B}" type="pres">
      <dgm:prSet presAssocID="{F99EBA6B-5451-4200-976D-CDE478FF62A4}" presName="spacer" presStyleCnt="0"/>
      <dgm:spPr/>
    </dgm:pt>
    <dgm:pt modelId="{6BDC5D40-2365-44DF-AA5E-A52C7DBE17C5}" type="pres">
      <dgm:prSet presAssocID="{95A4AFB8-8CA4-4824-A8D2-DA61ABA36A0C}" presName="parentText" presStyleLbl="node1" presStyleIdx="2" presStyleCnt="4">
        <dgm:presLayoutVars>
          <dgm:chMax val="0"/>
          <dgm:bulletEnabled val="1"/>
        </dgm:presLayoutVars>
      </dgm:prSet>
      <dgm:spPr/>
    </dgm:pt>
    <dgm:pt modelId="{634304BD-16AF-4A04-908F-602EE5AF9F0D}" type="pres">
      <dgm:prSet presAssocID="{8FE327DC-A485-4986-A833-31945980A4B1}" presName="spacer" presStyleCnt="0"/>
      <dgm:spPr/>
    </dgm:pt>
    <dgm:pt modelId="{FBC1ED72-9179-480F-925B-CE4417C2C62E}" type="pres">
      <dgm:prSet presAssocID="{906E3427-1BC1-471A-A149-4CB5310C1511}" presName="parentText" presStyleLbl="node1" presStyleIdx="3" presStyleCnt="4">
        <dgm:presLayoutVars>
          <dgm:chMax val="0"/>
          <dgm:bulletEnabled val="1"/>
        </dgm:presLayoutVars>
      </dgm:prSet>
      <dgm:spPr/>
    </dgm:pt>
  </dgm:ptLst>
  <dgm:cxnLst>
    <dgm:cxn modelId="{B128B215-D046-4F95-B119-813BEB65CB98}" srcId="{0D9042F0-96D8-48A3-9312-852BEB666078}" destId="{CBE62987-A690-4DC2-80E2-4F88E3B47F4C}" srcOrd="0" destOrd="0" parTransId="{879BCA23-D6F6-4EAF-AE85-23E352277E11}" sibTransId="{697060C3-258D-401B-A395-B92BE868A652}"/>
    <dgm:cxn modelId="{D579AA4F-3EB0-48FC-B225-D06F9CD98AF6}" srcId="{0D9042F0-96D8-48A3-9312-852BEB666078}" destId="{F1244540-9429-4219-9F2C-5D62FAB82DE5}" srcOrd="1" destOrd="0" parTransId="{308A6F96-51D0-4502-B1D2-589272922AB9}" sibTransId="{F99EBA6B-5451-4200-976D-CDE478FF62A4}"/>
    <dgm:cxn modelId="{DE15EC74-051B-44DA-B983-3F5865667926}" type="presOf" srcId="{0D9042F0-96D8-48A3-9312-852BEB666078}" destId="{E46B8D3E-64BE-4685-8635-92F13B6C5AB5}" srcOrd="0" destOrd="0" presId="urn:microsoft.com/office/officeart/2005/8/layout/vList2"/>
    <dgm:cxn modelId="{9788217C-3195-4413-92E1-EB9D7FE5B7A0}" type="presOf" srcId="{F1244540-9429-4219-9F2C-5D62FAB82DE5}" destId="{E6E8E39F-0134-42F4-AF33-0627CF296DD2}" srcOrd="0" destOrd="0" presId="urn:microsoft.com/office/officeart/2005/8/layout/vList2"/>
    <dgm:cxn modelId="{DD11A898-501C-459F-890B-35743DBAE13D}" type="presOf" srcId="{CBE62987-A690-4DC2-80E2-4F88E3B47F4C}" destId="{1BC6FB42-01B9-48AB-9C99-B3C591B39DB2}" srcOrd="0" destOrd="0" presId="urn:microsoft.com/office/officeart/2005/8/layout/vList2"/>
    <dgm:cxn modelId="{A4432E9E-DF0A-45DA-A197-3421ED521247}" type="presOf" srcId="{906E3427-1BC1-471A-A149-4CB5310C1511}" destId="{FBC1ED72-9179-480F-925B-CE4417C2C62E}" srcOrd="0" destOrd="0" presId="urn:microsoft.com/office/officeart/2005/8/layout/vList2"/>
    <dgm:cxn modelId="{36EFDDCC-4AA1-48F9-AFDB-E01FBE1F390A}" type="presOf" srcId="{95A4AFB8-8CA4-4824-A8D2-DA61ABA36A0C}" destId="{6BDC5D40-2365-44DF-AA5E-A52C7DBE17C5}" srcOrd="0" destOrd="0" presId="urn:microsoft.com/office/officeart/2005/8/layout/vList2"/>
    <dgm:cxn modelId="{1BBB99DF-063B-4EB7-9C30-4430981EDBCA}" srcId="{0D9042F0-96D8-48A3-9312-852BEB666078}" destId="{906E3427-1BC1-471A-A149-4CB5310C1511}" srcOrd="3" destOrd="0" parTransId="{4FA55CE3-2BB2-497F-A62D-DBCDFAED27D0}" sibTransId="{3C18515E-6DA6-405E-95DB-366A994295CD}"/>
    <dgm:cxn modelId="{564925FC-A3D1-4F3E-8724-5EDAD9DAC780}" srcId="{0D9042F0-96D8-48A3-9312-852BEB666078}" destId="{95A4AFB8-8CA4-4824-A8D2-DA61ABA36A0C}" srcOrd="2" destOrd="0" parTransId="{73095ED4-625C-4B75-9F94-B972B1CA0A86}" sibTransId="{8FE327DC-A485-4986-A833-31945980A4B1}"/>
    <dgm:cxn modelId="{23C084C1-35E9-49A4-8EAF-E4095DB61C88}" type="presParOf" srcId="{E46B8D3E-64BE-4685-8635-92F13B6C5AB5}" destId="{1BC6FB42-01B9-48AB-9C99-B3C591B39DB2}" srcOrd="0" destOrd="0" presId="urn:microsoft.com/office/officeart/2005/8/layout/vList2"/>
    <dgm:cxn modelId="{86CB1EE9-C877-4544-81B3-DD54683104D7}" type="presParOf" srcId="{E46B8D3E-64BE-4685-8635-92F13B6C5AB5}" destId="{8900DC9D-C5AE-452E-954C-7AF7B4A3A18F}" srcOrd="1" destOrd="0" presId="urn:microsoft.com/office/officeart/2005/8/layout/vList2"/>
    <dgm:cxn modelId="{7528C816-05A4-402B-A880-CFC40E8861F9}" type="presParOf" srcId="{E46B8D3E-64BE-4685-8635-92F13B6C5AB5}" destId="{E6E8E39F-0134-42F4-AF33-0627CF296DD2}" srcOrd="2" destOrd="0" presId="urn:microsoft.com/office/officeart/2005/8/layout/vList2"/>
    <dgm:cxn modelId="{4F1EB709-9E4B-4A19-93FC-84552318DA91}" type="presParOf" srcId="{E46B8D3E-64BE-4685-8635-92F13B6C5AB5}" destId="{9D288D74-2358-4F1D-A84C-41F5FCE6D11B}" srcOrd="3" destOrd="0" presId="urn:microsoft.com/office/officeart/2005/8/layout/vList2"/>
    <dgm:cxn modelId="{BE74E4FA-4279-428F-8791-2AB105EB008B}" type="presParOf" srcId="{E46B8D3E-64BE-4685-8635-92F13B6C5AB5}" destId="{6BDC5D40-2365-44DF-AA5E-A52C7DBE17C5}" srcOrd="4" destOrd="0" presId="urn:microsoft.com/office/officeart/2005/8/layout/vList2"/>
    <dgm:cxn modelId="{7685E6D0-9B03-4DF8-B9D8-F787C44075E9}" type="presParOf" srcId="{E46B8D3E-64BE-4685-8635-92F13B6C5AB5}" destId="{634304BD-16AF-4A04-908F-602EE5AF9F0D}" srcOrd="5" destOrd="0" presId="urn:microsoft.com/office/officeart/2005/8/layout/vList2"/>
    <dgm:cxn modelId="{086EA9E1-A87B-4740-BFDF-036AFFFDBC97}" type="presParOf" srcId="{E46B8D3E-64BE-4685-8635-92F13B6C5AB5}" destId="{FBC1ED72-9179-480F-925B-CE4417C2C62E}"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4E05AF0-EDB0-4080-898B-3418CF193383}" type="doc">
      <dgm:prSet loTypeId="urn:microsoft.com/office/officeart/2005/8/layout/vList2" loCatId="list" qsTypeId="urn:microsoft.com/office/officeart/2005/8/quickstyle/simple1" qsCatId="simple" csTypeId="urn:microsoft.com/office/officeart/2005/8/colors/colorful1" csCatId="colorful" phldr="1"/>
      <dgm:spPr/>
      <dgm:t>
        <a:bodyPr/>
        <a:lstStyle/>
        <a:p>
          <a:endParaRPr lang="tr-TR"/>
        </a:p>
      </dgm:t>
    </dgm:pt>
    <dgm:pt modelId="{5076B571-896E-4866-A2C2-B60DE43232F5}">
      <dgm:prSet/>
      <dgm:spPr/>
      <dgm:t>
        <a:bodyPr/>
        <a:lstStyle/>
        <a:p>
          <a:pPr rtl="0"/>
          <a:r>
            <a:rPr lang="tr-TR">
              <a:solidFill>
                <a:schemeClr val="tx1"/>
              </a:solidFill>
            </a:rPr>
            <a:t>Pragmatik:  Öğretmenler online öğretimin engellerini ve teşviklerini ne olarak görüyor?</a:t>
          </a:r>
        </a:p>
      </dgm:t>
    </dgm:pt>
    <dgm:pt modelId="{2E0C4831-A23C-4BCE-9F48-0922C34605D1}" type="parTrans" cxnId="{F24F3373-0477-45E6-A19A-EC32D8327039}">
      <dgm:prSet/>
      <dgm:spPr/>
      <dgm:t>
        <a:bodyPr/>
        <a:lstStyle/>
        <a:p>
          <a:endParaRPr lang="tr-TR">
            <a:solidFill>
              <a:schemeClr val="tx1"/>
            </a:solidFill>
          </a:endParaRPr>
        </a:p>
      </dgm:t>
    </dgm:pt>
    <dgm:pt modelId="{1430F91F-8975-4EC3-AA17-5D1768293385}" type="sibTrans" cxnId="{F24F3373-0477-45E6-A19A-EC32D8327039}">
      <dgm:prSet/>
      <dgm:spPr/>
      <dgm:t>
        <a:bodyPr/>
        <a:lstStyle/>
        <a:p>
          <a:endParaRPr lang="tr-TR">
            <a:solidFill>
              <a:schemeClr val="tx1"/>
            </a:solidFill>
          </a:endParaRPr>
        </a:p>
      </dgm:t>
    </dgm:pt>
    <dgm:pt modelId="{843F8008-8BD7-49C4-BBBB-60C20DAF09CF}">
      <dgm:prSet/>
      <dgm:spPr/>
      <dgm:t>
        <a:bodyPr/>
        <a:lstStyle/>
        <a:p>
          <a:pPr rtl="0"/>
          <a:r>
            <a:rPr lang="tr-TR">
              <a:solidFill>
                <a:schemeClr val="tx1"/>
              </a:solidFill>
            </a:rPr>
            <a:t>Gömülü teori: Öğreticinin online öğretim davranışını ne açıklar?</a:t>
          </a:r>
        </a:p>
      </dgm:t>
    </dgm:pt>
    <dgm:pt modelId="{5DF63CF2-9013-40C9-94A1-A939F24390EA}" type="parTrans" cxnId="{4CF1EDA7-BCF4-4D3F-8EB5-D1C069FDEE37}">
      <dgm:prSet/>
      <dgm:spPr/>
      <dgm:t>
        <a:bodyPr/>
        <a:lstStyle/>
        <a:p>
          <a:endParaRPr lang="tr-TR">
            <a:solidFill>
              <a:schemeClr val="tx1"/>
            </a:solidFill>
          </a:endParaRPr>
        </a:p>
      </dgm:t>
    </dgm:pt>
    <dgm:pt modelId="{3709C062-BE30-4D05-BF44-22A68407449B}" type="sibTrans" cxnId="{4CF1EDA7-BCF4-4D3F-8EB5-D1C069FDEE37}">
      <dgm:prSet/>
      <dgm:spPr/>
      <dgm:t>
        <a:bodyPr/>
        <a:lstStyle/>
        <a:p>
          <a:endParaRPr lang="tr-TR">
            <a:solidFill>
              <a:schemeClr val="tx1"/>
            </a:solidFill>
          </a:endParaRPr>
        </a:p>
      </dgm:t>
    </dgm:pt>
    <dgm:pt modelId="{97EB2B31-21B4-47D4-8055-82BA5CC446C1}">
      <dgm:prSet/>
      <dgm:spPr/>
      <dgm:t>
        <a:bodyPr/>
        <a:lstStyle/>
        <a:p>
          <a:pPr rtl="0"/>
          <a:r>
            <a:rPr lang="tr-TR">
              <a:solidFill>
                <a:schemeClr val="tx1"/>
              </a:solidFill>
            </a:rPr>
            <a:t>Fenomenoloji: Online öğretimin esası nedir?</a:t>
          </a:r>
        </a:p>
      </dgm:t>
    </dgm:pt>
    <dgm:pt modelId="{1EB05DA7-413A-4C93-9275-E5D0C6950137}" type="parTrans" cxnId="{A3DB6224-CDF1-44DD-BBB6-6A55041F43D7}">
      <dgm:prSet/>
      <dgm:spPr/>
      <dgm:t>
        <a:bodyPr/>
        <a:lstStyle/>
        <a:p>
          <a:endParaRPr lang="tr-TR">
            <a:solidFill>
              <a:schemeClr val="tx1"/>
            </a:solidFill>
          </a:endParaRPr>
        </a:p>
      </dgm:t>
    </dgm:pt>
    <dgm:pt modelId="{F587C24F-E6FB-42F4-AC66-B589191730DB}" type="sibTrans" cxnId="{A3DB6224-CDF1-44DD-BBB6-6A55041F43D7}">
      <dgm:prSet/>
      <dgm:spPr/>
      <dgm:t>
        <a:bodyPr/>
        <a:lstStyle/>
        <a:p>
          <a:endParaRPr lang="tr-TR">
            <a:solidFill>
              <a:schemeClr val="tx1"/>
            </a:solidFill>
          </a:endParaRPr>
        </a:p>
      </dgm:t>
    </dgm:pt>
    <dgm:pt modelId="{D2285F94-2F65-4C9A-9B2D-90D814F7208C}">
      <dgm:prSet/>
      <dgm:spPr/>
      <dgm:t>
        <a:bodyPr/>
        <a:lstStyle/>
        <a:p>
          <a:pPr rtl="0"/>
          <a:r>
            <a:rPr lang="tr-TR">
              <a:solidFill>
                <a:schemeClr val="tx1"/>
              </a:solidFill>
            </a:rPr>
            <a:t>Etnogrofi: Öğretmenlerin online karakteri uzaktan nasıl tanımlanabilir ve anlaşılabilir?</a:t>
          </a:r>
        </a:p>
      </dgm:t>
    </dgm:pt>
    <dgm:pt modelId="{8C0D728D-19AA-4823-A4A2-0D5A4C5E5F09}" type="parTrans" cxnId="{3A48AF42-0F2C-4419-A291-72C57D281438}">
      <dgm:prSet/>
      <dgm:spPr/>
      <dgm:t>
        <a:bodyPr/>
        <a:lstStyle/>
        <a:p>
          <a:endParaRPr lang="tr-TR">
            <a:solidFill>
              <a:schemeClr val="tx1"/>
            </a:solidFill>
          </a:endParaRPr>
        </a:p>
      </dgm:t>
    </dgm:pt>
    <dgm:pt modelId="{2D1706BB-DB09-4D4F-ABF3-E60768E34C53}" type="sibTrans" cxnId="{3A48AF42-0F2C-4419-A291-72C57D281438}">
      <dgm:prSet/>
      <dgm:spPr/>
      <dgm:t>
        <a:bodyPr/>
        <a:lstStyle/>
        <a:p>
          <a:endParaRPr lang="tr-TR">
            <a:solidFill>
              <a:schemeClr val="tx1"/>
            </a:solidFill>
          </a:endParaRPr>
        </a:p>
      </dgm:t>
    </dgm:pt>
    <dgm:pt modelId="{D8E05639-A55F-41EA-AC4B-3EBCE94B7522}">
      <dgm:prSet/>
      <dgm:spPr/>
      <dgm:t>
        <a:bodyPr/>
        <a:lstStyle/>
        <a:p>
          <a:pPr rtl="0"/>
          <a:r>
            <a:rPr lang="tr-TR" dirty="0" err="1">
              <a:solidFill>
                <a:schemeClr val="tx1"/>
              </a:solidFill>
            </a:rPr>
            <a:t>Narrative</a:t>
          </a:r>
          <a:r>
            <a:rPr lang="tr-TR" dirty="0">
              <a:solidFill>
                <a:schemeClr val="tx1"/>
              </a:solidFill>
            </a:rPr>
            <a:t>: Onun online yaşam hikayesi bireysel online öğretime nasıl aktarılır?</a:t>
          </a:r>
        </a:p>
      </dgm:t>
    </dgm:pt>
    <dgm:pt modelId="{3D3DBB27-013D-429D-BB97-DEFC5304FC7B}" type="parTrans" cxnId="{51D7E08E-DF41-453C-9A00-3BFEF41DB74F}">
      <dgm:prSet/>
      <dgm:spPr/>
      <dgm:t>
        <a:bodyPr/>
        <a:lstStyle/>
        <a:p>
          <a:endParaRPr lang="tr-TR">
            <a:solidFill>
              <a:schemeClr val="tx1"/>
            </a:solidFill>
          </a:endParaRPr>
        </a:p>
      </dgm:t>
    </dgm:pt>
    <dgm:pt modelId="{0E6EBFA1-9899-4207-8C1D-B9267B9D3F23}" type="sibTrans" cxnId="{51D7E08E-DF41-453C-9A00-3BFEF41DB74F}">
      <dgm:prSet/>
      <dgm:spPr/>
      <dgm:t>
        <a:bodyPr/>
        <a:lstStyle/>
        <a:p>
          <a:endParaRPr lang="tr-TR">
            <a:solidFill>
              <a:schemeClr val="tx1"/>
            </a:solidFill>
          </a:endParaRPr>
        </a:p>
      </dgm:t>
    </dgm:pt>
    <dgm:pt modelId="{3F3B6A6A-50C8-4B30-B87A-6C9CBB31C2AB}">
      <dgm:prSet/>
      <dgm:spPr/>
      <dgm:t>
        <a:bodyPr/>
        <a:lstStyle/>
        <a:p>
          <a:pPr rtl="0"/>
          <a:r>
            <a:rPr lang="tr-TR">
              <a:solidFill>
                <a:schemeClr val="tx1"/>
              </a:solidFill>
            </a:rPr>
            <a:t>Eylem araştırması: Öğretmenlerin uzaktan öğrenme ihtiyaçları ve ilgileri nasıl belirlenir ve öğretim uygulaması nasıl değişir?</a:t>
          </a:r>
        </a:p>
      </dgm:t>
    </dgm:pt>
    <dgm:pt modelId="{8EF69C87-4830-4B45-B0FB-6077E0B30439}" type="parTrans" cxnId="{BA7B8519-F868-4001-941A-5F75A911CE86}">
      <dgm:prSet/>
      <dgm:spPr/>
      <dgm:t>
        <a:bodyPr/>
        <a:lstStyle/>
        <a:p>
          <a:endParaRPr lang="tr-TR">
            <a:solidFill>
              <a:schemeClr val="tx1"/>
            </a:solidFill>
          </a:endParaRPr>
        </a:p>
      </dgm:t>
    </dgm:pt>
    <dgm:pt modelId="{F1687424-8D8A-42EF-A0BA-B90B1F96C102}" type="sibTrans" cxnId="{BA7B8519-F868-4001-941A-5F75A911CE86}">
      <dgm:prSet/>
      <dgm:spPr/>
      <dgm:t>
        <a:bodyPr/>
        <a:lstStyle/>
        <a:p>
          <a:endParaRPr lang="tr-TR">
            <a:solidFill>
              <a:schemeClr val="tx1"/>
            </a:solidFill>
          </a:endParaRPr>
        </a:p>
      </dgm:t>
    </dgm:pt>
    <dgm:pt modelId="{4C343BC9-3004-4BE5-9E69-1FFD48976C97}" type="pres">
      <dgm:prSet presAssocID="{74E05AF0-EDB0-4080-898B-3418CF193383}" presName="linear" presStyleCnt="0">
        <dgm:presLayoutVars>
          <dgm:animLvl val="lvl"/>
          <dgm:resizeHandles val="exact"/>
        </dgm:presLayoutVars>
      </dgm:prSet>
      <dgm:spPr/>
    </dgm:pt>
    <dgm:pt modelId="{8370D880-03B9-4258-AE15-9524A86D34CE}" type="pres">
      <dgm:prSet presAssocID="{5076B571-896E-4866-A2C2-B60DE43232F5}" presName="parentText" presStyleLbl="node1" presStyleIdx="0" presStyleCnt="6">
        <dgm:presLayoutVars>
          <dgm:chMax val="0"/>
          <dgm:bulletEnabled val="1"/>
        </dgm:presLayoutVars>
      </dgm:prSet>
      <dgm:spPr/>
    </dgm:pt>
    <dgm:pt modelId="{9F89B308-ED1C-4BBE-AC8F-6D14C169785B}" type="pres">
      <dgm:prSet presAssocID="{1430F91F-8975-4EC3-AA17-5D1768293385}" presName="spacer" presStyleCnt="0"/>
      <dgm:spPr/>
    </dgm:pt>
    <dgm:pt modelId="{94A3BD99-F718-4C56-A4A6-5359D5B46B41}" type="pres">
      <dgm:prSet presAssocID="{843F8008-8BD7-49C4-BBBB-60C20DAF09CF}" presName="parentText" presStyleLbl="node1" presStyleIdx="1" presStyleCnt="6">
        <dgm:presLayoutVars>
          <dgm:chMax val="0"/>
          <dgm:bulletEnabled val="1"/>
        </dgm:presLayoutVars>
      </dgm:prSet>
      <dgm:spPr/>
    </dgm:pt>
    <dgm:pt modelId="{E581CF13-C0A7-4390-B504-2E2CF350F2B9}" type="pres">
      <dgm:prSet presAssocID="{3709C062-BE30-4D05-BF44-22A68407449B}" presName="spacer" presStyleCnt="0"/>
      <dgm:spPr/>
    </dgm:pt>
    <dgm:pt modelId="{D0C5BA0F-5313-405F-A03F-1F2F5CD8D599}" type="pres">
      <dgm:prSet presAssocID="{97EB2B31-21B4-47D4-8055-82BA5CC446C1}" presName="parentText" presStyleLbl="node1" presStyleIdx="2" presStyleCnt="6">
        <dgm:presLayoutVars>
          <dgm:chMax val="0"/>
          <dgm:bulletEnabled val="1"/>
        </dgm:presLayoutVars>
      </dgm:prSet>
      <dgm:spPr/>
    </dgm:pt>
    <dgm:pt modelId="{357F2CBB-C7FE-4326-BF6A-6E0B396C8CA2}" type="pres">
      <dgm:prSet presAssocID="{F587C24F-E6FB-42F4-AC66-B589191730DB}" presName="spacer" presStyleCnt="0"/>
      <dgm:spPr/>
    </dgm:pt>
    <dgm:pt modelId="{386DCFCC-CBD0-4A5E-9D7D-A78CDE863E76}" type="pres">
      <dgm:prSet presAssocID="{D2285F94-2F65-4C9A-9B2D-90D814F7208C}" presName="parentText" presStyleLbl="node1" presStyleIdx="3" presStyleCnt="6">
        <dgm:presLayoutVars>
          <dgm:chMax val="0"/>
          <dgm:bulletEnabled val="1"/>
        </dgm:presLayoutVars>
      </dgm:prSet>
      <dgm:spPr/>
    </dgm:pt>
    <dgm:pt modelId="{D1EF3AB1-6BBA-4E7E-AEBC-66367FC1A3FD}" type="pres">
      <dgm:prSet presAssocID="{2D1706BB-DB09-4D4F-ABF3-E60768E34C53}" presName="spacer" presStyleCnt="0"/>
      <dgm:spPr/>
    </dgm:pt>
    <dgm:pt modelId="{CBD20D9D-CE68-417E-AE36-E044AC2B45C4}" type="pres">
      <dgm:prSet presAssocID="{D8E05639-A55F-41EA-AC4B-3EBCE94B7522}" presName="parentText" presStyleLbl="node1" presStyleIdx="4" presStyleCnt="6">
        <dgm:presLayoutVars>
          <dgm:chMax val="0"/>
          <dgm:bulletEnabled val="1"/>
        </dgm:presLayoutVars>
      </dgm:prSet>
      <dgm:spPr/>
    </dgm:pt>
    <dgm:pt modelId="{44D2877A-6E6D-4BD2-B7ED-CC905BEB9475}" type="pres">
      <dgm:prSet presAssocID="{0E6EBFA1-9899-4207-8C1D-B9267B9D3F23}" presName="spacer" presStyleCnt="0"/>
      <dgm:spPr/>
    </dgm:pt>
    <dgm:pt modelId="{2ADA6611-E3E2-43A9-982C-F0956B7882A8}" type="pres">
      <dgm:prSet presAssocID="{3F3B6A6A-50C8-4B30-B87A-6C9CBB31C2AB}" presName="parentText" presStyleLbl="node1" presStyleIdx="5" presStyleCnt="6">
        <dgm:presLayoutVars>
          <dgm:chMax val="0"/>
          <dgm:bulletEnabled val="1"/>
        </dgm:presLayoutVars>
      </dgm:prSet>
      <dgm:spPr/>
    </dgm:pt>
  </dgm:ptLst>
  <dgm:cxnLst>
    <dgm:cxn modelId="{0EBC690C-A4D2-462B-9432-D4EE1C02C0DF}" type="presOf" srcId="{D2285F94-2F65-4C9A-9B2D-90D814F7208C}" destId="{386DCFCC-CBD0-4A5E-9D7D-A78CDE863E76}" srcOrd="0" destOrd="0" presId="urn:microsoft.com/office/officeart/2005/8/layout/vList2"/>
    <dgm:cxn modelId="{BA7B8519-F868-4001-941A-5F75A911CE86}" srcId="{74E05AF0-EDB0-4080-898B-3418CF193383}" destId="{3F3B6A6A-50C8-4B30-B87A-6C9CBB31C2AB}" srcOrd="5" destOrd="0" parTransId="{8EF69C87-4830-4B45-B0FB-6077E0B30439}" sibTransId="{F1687424-8D8A-42EF-A0BA-B90B1F96C102}"/>
    <dgm:cxn modelId="{A3DB6224-CDF1-44DD-BBB6-6A55041F43D7}" srcId="{74E05AF0-EDB0-4080-898B-3418CF193383}" destId="{97EB2B31-21B4-47D4-8055-82BA5CC446C1}" srcOrd="2" destOrd="0" parTransId="{1EB05DA7-413A-4C93-9275-E5D0C6950137}" sibTransId="{F587C24F-E6FB-42F4-AC66-B589191730DB}"/>
    <dgm:cxn modelId="{2AE9992D-1207-437D-AFEF-70225A70CCA0}" type="presOf" srcId="{843F8008-8BD7-49C4-BBBB-60C20DAF09CF}" destId="{94A3BD99-F718-4C56-A4A6-5359D5B46B41}" srcOrd="0" destOrd="0" presId="urn:microsoft.com/office/officeart/2005/8/layout/vList2"/>
    <dgm:cxn modelId="{3A48AF42-0F2C-4419-A291-72C57D281438}" srcId="{74E05AF0-EDB0-4080-898B-3418CF193383}" destId="{D2285F94-2F65-4C9A-9B2D-90D814F7208C}" srcOrd="3" destOrd="0" parTransId="{8C0D728D-19AA-4823-A4A2-0D5A4C5E5F09}" sibTransId="{2D1706BB-DB09-4D4F-ABF3-E60768E34C53}"/>
    <dgm:cxn modelId="{74178046-C332-47C2-9A19-2B9773C47ABC}" type="presOf" srcId="{5076B571-896E-4866-A2C2-B60DE43232F5}" destId="{8370D880-03B9-4258-AE15-9524A86D34CE}" srcOrd="0" destOrd="0" presId="urn:microsoft.com/office/officeart/2005/8/layout/vList2"/>
    <dgm:cxn modelId="{F24F3373-0477-45E6-A19A-EC32D8327039}" srcId="{74E05AF0-EDB0-4080-898B-3418CF193383}" destId="{5076B571-896E-4866-A2C2-B60DE43232F5}" srcOrd="0" destOrd="0" parTransId="{2E0C4831-A23C-4BCE-9F48-0922C34605D1}" sibTransId="{1430F91F-8975-4EC3-AA17-5D1768293385}"/>
    <dgm:cxn modelId="{D2302D56-B895-4EFD-B26D-01654F0BD247}" type="presOf" srcId="{D8E05639-A55F-41EA-AC4B-3EBCE94B7522}" destId="{CBD20D9D-CE68-417E-AE36-E044AC2B45C4}" srcOrd="0" destOrd="0" presId="urn:microsoft.com/office/officeart/2005/8/layout/vList2"/>
    <dgm:cxn modelId="{51D7E08E-DF41-453C-9A00-3BFEF41DB74F}" srcId="{74E05AF0-EDB0-4080-898B-3418CF193383}" destId="{D8E05639-A55F-41EA-AC4B-3EBCE94B7522}" srcOrd="4" destOrd="0" parTransId="{3D3DBB27-013D-429D-BB97-DEFC5304FC7B}" sibTransId="{0E6EBFA1-9899-4207-8C1D-B9267B9D3F23}"/>
    <dgm:cxn modelId="{8AD7119C-0C24-422A-8715-731082ECFF22}" type="presOf" srcId="{74E05AF0-EDB0-4080-898B-3418CF193383}" destId="{4C343BC9-3004-4BE5-9E69-1FFD48976C97}" srcOrd="0" destOrd="0" presId="urn:microsoft.com/office/officeart/2005/8/layout/vList2"/>
    <dgm:cxn modelId="{4CF1EDA7-BCF4-4D3F-8EB5-D1C069FDEE37}" srcId="{74E05AF0-EDB0-4080-898B-3418CF193383}" destId="{843F8008-8BD7-49C4-BBBB-60C20DAF09CF}" srcOrd="1" destOrd="0" parTransId="{5DF63CF2-9013-40C9-94A1-A939F24390EA}" sibTransId="{3709C062-BE30-4D05-BF44-22A68407449B}"/>
    <dgm:cxn modelId="{30277CC8-AC39-4A96-83DF-554ADE5BB6AF}" type="presOf" srcId="{97EB2B31-21B4-47D4-8055-82BA5CC446C1}" destId="{D0C5BA0F-5313-405F-A03F-1F2F5CD8D599}" srcOrd="0" destOrd="0" presId="urn:microsoft.com/office/officeart/2005/8/layout/vList2"/>
    <dgm:cxn modelId="{A7C6CDF3-EE9F-4372-A84E-B47D35F9F784}" type="presOf" srcId="{3F3B6A6A-50C8-4B30-B87A-6C9CBB31C2AB}" destId="{2ADA6611-E3E2-43A9-982C-F0956B7882A8}" srcOrd="0" destOrd="0" presId="urn:microsoft.com/office/officeart/2005/8/layout/vList2"/>
    <dgm:cxn modelId="{4281A079-36D9-4788-996E-55C003910127}" type="presParOf" srcId="{4C343BC9-3004-4BE5-9E69-1FFD48976C97}" destId="{8370D880-03B9-4258-AE15-9524A86D34CE}" srcOrd="0" destOrd="0" presId="urn:microsoft.com/office/officeart/2005/8/layout/vList2"/>
    <dgm:cxn modelId="{F846C3DE-64C1-4581-AC93-6327D035E6E5}" type="presParOf" srcId="{4C343BC9-3004-4BE5-9E69-1FFD48976C97}" destId="{9F89B308-ED1C-4BBE-AC8F-6D14C169785B}" srcOrd="1" destOrd="0" presId="urn:microsoft.com/office/officeart/2005/8/layout/vList2"/>
    <dgm:cxn modelId="{141CFE12-0160-483B-92FA-056EF4ADF7AB}" type="presParOf" srcId="{4C343BC9-3004-4BE5-9E69-1FFD48976C97}" destId="{94A3BD99-F718-4C56-A4A6-5359D5B46B41}" srcOrd="2" destOrd="0" presId="urn:microsoft.com/office/officeart/2005/8/layout/vList2"/>
    <dgm:cxn modelId="{E16BC093-94F2-4E33-A432-262764E2FBE3}" type="presParOf" srcId="{4C343BC9-3004-4BE5-9E69-1FFD48976C97}" destId="{E581CF13-C0A7-4390-B504-2E2CF350F2B9}" srcOrd="3" destOrd="0" presId="urn:microsoft.com/office/officeart/2005/8/layout/vList2"/>
    <dgm:cxn modelId="{D32D8E53-B202-475A-80CC-858C5F62FE90}" type="presParOf" srcId="{4C343BC9-3004-4BE5-9E69-1FFD48976C97}" destId="{D0C5BA0F-5313-405F-A03F-1F2F5CD8D599}" srcOrd="4" destOrd="0" presId="urn:microsoft.com/office/officeart/2005/8/layout/vList2"/>
    <dgm:cxn modelId="{BAB29957-3628-4A81-AC88-08710100BAB3}" type="presParOf" srcId="{4C343BC9-3004-4BE5-9E69-1FFD48976C97}" destId="{357F2CBB-C7FE-4326-BF6A-6E0B396C8CA2}" srcOrd="5" destOrd="0" presId="urn:microsoft.com/office/officeart/2005/8/layout/vList2"/>
    <dgm:cxn modelId="{691AABD0-D37C-4232-87B7-7E9695419F42}" type="presParOf" srcId="{4C343BC9-3004-4BE5-9E69-1FFD48976C97}" destId="{386DCFCC-CBD0-4A5E-9D7D-A78CDE863E76}" srcOrd="6" destOrd="0" presId="urn:microsoft.com/office/officeart/2005/8/layout/vList2"/>
    <dgm:cxn modelId="{4A208905-1BCE-4D3F-84B6-AD7DB693EDF0}" type="presParOf" srcId="{4C343BC9-3004-4BE5-9E69-1FFD48976C97}" destId="{D1EF3AB1-6BBA-4E7E-AEBC-66367FC1A3FD}" srcOrd="7" destOrd="0" presId="urn:microsoft.com/office/officeart/2005/8/layout/vList2"/>
    <dgm:cxn modelId="{1D79CD11-FC66-471A-BBE6-1217A2C3FF77}" type="presParOf" srcId="{4C343BC9-3004-4BE5-9E69-1FFD48976C97}" destId="{CBD20D9D-CE68-417E-AE36-E044AC2B45C4}" srcOrd="8" destOrd="0" presId="urn:microsoft.com/office/officeart/2005/8/layout/vList2"/>
    <dgm:cxn modelId="{5F585D28-F4A4-4002-A38D-5133CD59A338}" type="presParOf" srcId="{4C343BC9-3004-4BE5-9E69-1FFD48976C97}" destId="{44D2877A-6E6D-4BD2-B7ED-CC905BEB9475}" srcOrd="9" destOrd="0" presId="urn:microsoft.com/office/officeart/2005/8/layout/vList2"/>
    <dgm:cxn modelId="{1E28AD55-0C57-4752-AE01-5A8C6785B0C8}" type="presParOf" srcId="{4C343BC9-3004-4BE5-9E69-1FFD48976C97}" destId="{2ADA6611-E3E2-43A9-982C-F0956B7882A8}" srcOrd="1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C2EDBC-2C64-4E16-A946-5C0BB712E4E1}">
      <dsp:nvSpPr>
        <dsp:cNvPr id="0" name=""/>
        <dsp:cNvSpPr/>
      </dsp:nvSpPr>
      <dsp:spPr>
        <a:xfrm>
          <a:off x="3946001" y="139287"/>
          <a:ext cx="3083445" cy="2881805"/>
        </a:xfrm>
        <a:prstGeom prst="ellipse">
          <a:avLst/>
        </a:prstGeom>
        <a:solidFill>
          <a:schemeClr val="lt1">
            <a:alpha val="50000"/>
            <a:hueOff val="0"/>
            <a:satOff val="0"/>
            <a:lumOff val="0"/>
            <a:alphaOff val="0"/>
          </a:schemeClr>
        </a:solidFill>
        <a:ln w="127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889000" rtl="0">
            <a:lnSpc>
              <a:spcPct val="90000"/>
            </a:lnSpc>
            <a:spcBef>
              <a:spcPct val="0"/>
            </a:spcBef>
            <a:spcAft>
              <a:spcPct val="35000"/>
            </a:spcAft>
            <a:buNone/>
          </a:pPr>
          <a:r>
            <a:rPr lang="tr-TR" sz="2000" kern="1200"/>
            <a:t>Dünyayı nitel deneyimleriz</a:t>
          </a:r>
        </a:p>
      </dsp:txBody>
      <dsp:txXfrm>
        <a:off x="4357127" y="643603"/>
        <a:ext cx="2261193" cy="1296812"/>
      </dsp:txXfrm>
    </dsp:sp>
    <dsp:sp modelId="{644916BD-0AD9-4A22-B0F2-EDCE8A86629D}">
      <dsp:nvSpPr>
        <dsp:cNvPr id="0" name=""/>
        <dsp:cNvSpPr/>
      </dsp:nvSpPr>
      <dsp:spPr>
        <a:xfrm>
          <a:off x="4950694" y="1940415"/>
          <a:ext cx="3153761" cy="2881805"/>
        </a:xfrm>
        <a:prstGeom prst="ellipse">
          <a:avLst/>
        </a:prstGeom>
        <a:solidFill>
          <a:schemeClr val="lt1">
            <a:alpha val="50000"/>
            <a:hueOff val="0"/>
            <a:satOff val="0"/>
            <a:lumOff val="0"/>
            <a:alphaOff val="0"/>
          </a:schemeClr>
        </a:solidFill>
        <a:ln w="127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889000" rtl="0">
            <a:lnSpc>
              <a:spcPct val="90000"/>
            </a:lnSpc>
            <a:spcBef>
              <a:spcPct val="0"/>
            </a:spcBef>
            <a:spcAft>
              <a:spcPct val="35000"/>
            </a:spcAft>
            <a:buNone/>
          </a:pPr>
          <a:r>
            <a:rPr lang="tr-TR" sz="2000" kern="1200"/>
            <a:t>Sosyal hayat karmaşık, her zaman ölçülemez, mutlak değil</a:t>
          </a:r>
        </a:p>
      </dsp:txBody>
      <dsp:txXfrm>
        <a:off x="5915219" y="2684881"/>
        <a:ext cx="1892256" cy="1584992"/>
      </dsp:txXfrm>
    </dsp:sp>
    <dsp:sp modelId="{4F3C6750-6CB5-466D-AFC5-18F7A5B8AEB8}">
      <dsp:nvSpPr>
        <dsp:cNvPr id="0" name=""/>
        <dsp:cNvSpPr/>
      </dsp:nvSpPr>
      <dsp:spPr>
        <a:xfrm>
          <a:off x="2811194" y="1940415"/>
          <a:ext cx="3273356" cy="2881805"/>
        </a:xfrm>
        <a:prstGeom prst="ellipse">
          <a:avLst/>
        </a:prstGeom>
        <a:solidFill>
          <a:schemeClr val="lt1">
            <a:alpha val="50000"/>
            <a:hueOff val="0"/>
            <a:satOff val="0"/>
            <a:lumOff val="0"/>
            <a:alphaOff val="0"/>
          </a:schemeClr>
        </a:solidFill>
        <a:ln w="127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889000" rtl="0">
            <a:lnSpc>
              <a:spcPct val="90000"/>
            </a:lnSpc>
            <a:spcBef>
              <a:spcPct val="0"/>
            </a:spcBef>
            <a:spcAft>
              <a:spcPct val="35000"/>
            </a:spcAft>
            <a:buNone/>
          </a:pPr>
          <a:r>
            <a:rPr lang="tr-TR" sz="2000" kern="1200" dirty="0"/>
            <a:t>Davranışlar, düşünceler kültürden/bireyden bağımsız değil.</a:t>
          </a:r>
        </a:p>
      </dsp:txBody>
      <dsp:txXfrm>
        <a:off x="3119435" y="2684881"/>
        <a:ext cx="1964013" cy="158499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5D9617-113D-4596-9E42-BCA2C77C8A5D}">
      <dsp:nvSpPr>
        <dsp:cNvPr id="0" name=""/>
        <dsp:cNvSpPr/>
      </dsp:nvSpPr>
      <dsp:spPr>
        <a:xfrm>
          <a:off x="0" y="1215237"/>
          <a:ext cx="10058399" cy="1620316"/>
        </a:xfrm>
        <a:prstGeom prst="notchedRightArrow">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3D11DD8-724D-4D07-A2EB-769E322705A1}">
      <dsp:nvSpPr>
        <dsp:cNvPr id="0" name=""/>
        <dsp:cNvSpPr/>
      </dsp:nvSpPr>
      <dsp:spPr>
        <a:xfrm>
          <a:off x="4420" y="0"/>
          <a:ext cx="2917328" cy="16203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170688" numCol="1" spcCol="1270" anchor="b" anchorCtr="0">
          <a:noAutofit/>
        </a:bodyPr>
        <a:lstStyle/>
        <a:p>
          <a:pPr marL="0" lvl="0" indent="0" algn="ctr" defTabSz="1066800" rtl="0">
            <a:lnSpc>
              <a:spcPct val="90000"/>
            </a:lnSpc>
            <a:spcBef>
              <a:spcPct val="0"/>
            </a:spcBef>
            <a:spcAft>
              <a:spcPct val="35000"/>
            </a:spcAft>
            <a:buNone/>
          </a:pPr>
          <a:r>
            <a:rPr lang="tr-TR" sz="2400" kern="1200"/>
            <a:t>Alanda daha uzun süre kalırız.</a:t>
          </a:r>
        </a:p>
      </dsp:txBody>
      <dsp:txXfrm>
        <a:off x="4420" y="0"/>
        <a:ext cx="2917328" cy="1620316"/>
      </dsp:txXfrm>
    </dsp:sp>
    <dsp:sp modelId="{E8C22608-DB6D-4998-AD06-8E96FAC75386}">
      <dsp:nvSpPr>
        <dsp:cNvPr id="0" name=""/>
        <dsp:cNvSpPr/>
      </dsp:nvSpPr>
      <dsp:spPr>
        <a:xfrm>
          <a:off x="1260545" y="1822856"/>
          <a:ext cx="405079" cy="405079"/>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A06C6AC-15C1-4C9A-A5D3-465A1D6ED116}">
      <dsp:nvSpPr>
        <dsp:cNvPr id="0" name=""/>
        <dsp:cNvSpPr/>
      </dsp:nvSpPr>
      <dsp:spPr>
        <a:xfrm>
          <a:off x="3067615" y="2430475"/>
          <a:ext cx="2917328" cy="16203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170688" numCol="1" spcCol="1270" anchor="t" anchorCtr="0">
          <a:noAutofit/>
        </a:bodyPr>
        <a:lstStyle/>
        <a:p>
          <a:pPr marL="0" lvl="0" indent="0" algn="ctr" defTabSz="1066800" rtl="0">
            <a:lnSpc>
              <a:spcPct val="90000"/>
            </a:lnSpc>
            <a:spcBef>
              <a:spcPct val="0"/>
            </a:spcBef>
            <a:spcAft>
              <a:spcPct val="35000"/>
            </a:spcAft>
            <a:buNone/>
          </a:pPr>
          <a:r>
            <a:rPr lang="tr-TR" sz="2400" kern="1200"/>
            <a:t>Veri toplama aracı araştırmacının kendi olur</a:t>
          </a:r>
        </a:p>
      </dsp:txBody>
      <dsp:txXfrm>
        <a:off x="3067615" y="2430475"/>
        <a:ext cx="2917328" cy="1620316"/>
      </dsp:txXfrm>
    </dsp:sp>
    <dsp:sp modelId="{4A392A46-3BF8-437B-BE94-A88664A4854D}">
      <dsp:nvSpPr>
        <dsp:cNvPr id="0" name=""/>
        <dsp:cNvSpPr/>
      </dsp:nvSpPr>
      <dsp:spPr>
        <a:xfrm>
          <a:off x="4323740" y="1822856"/>
          <a:ext cx="405079" cy="405079"/>
        </a:xfrm>
        <a:prstGeom prst="ellipse">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71E8DEB-0CDF-41AE-8F7C-880729FFCBF8}">
      <dsp:nvSpPr>
        <dsp:cNvPr id="0" name=""/>
        <dsp:cNvSpPr/>
      </dsp:nvSpPr>
      <dsp:spPr>
        <a:xfrm>
          <a:off x="6130810" y="0"/>
          <a:ext cx="2917328" cy="16203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170688" numCol="1" spcCol="1270" anchor="b" anchorCtr="0">
          <a:noAutofit/>
        </a:bodyPr>
        <a:lstStyle/>
        <a:p>
          <a:pPr marL="0" lvl="0" indent="0" algn="ctr" defTabSz="1066800" rtl="0">
            <a:lnSpc>
              <a:spcPct val="90000"/>
            </a:lnSpc>
            <a:spcBef>
              <a:spcPct val="0"/>
            </a:spcBef>
            <a:spcAft>
              <a:spcPct val="35000"/>
            </a:spcAft>
            <a:buNone/>
          </a:pPr>
          <a:r>
            <a:rPr lang="tr-TR" sz="2400" kern="1200"/>
            <a:t>Veriler her aşamada analiz edilir</a:t>
          </a:r>
        </a:p>
      </dsp:txBody>
      <dsp:txXfrm>
        <a:off x="6130810" y="0"/>
        <a:ext cx="2917328" cy="1620316"/>
      </dsp:txXfrm>
    </dsp:sp>
    <dsp:sp modelId="{C6F80367-B6D5-4181-B648-CFBB5822C3BC}">
      <dsp:nvSpPr>
        <dsp:cNvPr id="0" name=""/>
        <dsp:cNvSpPr/>
      </dsp:nvSpPr>
      <dsp:spPr>
        <a:xfrm>
          <a:off x="7386935" y="1822856"/>
          <a:ext cx="405079" cy="405079"/>
        </a:xfrm>
        <a:prstGeom prst="ellips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B2D9F8-D87F-4EDB-AD2D-0745F1DD4C0C}">
      <dsp:nvSpPr>
        <dsp:cNvPr id="0" name=""/>
        <dsp:cNvSpPr/>
      </dsp:nvSpPr>
      <dsp:spPr>
        <a:xfrm>
          <a:off x="9577" y="805636"/>
          <a:ext cx="2862485" cy="1717491"/>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tr-TR" sz="2400" kern="1200"/>
            <a:t>Etnografi (Ethnography)</a:t>
          </a:r>
        </a:p>
      </dsp:txBody>
      <dsp:txXfrm>
        <a:off x="59881" y="855940"/>
        <a:ext cx="2761877" cy="1616883"/>
      </dsp:txXfrm>
    </dsp:sp>
    <dsp:sp modelId="{86378D8A-1370-4CCD-AC50-2110C4A8D83C}">
      <dsp:nvSpPr>
        <dsp:cNvPr id="0" name=""/>
        <dsp:cNvSpPr/>
      </dsp:nvSpPr>
      <dsp:spPr>
        <a:xfrm>
          <a:off x="3123961" y="1309434"/>
          <a:ext cx="606846" cy="709896"/>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tr-TR" sz="1900" kern="1200"/>
        </a:p>
      </dsp:txBody>
      <dsp:txXfrm>
        <a:off x="3123961" y="1451413"/>
        <a:ext cx="424792" cy="425938"/>
      </dsp:txXfrm>
    </dsp:sp>
    <dsp:sp modelId="{2580728A-7F3D-4B75-A7B7-1878CABD59E6}">
      <dsp:nvSpPr>
        <dsp:cNvPr id="0" name=""/>
        <dsp:cNvSpPr/>
      </dsp:nvSpPr>
      <dsp:spPr>
        <a:xfrm>
          <a:off x="4017056" y="805636"/>
          <a:ext cx="2862485" cy="1717491"/>
        </a:xfrm>
        <a:prstGeom prst="roundRect">
          <a:avLst>
            <a:gd name="adj" fmla="val 10000"/>
          </a:avLst>
        </a:prstGeom>
        <a:solidFill>
          <a:schemeClr val="accent4">
            <a:hueOff val="4084606"/>
            <a:satOff val="-4797"/>
            <a:lumOff val="1843"/>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tr-TR" sz="2400" kern="1200" dirty="0"/>
            <a:t>Fenomenoloji (</a:t>
          </a:r>
          <a:r>
            <a:rPr lang="tr-TR" sz="2400" kern="1200" dirty="0" err="1"/>
            <a:t>Phenomenology</a:t>
          </a:r>
          <a:r>
            <a:rPr lang="tr-TR" sz="2400" kern="1200" dirty="0"/>
            <a:t>)</a:t>
          </a:r>
        </a:p>
      </dsp:txBody>
      <dsp:txXfrm>
        <a:off x="4067360" y="855940"/>
        <a:ext cx="2761877" cy="1616883"/>
      </dsp:txXfrm>
    </dsp:sp>
    <dsp:sp modelId="{0B92E2F5-74CA-4352-8625-487AD7BBFB49}">
      <dsp:nvSpPr>
        <dsp:cNvPr id="0" name=""/>
        <dsp:cNvSpPr/>
      </dsp:nvSpPr>
      <dsp:spPr>
        <a:xfrm>
          <a:off x="7131440" y="1309434"/>
          <a:ext cx="606846" cy="709896"/>
        </a:xfrm>
        <a:prstGeom prst="rightArrow">
          <a:avLst>
            <a:gd name="adj1" fmla="val 60000"/>
            <a:gd name="adj2" fmla="val 50000"/>
          </a:avLst>
        </a:prstGeom>
        <a:solidFill>
          <a:schemeClr val="accent4">
            <a:hueOff val="5105758"/>
            <a:satOff val="-5996"/>
            <a:lumOff val="2304"/>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tr-TR" sz="1900" kern="1200"/>
        </a:p>
      </dsp:txBody>
      <dsp:txXfrm>
        <a:off x="7131440" y="1451413"/>
        <a:ext cx="424792" cy="425938"/>
      </dsp:txXfrm>
    </dsp:sp>
    <dsp:sp modelId="{FBE265BA-FF30-4531-9728-298E84B45DC5}">
      <dsp:nvSpPr>
        <dsp:cNvPr id="0" name=""/>
        <dsp:cNvSpPr/>
      </dsp:nvSpPr>
      <dsp:spPr>
        <a:xfrm>
          <a:off x="8024536" y="805636"/>
          <a:ext cx="2862485" cy="1717491"/>
        </a:xfrm>
        <a:prstGeom prst="roundRect">
          <a:avLst>
            <a:gd name="adj" fmla="val 10000"/>
          </a:avLst>
        </a:prstGeom>
        <a:solidFill>
          <a:schemeClr val="accent4">
            <a:hueOff val="8169213"/>
            <a:satOff val="-9594"/>
            <a:lumOff val="3686"/>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tr-TR" sz="2400" kern="1200" dirty="0"/>
            <a:t>Durum çalışması (Case </a:t>
          </a:r>
          <a:r>
            <a:rPr lang="tr-TR" sz="2400" kern="1200" dirty="0" err="1"/>
            <a:t>Study</a:t>
          </a:r>
          <a:r>
            <a:rPr lang="tr-TR" sz="2400" kern="1200" dirty="0"/>
            <a:t>)</a:t>
          </a:r>
        </a:p>
      </dsp:txBody>
      <dsp:txXfrm>
        <a:off x="8074840" y="855940"/>
        <a:ext cx="2761877" cy="1616883"/>
      </dsp:txXfrm>
    </dsp:sp>
    <dsp:sp modelId="{263B1F7A-F198-4816-A62B-5DF7C6430EC8}">
      <dsp:nvSpPr>
        <dsp:cNvPr id="0" name=""/>
        <dsp:cNvSpPr/>
      </dsp:nvSpPr>
      <dsp:spPr>
        <a:xfrm rot="5400000">
          <a:off x="9152355" y="2723501"/>
          <a:ext cx="606846" cy="709896"/>
        </a:xfrm>
        <a:prstGeom prst="rightArrow">
          <a:avLst>
            <a:gd name="adj1" fmla="val 60000"/>
            <a:gd name="adj2" fmla="val 50000"/>
          </a:avLst>
        </a:prstGeom>
        <a:solidFill>
          <a:schemeClr val="accent4">
            <a:hueOff val="10211516"/>
            <a:satOff val="-11993"/>
            <a:lumOff val="4608"/>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tr-TR" sz="1900" kern="1200"/>
        </a:p>
      </dsp:txBody>
      <dsp:txXfrm rot="-5400000">
        <a:off x="9242809" y="2775026"/>
        <a:ext cx="425938" cy="424792"/>
      </dsp:txXfrm>
    </dsp:sp>
    <dsp:sp modelId="{DE47992A-3393-4706-8FAB-C2DE73FE68DA}">
      <dsp:nvSpPr>
        <dsp:cNvPr id="0" name=""/>
        <dsp:cNvSpPr/>
      </dsp:nvSpPr>
      <dsp:spPr>
        <a:xfrm>
          <a:off x="8024536" y="3668122"/>
          <a:ext cx="2862485" cy="1717491"/>
        </a:xfrm>
        <a:prstGeom prst="roundRect">
          <a:avLst>
            <a:gd name="adj" fmla="val 10000"/>
          </a:avLst>
        </a:prstGeom>
        <a:solidFill>
          <a:schemeClr val="accent4">
            <a:hueOff val="12253820"/>
            <a:satOff val="-14392"/>
            <a:lumOff val="553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tr-TR" sz="2400" kern="1200" dirty="0"/>
            <a:t>Anlatı (</a:t>
          </a:r>
          <a:r>
            <a:rPr lang="tr-TR" sz="2400" kern="1200" dirty="0" err="1"/>
            <a:t>Narrative</a:t>
          </a:r>
          <a:r>
            <a:rPr lang="tr-TR" sz="2400" kern="1200" dirty="0"/>
            <a:t>)</a:t>
          </a:r>
        </a:p>
      </dsp:txBody>
      <dsp:txXfrm>
        <a:off x="8074840" y="3718426"/>
        <a:ext cx="2761877" cy="1616883"/>
      </dsp:txXfrm>
    </dsp:sp>
    <dsp:sp modelId="{F2667083-4235-4129-A4AA-B4EA09E59679}">
      <dsp:nvSpPr>
        <dsp:cNvPr id="0" name=""/>
        <dsp:cNvSpPr/>
      </dsp:nvSpPr>
      <dsp:spPr>
        <a:xfrm rot="10800000">
          <a:off x="7165790" y="4171919"/>
          <a:ext cx="606846" cy="709896"/>
        </a:xfrm>
        <a:prstGeom prst="rightArrow">
          <a:avLst>
            <a:gd name="adj1" fmla="val 60000"/>
            <a:gd name="adj2" fmla="val 50000"/>
          </a:avLst>
        </a:prstGeom>
        <a:solidFill>
          <a:schemeClr val="accent4">
            <a:hueOff val="15317274"/>
            <a:satOff val="-17989"/>
            <a:lumOff val="6912"/>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tr-TR" sz="1900" kern="1200"/>
        </a:p>
      </dsp:txBody>
      <dsp:txXfrm rot="10800000">
        <a:off x="7347844" y="4313898"/>
        <a:ext cx="424792" cy="425938"/>
      </dsp:txXfrm>
    </dsp:sp>
    <dsp:sp modelId="{6BE383B8-46D3-4777-86C5-3B959779B911}">
      <dsp:nvSpPr>
        <dsp:cNvPr id="0" name=""/>
        <dsp:cNvSpPr/>
      </dsp:nvSpPr>
      <dsp:spPr>
        <a:xfrm>
          <a:off x="4017056" y="3668122"/>
          <a:ext cx="2862485" cy="1717491"/>
        </a:xfrm>
        <a:prstGeom prst="roundRect">
          <a:avLst>
            <a:gd name="adj" fmla="val 10000"/>
          </a:avLst>
        </a:prstGeom>
        <a:solidFill>
          <a:schemeClr val="accent4">
            <a:hueOff val="16338426"/>
            <a:satOff val="-19189"/>
            <a:lumOff val="7373"/>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tr-TR" sz="2400" kern="1200" dirty="0"/>
            <a:t>Kuram oluşturma (</a:t>
          </a:r>
          <a:r>
            <a:rPr lang="tr-TR" sz="2400" kern="1200" dirty="0" err="1"/>
            <a:t>Grounded</a:t>
          </a:r>
          <a:r>
            <a:rPr lang="tr-TR" sz="2400" kern="1200" dirty="0"/>
            <a:t> </a:t>
          </a:r>
          <a:r>
            <a:rPr lang="tr-TR" sz="2400" kern="1200" dirty="0" err="1"/>
            <a:t>Theory</a:t>
          </a:r>
          <a:r>
            <a:rPr lang="tr-TR" sz="2400" kern="1200" dirty="0"/>
            <a:t>)</a:t>
          </a:r>
        </a:p>
      </dsp:txBody>
      <dsp:txXfrm>
        <a:off x="4067360" y="3718426"/>
        <a:ext cx="2761877" cy="1616883"/>
      </dsp:txXfrm>
    </dsp:sp>
    <dsp:sp modelId="{8DEE0456-5571-4D4B-AAF4-2EB0DFBA5234}">
      <dsp:nvSpPr>
        <dsp:cNvPr id="0" name=""/>
        <dsp:cNvSpPr/>
      </dsp:nvSpPr>
      <dsp:spPr>
        <a:xfrm rot="10800000">
          <a:off x="3158311" y="4171919"/>
          <a:ext cx="606846" cy="709896"/>
        </a:xfrm>
        <a:prstGeom prst="rightArrow">
          <a:avLst>
            <a:gd name="adj1" fmla="val 60000"/>
            <a:gd name="adj2" fmla="val 50000"/>
          </a:avLst>
        </a:prstGeom>
        <a:solidFill>
          <a:schemeClr val="accent4">
            <a:hueOff val="20423033"/>
            <a:satOff val="-23986"/>
            <a:lumOff val="9216"/>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tr-TR" sz="1900" kern="1200"/>
        </a:p>
      </dsp:txBody>
      <dsp:txXfrm rot="10800000">
        <a:off x="3340365" y="4313898"/>
        <a:ext cx="424792" cy="425938"/>
      </dsp:txXfrm>
    </dsp:sp>
    <dsp:sp modelId="{56BBA215-DF2C-43E5-B380-7805956DA8F2}">
      <dsp:nvSpPr>
        <dsp:cNvPr id="0" name=""/>
        <dsp:cNvSpPr/>
      </dsp:nvSpPr>
      <dsp:spPr>
        <a:xfrm>
          <a:off x="9577" y="3668122"/>
          <a:ext cx="2862485" cy="1717491"/>
        </a:xfrm>
        <a:prstGeom prst="roundRect">
          <a:avLst>
            <a:gd name="adj" fmla="val 10000"/>
          </a:avLst>
        </a:prstGeom>
        <a:solidFill>
          <a:schemeClr val="accent4">
            <a:hueOff val="20423033"/>
            <a:satOff val="-23986"/>
            <a:lumOff val="9216"/>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tr-TR" sz="2400" kern="1200"/>
            <a:t>Eylem araştırması (Action Research)</a:t>
          </a:r>
          <a:endParaRPr lang="tr-TR" sz="2400" kern="1200" dirty="0"/>
        </a:p>
      </dsp:txBody>
      <dsp:txXfrm>
        <a:off x="59881" y="3718426"/>
        <a:ext cx="2761877" cy="161688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C39CCD-CF1D-4830-AA8E-116EF51EE11A}">
      <dsp:nvSpPr>
        <dsp:cNvPr id="0" name=""/>
        <dsp:cNvSpPr/>
      </dsp:nvSpPr>
      <dsp:spPr>
        <a:xfrm>
          <a:off x="0" y="43584"/>
          <a:ext cx="10058399" cy="968906"/>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rtl="0">
            <a:lnSpc>
              <a:spcPct val="90000"/>
            </a:lnSpc>
            <a:spcBef>
              <a:spcPct val="0"/>
            </a:spcBef>
            <a:spcAft>
              <a:spcPct val="35000"/>
            </a:spcAft>
            <a:buNone/>
          </a:pPr>
          <a:r>
            <a:rPr lang="tr-TR" sz="2500" kern="1200"/>
            <a:t>Konu: Yükseköğretimde öğretim</a:t>
          </a:r>
        </a:p>
      </dsp:txBody>
      <dsp:txXfrm>
        <a:off x="47298" y="90882"/>
        <a:ext cx="9963803" cy="874310"/>
      </dsp:txXfrm>
    </dsp:sp>
    <dsp:sp modelId="{03B9AB36-0F51-439C-9B62-F92D3B4556FF}">
      <dsp:nvSpPr>
        <dsp:cNvPr id="0" name=""/>
        <dsp:cNvSpPr/>
      </dsp:nvSpPr>
      <dsp:spPr>
        <a:xfrm>
          <a:off x="0" y="1084490"/>
          <a:ext cx="10058399" cy="96890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rtl="0">
            <a:lnSpc>
              <a:spcPct val="90000"/>
            </a:lnSpc>
            <a:spcBef>
              <a:spcPct val="0"/>
            </a:spcBef>
            <a:spcAft>
              <a:spcPct val="35000"/>
            </a:spcAft>
            <a:buNone/>
          </a:pPr>
          <a:r>
            <a:rPr lang="tr-TR" sz="2500" kern="1200"/>
            <a:t>Başlık: Online öğrenme</a:t>
          </a:r>
        </a:p>
      </dsp:txBody>
      <dsp:txXfrm>
        <a:off x="47298" y="1131788"/>
        <a:ext cx="9963803" cy="874310"/>
      </dsp:txXfrm>
    </dsp:sp>
    <dsp:sp modelId="{E6D27364-2534-473B-AB41-255E4D86843B}">
      <dsp:nvSpPr>
        <dsp:cNvPr id="0" name=""/>
        <dsp:cNvSpPr/>
      </dsp:nvSpPr>
      <dsp:spPr>
        <a:xfrm>
          <a:off x="0" y="2125396"/>
          <a:ext cx="10058399" cy="968906"/>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rtl="0">
            <a:lnSpc>
              <a:spcPct val="90000"/>
            </a:lnSpc>
            <a:spcBef>
              <a:spcPct val="0"/>
            </a:spcBef>
            <a:spcAft>
              <a:spcPct val="35000"/>
            </a:spcAft>
            <a:buNone/>
          </a:pPr>
          <a:r>
            <a:rPr lang="tr-TR" sz="2500" kern="1200"/>
            <a:t>Problem: Öğretim üyelerinin online dersleri kabulünün azlığı</a:t>
          </a:r>
        </a:p>
      </dsp:txBody>
      <dsp:txXfrm>
        <a:off x="47298" y="2172694"/>
        <a:ext cx="9963803" cy="874310"/>
      </dsp:txXfrm>
    </dsp:sp>
    <dsp:sp modelId="{7A9AEB66-2B07-4FD8-A4C3-C3CDA74248D9}">
      <dsp:nvSpPr>
        <dsp:cNvPr id="0" name=""/>
        <dsp:cNvSpPr/>
      </dsp:nvSpPr>
      <dsp:spPr>
        <a:xfrm>
          <a:off x="0" y="3166303"/>
          <a:ext cx="10058399" cy="968906"/>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rtl="0">
            <a:lnSpc>
              <a:spcPct val="90000"/>
            </a:lnSpc>
            <a:spcBef>
              <a:spcPct val="0"/>
            </a:spcBef>
            <a:spcAft>
              <a:spcPct val="35000"/>
            </a:spcAft>
            <a:buNone/>
          </a:pPr>
          <a:r>
            <a:rPr lang="tr-TR" sz="2500" kern="1200" dirty="0"/>
            <a:t>Amaç: Kaliteli online öğrenmeye ilişkin öğretim üyelerinin algılarını açıklamak</a:t>
          </a:r>
        </a:p>
      </dsp:txBody>
      <dsp:txXfrm>
        <a:off x="47298" y="3213601"/>
        <a:ext cx="9963803" cy="874310"/>
      </dsp:txXfrm>
    </dsp:sp>
    <dsp:sp modelId="{082C204A-AE83-40D0-840E-E67413A43FFA}">
      <dsp:nvSpPr>
        <dsp:cNvPr id="0" name=""/>
        <dsp:cNvSpPr/>
      </dsp:nvSpPr>
      <dsp:spPr>
        <a:xfrm>
          <a:off x="0" y="4207209"/>
          <a:ext cx="10058399" cy="968906"/>
        </a:xfrm>
        <a:prstGeom prst="round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rtl="0">
            <a:lnSpc>
              <a:spcPct val="90000"/>
            </a:lnSpc>
            <a:spcBef>
              <a:spcPct val="0"/>
            </a:spcBef>
            <a:spcAft>
              <a:spcPct val="35000"/>
            </a:spcAft>
            <a:buNone/>
          </a:pPr>
          <a:r>
            <a:rPr lang="tr-TR" sz="2500" kern="1200"/>
            <a:t>Soru: Öğretim üyeleri online derslerinin niteliğini nasıl tanımlıyor?</a:t>
          </a:r>
        </a:p>
      </dsp:txBody>
      <dsp:txXfrm>
        <a:off x="47298" y="4254507"/>
        <a:ext cx="9963803" cy="87431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C6FB42-01B9-48AB-9C99-B3C591B39DB2}">
      <dsp:nvSpPr>
        <dsp:cNvPr id="0" name=""/>
        <dsp:cNvSpPr/>
      </dsp:nvSpPr>
      <dsp:spPr>
        <a:xfrm>
          <a:off x="0" y="15479"/>
          <a:ext cx="10953750" cy="1007662"/>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rtl="0">
            <a:lnSpc>
              <a:spcPct val="90000"/>
            </a:lnSpc>
            <a:spcBef>
              <a:spcPct val="0"/>
            </a:spcBef>
            <a:spcAft>
              <a:spcPct val="35000"/>
            </a:spcAft>
            <a:buNone/>
          </a:pPr>
          <a:r>
            <a:rPr lang="tr-TR" sz="2600" kern="1200"/>
            <a:t>İlham(içsel ilgileri, başka çalışmalarda ortaya çıkan şeyler), </a:t>
          </a:r>
        </a:p>
      </dsp:txBody>
      <dsp:txXfrm>
        <a:off x="49190" y="64669"/>
        <a:ext cx="10855370" cy="909282"/>
      </dsp:txXfrm>
    </dsp:sp>
    <dsp:sp modelId="{E6E8E39F-0134-42F4-AF33-0627CF296DD2}">
      <dsp:nvSpPr>
        <dsp:cNvPr id="0" name=""/>
        <dsp:cNvSpPr/>
      </dsp:nvSpPr>
      <dsp:spPr>
        <a:xfrm>
          <a:off x="0" y="1098022"/>
          <a:ext cx="10953750" cy="1007662"/>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rtl="0">
            <a:lnSpc>
              <a:spcPct val="90000"/>
            </a:lnSpc>
            <a:spcBef>
              <a:spcPct val="0"/>
            </a:spcBef>
            <a:spcAft>
              <a:spcPct val="35000"/>
            </a:spcAft>
            <a:buNone/>
          </a:pPr>
          <a:r>
            <a:rPr lang="tr-TR" sz="2600" kern="1200"/>
            <a:t>Fırsatçılık(kişinin ilgisi dışsal olabilir mesela yayın yapma ya da kaynak alma)</a:t>
          </a:r>
        </a:p>
      </dsp:txBody>
      <dsp:txXfrm>
        <a:off x="49190" y="1147212"/>
        <a:ext cx="10855370" cy="909282"/>
      </dsp:txXfrm>
    </dsp:sp>
    <dsp:sp modelId="{6BDC5D40-2365-44DF-AA5E-A52C7DBE17C5}">
      <dsp:nvSpPr>
        <dsp:cNvPr id="0" name=""/>
        <dsp:cNvSpPr/>
      </dsp:nvSpPr>
      <dsp:spPr>
        <a:xfrm>
          <a:off x="0" y="2180564"/>
          <a:ext cx="10953750" cy="1007662"/>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rtl="0">
            <a:lnSpc>
              <a:spcPct val="90000"/>
            </a:lnSpc>
            <a:spcBef>
              <a:spcPct val="0"/>
            </a:spcBef>
            <a:spcAft>
              <a:spcPct val="35000"/>
            </a:spcAft>
            <a:buNone/>
          </a:pPr>
          <a:r>
            <a:rPr lang="tr-TR" sz="2600" kern="1200"/>
            <a:t>Boşluk değerlendirme(literatür taramada çıkan boşluk değerlendirilir),</a:t>
          </a:r>
        </a:p>
      </dsp:txBody>
      <dsp:txXfrm>
        <a:off x="49190" y="2229754"/>
        <a:ext cx="10855370" cy="909282"/>
      </dsp:txXfrm>
    </dsp:sp>
    <dsp:sp modelId="{FBC1ED72-9179-480F-925B-CE4417C2C62E}">
      <dsp:nvSpPr>
        <dsp:cNvPr id="0" name=""/>
        <dsp:cNvSpPr/>
      </dsp:nvSpPr>
      <dsp:spPr>
        <a:xfrm>
          <a:off x="0" y="3263107"/>
          <a:ext cx="10953750" cy="1007662"/>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rtl="0">
            <a:lnSpc>
              <a:spcPct val="90000"/>
            </a:lnSpc>
            <a:spcBef>
              <a:spcPct val="0"/>
            </a:spcBef>
            <a:spcAft>
              <a:spcPct val="35000"/>
            </a:spcAft>
            <a:buNone/>
          </a:pPr>
          <a:r>
            <a:rPr lang="tr-TR" sz="2600" kern="1200"/>
            <a:t>Problemleştirme</a:t>
          </a:r>
        </a:p>
      </dsp:txBody>
      <dsp:txXfrm>
        <a:off x="49190" y="3312297"/>
        <a:ext cx="10855370" cy="90928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70D880-03B9-4258-AE15-9524A86D34CE}">
      <dsp:nvSpPr>
        <dsp:cNvPr id="0" name=""/>
        <dsp:cNvSpPr/>
      </dsp:nvSpPr>
      <dsp:spPr>
        <a:xfrm>
          <a:off x="0" y="73443"/>
          <a:ext cx="10058399" cy="736368"/>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rtl="0">
            <a:lnSpc>
              <a:spcPct val="90000"/>
            </a:lnSpc>
            <a:spcBef>
              <a:spcPct val="0"/>
            </a:spcBef>
            <a:spcAft>
              <a:spcPct val="35000"/>
            </a:spcAft>
            <a:buNone/>
          </a:pPr>
          <a:r>
            <a:rPr lang="tr-TR" sz="1900" kern="1200">
              <a:solidFill>
                <a:schemeClr val="tx1"/>
              </a:solidFill>
            </a:rPr>
            <a:t>Pragmatik:  Öğretmenler online öğretimin engellerini ve teşviklerini ne olarak görüyor?</a:t>
          </a:r>
        </a:p>
      </dsp:txBody>
      <dsp:txXfrm>
        <a:off x="35947" y="109390"/>
        <a:ext cx="9986505" cy="664474"/>
      </dsp:txXfrm>
    </dsp:sp>
    <dsp:sp modelId="{94A3BD99-F718-4C56-A4A6-5359D5B46B41}">
      <dsp:nvSpPr>
        <dsp:cNvPr id="0" name=""/>
        <dsp:cNvSpPr/>
      </dsp:nvSpPr>
      <dsp:spPr>
        <a:xfrm>
          <a:off x="0" y="864532"/>
          <a:ext cx="10058399" cy="736368"/>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rtl="0">
            <a:lnSpc>
              <a:spcPct val="90000"/>
            </a:lnSpc>
            <a:spcBef>
              <a:spcPct val="0"/>
            </a:spcBef>
            <a:spcAft>
              <a:spcPct val="35000"/>
            </a:spcAft>
            <a:buNone/>
          </a:pPr>
          <a:r>
            <a:rPr lang="tr-TR" sz="1900" kern="1200">
              <a:solidFill>
                <a:schemeClr val="tx1"/>
              </a:solidFill>
            </a:rPr>
            <a:t>Gömülü teori: Öğreticinin online öğretim davranışını ne açıklar?</a:t>
          </a:r>
        </a:p>
      </dsp:txBody>
      <dsp:txXfrm>
        <a:off x="35947" y="900479"/>
        <a:ext cx="9986505" cy="664474"/>
      </dsp:txXfrm>
    </dsp:sp>
    <dsp:sp modelId="{D0C5BA0F-5313-405F-A03F-1F2F5CD8D599}">
      <dsp:nvSpPr>
        <dsp:cNvPr id="0" name=""/>
        <dsp:cNvSpPr/>
      </dsp:nvSpPr>
      <dsp:spPr>
        <a:xfrm>
          <a:off x="0" y="1655621"/>
          <a:ext cx="10058399" cy="736368"/>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rtl="0">
            <a:lnSpc>
              <a:spcPct val="90000"/>
            </a:lnSpc>
            <a:spcBef>
              <a:spcPct val="0"/>
            </a:spcBef>
            <a:spcAft>
              <a:spcPct val="35000"/>
            </a:spcAft>
            <a:buNone/>
          </a:pPr>
          <a:r>
            <a:rPr lang="tr-TR" sz="1900" kern="1200">
              <a:solidFill>
                <a:schemeClr val="tx1"/>
              </a:solidFill>
            </a:rPr>
            <a:t>Fenomenoloji: Online öğretimin esası nedir?</a:t>
          </a:r>
        </a:p>
      </dsp:txBody>
      <dsp:txXfrm>
        <a:off x="35947" y="1691568"/>
        <a:ext cx="9986505" cy="664474"/>
      </dsp:txXfrm>
    </dsp:sp>
    <dsp:sp modelId="{386DCFCC-CBD0-4A5E-9D7D-A78CDE863E76}">
      <dsp:nvSpPr>
        <dsp:cNvPr id="0" name=""/>
        <dsp:cNvSpPr/>
      </dsp:nvSpPr>
      <dsp:spPr>
        <a:xfrm>
          <a:off x="0" y="2446710"/>
          <a:ext cx="10058399" cy="736368"/>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rtl="0">
            <a:lnSpc>
              <a:spcPct val="90000"/>
            </a:lnSpc>
            <a:spcBef>
              <a:spcPct val="0"/>
            </a:spcBef>
            <a:spcAft>
              <a:spcPct val="35000"/>
            </a:spcAft>
            <a:buNone/>
          </a:pPr>
          <a:r>
            <a:rPr lang="tr-TR" sz="1900" kern="1200">
              <a:solidFill>
                <a:schemeClr val="tx1"/>
              </a:solidFill>
            </a:rPr>
            <a:t>Etnogrofi: Öğretmenlerin online karakteri uzaktan nasıl tanımlanabilir ve anlaşılabilir?</a:t>
          </a:r>
        </a:p>
      </dsp:txBody>
      <dsp:txXfrm>
        <a:off x="35947" y="2482657"/>
        <a:ext cx="9986505" cy="664474"/>
      </dsp:txXfrm>
    </dsp:sp>
    <dsp:sp modelId="{CBD20D9D-CE68-417E-AE36-E044AC2B45C4}">
      <dsp:nvSpPr>
        <dsp:cNvPr id="0" name=""/>
        <dsp:cNvSpPr/>
      </dsp:nvSpPr>
      <dsp:spPr>
        <a:xfrm>
          <a:off x="0" y="3237798"/>
          <a:ext cx="10058399" cy="736368"/>
        </a:xfrm>
        <a:prstGeom prst="round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rtl="0">
            <a:lnSpc>
              <a:spcPct val="90000"/>
            </a:lnSpc>
            <a:spcBef>
              <a:spcPct val="0"/>
            </a:spcBef>
            <a:spcAft>
              <a:spcPct val="35000"/>
            </a:spcAft>
            <a:buNone/>
          </a:pPr>
          <a:r>
            <a:rPr lang="tr-TR" sz="1900" kern="1200" dirty="0" err="1">
              <a:solidFill>
                <a:schemeClr val="tx1"/>
              </a:solidFill>
            </a:rPr>
            <a:t>Narrative</a:t>
          </a:r>
          <a:r>
            <a:rPr lang="tr-TR" sz="1900" kern="1200" dirty="0">
              <a:solidFill>
                <a:schemeClr val="tx1"/>
              </a:solidFill>
            </a:rPr>
            <a:t>: Onun online yaşam hikayesi bireysel online öğretime nasıl aktarılır?</a:t>
          </a:r>
        </a:p>
      </dsp:txBody>
      <dsp:txXfrm>
        <a:off x="35947" y="3273745"/>
        <a:ext cx="9986505" cy="664474"/>
      </dsp:txXfrm>
    </dsp:sp>
    <dsp:sp modelId="{2ADA6611-E3E2-43A9-982C-F0956B7882A8}">
      <dsp:nvSpPr>
        <dsp:cNvPr id="0" name=""/>
        <dsp:cNvSpPr/>
      </dsp:nvSpPr>
      <dsp:spPr>
        <a:xfrm>
          <a:off x="0" y="4028887"/>
          <a:ext cx="10058399" cy="736368"/>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rtl="0">
            <a:lnSpc>
              <a:spcPct val="90000"/>
            </a:lnSpc>
            <a:spcBef>
              <a:spcPct val="0"/>
            </a:spcBef>
            <a:spcAft>
              <a:spcPct val="35000"/>
            </a:spcAft>
            <a:buNone/>
          </a:pPr>
          <a:r>
            <a:rPr lang="tr-TR" sz="1900" kern="1200">
              <a:solidFill>
                <a:schemeClr val="tx1"/>
              </a:solidFill>
            </a:rPr>
            <a:t>Eylem araştırması: Öğretmenlerin uzaktan öğrenme ihtiyaçları ve ilgileri nasıl belirlenir ve öğretim uygulaması nasıl değişir?</a:t>
          </a:r>
        </a:p>
      </dsp:txBody>
      <dsp:txXfrm>
        <a:off x="35947" y="4064834"/>
        <a:ext cx="9986505" cy="664474"/>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1C10D19-EEE0-4FC9-9EDC-515275649B67}" type="datetimeFigureOut">
              <a:rPr lang="tr-TR"/>
              <a:t>22.07.2019</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8F5D67-2CF5-4DAE-9934-BB278878421E}" type="slidenum">
              <a:rPr lang="tr-TR"/>
              <a:t>‹#›</a:t>
            </a:fld>
            <a:endParaRPr lang="tr-TR"/>
          </a:p>
        </p:txBody>
      </p:sp>
    </p:spTree>
    <p:extLst>
      <p:ext uri="{BB962C8B-B14F-4D97-AF65-F5344CB8AC3E}">
        <p14:creationId xmlns:p14="http://schemas.microsoft.com/office/powerpoint/2010/main" val="2457239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C38F5D67-2CF5-4DAE-9934-BB278878421E}" type="slidenum">
              <a:rPr lang="tr-TR" smtClean="0"/>
              <a:t>8</a:t>
            </a:fld>
            <a:endParaRPr lang="tr-TR"/>
          </a:p>
        </p:txBody>
      </p:sp>
    </p:spTree>
    <p:extLst>
      <p:ext uri="{BB962C8B-B14F-4D97-AF65-F5344CB8AC3E}">
        <p14:creationId xmlns:p14="http://schemas.microsoft.com/office/powerpoint/2010/main" val="32840726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C38F5D67-2CF5-4DAE-9934-BB278878421E}" type="slidenum">
              <a:rPr lang="tr-TR"/>
              <a:t>13</a:t>
            </a:fld>
            <a:endParaRPr lang="tr-TR"/>
          </a:p>
        </p:txBody>
      </p:sp>
    </p:spTree>
    <p:extLst>
      <p:ext uri="{BB962C8B-B14F-4D97-AF65-F5344CB8AC3E}">
        <p14:creationId xmlns:p14="http://schemas.microsoft.com/office/powerpoint/2010/main" val="36740332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C38F5D67-2CF5-4DAE-9934-BB278878421E}" type="slidenum">
              <a:rPr lang="tr-TR" smtClean="0"/>
              <a:t>14</a:t>
            </a:fld>
            <a:endParaRPr lang="tr-TR"/>
          </a:p>
        </p:txBody>
      </p:sp>
    </p:spTree>
    <p:extLst>
      <p:ext uri="{BB962C8B-B14F-4D97-AF65-F5344CB8AC3E}">
        <p14:creationId xmlns:p14="http://schemas.microsoft.com/office/powerpoint/2010/main" val="1841751418"/>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AEFB311-7818-42FE-83AA-6D570FFC7953}" type="datetime1">
              <a:rPr lang="en-US" smtClean="0"/>
              <a:t>7/22/2019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FD2D3-55E1-4B59-B908-843909D4B00A}" type="datetime1">
              <a:rPr lang="en-US" smtClean="0"/>
              <a:t>7/22/2019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AAF4C61-ECDD-4866-9941-77A2159CD2B4}" type="datetime1">
              <a:rPr lang="en-US" smtClean="0"/>
              <a:t>7/22/2019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F05709D-9C7F-40CA-8051-5B3A9F383EFF}" type="datetime1">
              <a:rPr lang="en-US" smtClean="0"/>
              <a:t>7/22/2019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4A0B819F-C57C-4450-9A5D-FEE3637B32DA}" type="datetime1">
              <a:rPr lang="en-US" smtClean="0"/>
              <a:t>7/22/2019</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63D5DF-6000-45FF-9DE0-C3CD5972701E}" type="datetime1">
              <a:rPr lang="en-US" smtClean="0"/>
              <a:t>7/22/2019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32A3343-885A-4A3F-A684-5CF0B65FF48F}" type="datetime1">
              <a:rPr lang="en-US" smtClean="0"/>
              <a:t>7/22/2019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FC833F5-4421-4118-A411-9078BE18146C}" type="datetime1">
              <a:rPr lang="en-US" smtClean="0"/>
              <a:t>7/22/2019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8FD05D-D05E-4D83-832A-5CD2D43518AA}" type="datetime1">
              <a:rPr lang="en-US" smtClean="0"/>
              <a:t>7/22/2019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18597DF-80EB-4F75-B55E-54E1B64DA18C}" type="datetime1">
              <a:rPr lang="en-US" smtClean="0"/>
              <a:t>7/22/2019</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E2DF3B7-BBE3-423A-9B9D-0B1DE9535D58}" type="datetime1">
              <a:rPr lang="en-US" smtClean="0"/>
              <a:t>7/22/2019</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A36A617E-1975-4BD2-A289-52EFD9B634E8}" type="datetime1">
              <a:rPr lang="en-US" smtClean="0"/>
              <a:t>7/22/2019</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NEDİR?</a:t>
            </a:r>
          </a:p>
        </p:txBody>
      </p:sp>
      <p:sp>
        <p:nvSpPr>
          <p:cNvPr id="3" name="İçerik Yer Tutucusu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a:bodyPr>
          <a:lstStyle/>
          <a:p>
            <a:pPr algn="just">
              <a:lnSpc>
                <a:spcPct val="150000"/>
              </a:lnSpc>
            </a:pPr>
            <a:r>
              <a:rPr lang="tr-TR" sz="2800" b="1" dirty="0"/>
              <a:t>Nitel araştırma, </a:t>
            </a:r>
            <a:r>
              <a:rPr lang="tr-TR" sz="2800" dirty="0"/>
              <a:t>gözlem, görüşme ve doküman analizi gibi nitel veri toplama yöntemlerinin kullanıldığı, algıların ve olayların doğal ortamda gerçekçi ve bütüncül bir biçimde ortaya konmasına yönelik nitel bir sürecin izlendiği araştırmadır (Yıldırım ve Şimşek, 2013).</a:t>
            </a:r>
          </a:p>
        </p:txBody>
      </p:sp>
      <p:sp>
        <p:nvSpPr>
          <p:cNvPr id="4" name="Slayt Numarası Yer Tutucusu 3"/>
          <p:cNvSpPr>
            <a:spLocks noGrp="1"/>
          </p:cNvSpPr>
          <p:nvPr>
            <p:ph type="sldNum" sz="quarter" idx="12"/>
          </p:nvPr>
        </p:nvSpPr>
        <p:spPr/>
        <p:txBody>
          <a:bodyPr/>
          <a:lstStyle/>
          <a:p>
            <a:fld id="{4FAB73BC-B049-4115-A692-8D63A059BFB8}" type="slidenum">
              <a:rPr lang="en-US" smtClean="0"/>
              <a:t>1</a:t>
            </a:fld>
            <a:endParaRPr lang="en-US" dirty="0"/>
          </a:p>
        </p:txBody>
      </p:sp>
    </p:spTree>
    <p:extLst>
      <p:ext uri="{BB962C8B-B14F-4D97-AF65-F5344CB8AC3E}">
        <p14:creationId xmlns:p14="http://schemas.microsoft.com/office/powerpoint/2010/main" val="7550329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2"/>
          </p:nvPr>
        </p:nvSpPr>
        <p:spPr/>
        <p:txBody>
          <a:bodyPr/>
          <a:lstStyle/>
          <a:p>
            <a:fld id="{4FAB73BC-B049-4115-A692-8D63A059BFB8}" type="slidenum">
              <a:rPr lang="en-US" smtClean="0"/>
              <a:t>10</a:t>
            </a:fld>
            <a:endParaRPr lang="en-US" dirty="0"/>
          </a:p>
        </p:txBody>
      </p:sp>
      <p:sp>
        <p:nvSpPr>
          <p:cNvPr id="3" name="Unvan 2"/>
          <p:cNvSpPr>
            <a:spLocks noGrp="1"/>
          </p:cNvSpPr>
          <p:nvPr>
            <p:ph type="title"/>
          </p:nvPr>
        </p:nvSpPr>
        <p:spPr>
          <a:xfrm>
            <a:off x="1252728" y="78824"/>
            <a:ext cx="10058400" cy="1248918"/>
          </a:xfrm>
        </p:spPr>
        <p:txBody>
          <a:bodyPr/>
          <a:lstStyle/>
          <a:p>
            <a:pPr algn="ctr"/>
            <a:r>
              <a:rPr lang="tr-TR" dirty="0"/>
              <a:t>ARAŞTIRMA SORUSU HAZIRLAMA</a:t>
            </a:r>
          </a:p>
        </p:txBody>
      </p:sp>
      <p:graphicFrame>
        <p:nvGraphicFramePr>
          <p:cNvPr id="8" name="İçerik Yer Tutucusu 7"/>
          <p:cNvGraphicFramePr>
            <a:graphicFrameLocks noGrp="1"/>
          </p:cNvGraphicFramePr>
          <p:nvPr>
            <p:ph idx="1"/>
            <p:extLst>
              <p:ext uri="{D42A27DB-BD31-4B8C-83A1-F6EECF244321}">
                <p14:modId xmlns:p14="http://schemas.microsoft.com/office/powerpoint/2010/main" val="380930736"/>
              </p:ext>
            </p:extLst>
          </p:nvPr>
        </p:nvGraphicFramePr>
        <p:xfrm>
          <a:off x="1676400" y="1327742"/>
          <a:ext cx="8572500" cy="5127604"/>
        </p:xfrm>
        <a:graphic>
          <a:graphicData uri="http://schemas.openxmlformats.org/drawingml/2006/table">
            <a:tbl>
              <a:tblPr firstRow="1" bandRow="1">
                <a:tableStyleId>{5C22544A-7EE6-4342-B048-85BDC9FD1C3A}</a:tableStyleId>
              </a:tblPr>
              <a:tblGrid>
                <a:gridCol w="2091711">
                  <a:extLst>
                    <a:ext uri="{9D8B030D-6E8A-4147-A177-3AD203B41FA5}">
                      <a16:colId xmlns:a16="http://schemas.microsoft.com/office/drawing/2014/main" val="20000"/>
                    </a:ext>
                  </a:extLst>
                </a:gridCol>
                <a:gridCol w="6480789">
                  <a:extLst>
                    <a:ext uri="{9D8B030D-6E8A-4147-A177-3AD203B41FA5}">
                      <a16:colId xmlns:a16="http://schemas.microsoft.com/office/drawing/2014/main" val="20001"/>
                    </a:ext>
                  </a:extLst>
                </a:gridCol>
              </a:tblGrid>
              <a:tr h="475280">
                <a:tc>
                  <a:txBody>
                    <a:bodyPr/>
                    <a:lstStyle/>
                    <a:p>
                      <a:pPr algn="l"/>
                      <a:endParaRPr lang="tr-TR" sz="2200" dirty="0"/>
                    </a:p>
                  </a:txBody>
                  <a:tcPr/>
                </a:tc>
                <a:tc>
                  <a:txBody>
                    <a:bodyPr/>
                    <a:lstStyle/>
                    <a:p>
                      <a:pPr algn="l"/>
                      <a:endParaRPr lang="tr-TR" sz="2200"/>
                    </a:p>
                  </a:txBody>
                  <a:tcPr/>
                </a:tc>
                <a:extLst>
                  <a:ext uri="{0D108BD9-81ED-4DB2-BD59-A6C34878D82A}">
                    <a16:rowId xmlns:a16="http://schemas.microsoft.com/office/drawing/2014/main" val="10000"/>
                  </a:ext>
                </a:extLst>
              </a:tr>
              <a:tr h="475280">
                <a:tc>
                  <a:txBody>
                    <a:bodyPr/>
                    <a:lstStyle/>
                    <a:p>
                      <a:pPr algn="l"/>
                      <a:r>
                        <a:rPr lang="tr-TR" sz="2200" dirty="0"/>
                        <a:t>     KONU</a:t>
                      </a:r>
                    </a:p>
                  </a:txBody>
                  <a:tcPr/>
                </a:tc>
                <a:tc>
                  <a:txBody>
                    <a:bodyPr/>
                    <a:lstStyle/>
                    <a:p>
                      <a:pPr algn="l"/>
                      <a:r>
                        <a:rPr lang="tr-TR" sz="2200" dirty="0"/>
                        <a:t>BEDEN EĞİTİMİ</a:t>
                      </a:r>
                    </a:p>
                  </a:txBody>
                  <a:tcPr/>
                </a:tc>
                <a:extLst>
                  <a:ext uri="{0D108BD9-81ED-4DB2-BD59-A6C34878D82A}">
                    <a16:rowId xmlns:a16="http://schemas.microsoft.com/office/drawing/2014/main" val="10001"/>
                  </a:ext>
                </a:extLst>
              </a:tr>
              <a:tr h="475280">
                <a:tc>
                  <a:txBody>
                    <a:bodyPr/>
                    <a:lstStyle/>
                    <a:p>
                      <a:pPr algn="l"/>
                      <a:r>
                        <a:rPr lang="tr-TR" sz="2200" dirty="0"/>
                        <a:t>     BAŞLIK</a:t>
                      </a:r>
                    </a:p>
                  </a:txBody>
                  <a:tcPr/>
                </a:tc>
                <a:tc>
                  <a:txBody>
                    <a:bodyPr/>
                    <a:lstStyle/>
                    <a:p>
                      <a:pPr algn="l"/>
                      <a:r>
                        <a:rPr lang="tr-TR" sz="2200" dirty="0"/>
                        <a:t>ÖĞRENCİ MERKEZLİ YÖNTEMLER</a:t>
                      </a:r>
                    </a:p>
                  </a:txBody>
                  <a:tcPr/>
                </a:tc>
                <a:extLst>
                  <a:ext uri="{0D108BD9-81ED-4DB2-BD59-A6C34878D82A}">
                    <a16:rowId xmlns:a16="http://schemas.microsoft.com/office/drawing/2014/main" val="10002"/>
                  </a:ext>
                </a:extLst>
              </a:tr>
              <a:tr h="820347">
                <a:tc>
                  <a:txBody>
                    <a:bodyPr/>
                    <a:lstStyle/>
                    <a:p>
                      <a:pPr algn="l"/>
                      <a:r>
                        <a:rPr lang="tr-TR" sz="2200" dirty="0"/>
                        <a:t>      PROBLEM</a:t>
                      </a:r>
                    </a:p>
                  </a:txBody>
                  <a:tcPr/>
                </a:tc>
                <a:tc>
                  <a:txBody>
                    <a:bodyPr/>
                    <a:lstStyle/>
                    <a:p>
                      <a:pPr algn="l"/>
                      <a:r>
                        <a:rPr lang="tr-TR" sz="2200" dirty="0"/>
                        <a:t>PROBLEM ÇÖZME YÖNTEMİNİN</a:t>
                      </a:r>
                      <a:r>
                        <a:rPr lang="tr-TR" sz="2200" baseline="0" dirty="0"/>
                        <a:t> BEDEN EĞİTİMİ ÖĞRETMENLERİ TARAFINDAN KULLANILMAMASI</a:t>
                      </a:r>
                      <a:endParaRPr lang="tr-TR" sz="2200" dirty="0"/>
                    </a:p>
                  </a:txBody>
                  <a:tcPr/>
                </a:tc>
                <a:extLst>
                  <a:ext uri="{0D108BD9-81ED-4DB2-BD59-A6C34878D82A}">
                    <a16:rowId xmlns:a16="http://schemas.microsoft.com/office/drawing/2014/main" val="10003"/>
                  </a:ext>
                </a:extLst>
              </a:tr>
              <a:tr h="1171924">
                <a:tc>
                  <a:txBody>
                    <a:bodyPr/>
                    <a:lstStyle/>
                    <a:p>
                      <a:pPr algn="l"/>
                      <a:r>
                        <a:rPr lang="tr-TR" sz="2200" dirty="0"/>
                        <a:t>      AMAÇ</a:t>
                      </a:r>
                    </a:p>
                  </a:txBody>
                  <a:tcPr/>
                </a:tc>
                <a:tc>
                  <a:txBody>
                    <a:bodyPr/>
                    <a:lstStyle/>
                    <a:p>
                      <a:pPr algn="l"/>
                      <a:r>
                        <a:rPr lang="tr-TR" sz="2200" dirty="0"/>
                        <a:t>PROBLEM</a:t>
                      </a:r>
                      <a:r>
                        <a:rPr lang="tr-TR" sz="2200" baseline="0" dirty="0"/>
                        <a:t> ÇÖZME YÖNTEMİ KONUSUDA BEDEN EĞİTİMİ ÖĞRETMENLERİNİN DÜŞÜNCELERİNİ KEŞFETMEK</a:t>
                      </a:r>
                      <a:endParaRPr lang="tr-TR" sz="2200" dirty="0"/>
                    </a:p>
                  </a:txBody>
                  <a:tcPr/>
                </a:tc>
                <a:extLst>
                  <a:ext uri="{0D108BD9-81ED-4DB2-BD59-A6C34878D82A}">
                    <a16:rowId xmlns:a16="http://schemas.microsoft.com/office/drawing/2014/main" val="10004"/>
                  </a:ext>
                </a:extLst>
              </a:tr>
              <a:tr h="1171924">
                <a:tc>
                  <a:txBody>
                    <a:bodyPr/>
                    <a:lstStyle/>
                    <a:p>
                      <a:pPr algn="l"/>
                      <a:r>
                        <a:rPr lang="tr-TR" sz="2200" dirty="0"/>
                        <a:t>       SORU</a:t>
                      </a:r>
                    </a:p>
                  </a:txBody>
                  <a:tcPr/>
                </a:tc>
                <a:tc>
                  <a:txBody>
                    <a:bodyPr/>
                    <a:lstStyle/>
                    <a:p>
                      <a:pPr algn="l"/>
                      <a:r>
                        <a:rPr lang="tr-TR" sz="2200" dirty="0"/>
                        <a:t> BEDEN EĞİTİMİ ÖĞRETMENLERİNİN DERSLERDE PROBLEM ÇÖZME YÖNTEMİNİN KULLANILMASI KONUSUNDA DÜŞÜNCELERİ NASILDIR?</a:t>
                      </a:r>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191869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çerik Yer Tutucusu 4"/>
          <p:cNvGraphicFramePr>
            <a:graphicFrameLocks noGrp="1"/>
          </p:cNvGraphicFramePr>
          <p:nvPr>
            <p:ph idx="1"/>
            <p:extLst>
              <p:ext uri="{D42A27DB-BD31-4B8C-83A1-F6EECF244321}">
                <p14:modId xmlns:p14="http://schemas.microsoft.com/office/powerpoint/2010/main" val="27451156"/>
              </p:ext>
            </p:extLst>
          </p:nvPr>
        </p:nvGraphicFramePr>
        <p:xfrm>
          <a:off x="1069848" y="952500"/>
          <a:ext cx="10058400" cy="52197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ayt Numarası Yer Tutucusu 3"/>
          <p:cNvSpPr>
            <a:spLocks noGrp="1"/>
          </p:cNvSpPr>
          <p:nvPr>
            <p:ph type="sldNum" sz="quarter" idx="12"/>
          </p:nvPr>
        </p:nvSpPr>
        <p:spPr/>
        <p:txBody>
          <a:bodyPr/>
          <a:lstStyle/>
          <a:p>
            <a:fld id="{4FAB73BC-B049-4115-A692-8D63A059BFB8}" type="slidenum">
              <a:rPr lang="en-US" smtClean="0"/>
              <a:t>11</a:t>
            </a:fld>
            <a:endParaRPr lang="en-US" dirty="0"/>
          </a:p>
        </p:txBody>
      </p:sp>
    </p:spTree>
    <p:extLst>
      <p:ext uri="{BB962C8B-B14F-4D97-AF65-F5344CB8AC3E}">
        <p14:creationId xmlns:p14="http://schemas.microsoft.com/office/powerpoint/2010/main" val="15167022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62025" y="0"/>
            <a:ext cx="10058400" cy="1609344"/>
          </a:xfrm>
        </p:spPr>
        <p:txBody>
          <a:bodyPr/>
          <a:lstStyle/>
          <a:p>
            <a:r>
              <a:rPr lang="tr-TR" dirty="0"/>
              <a:t>ARAŞTIRMA SORULARININ KAYNAKLARI</a:t>
            </a:r>
          </a:p>
        </p:txBody>
      </p:sp>
      <p:graphicFrame>
        <p:nvGraphicFramePr>
          <p:cNvPr id="5" name="İçerik Yer Tutucusu 4"/>
          <p:cNvGraphicFramePr>
            <a:graphicFrameLocks noGrp="1"/>
          </p:cNvGraphicFramePr>
          <p:nvPr>
            <p:ph idx="1"/>
            <p:extLst>
              <p:ext uri="{D42A27DB-BD31-4B8C-83A1-F6EECF244321}">
                <p14:modId xmlns:p14="http://schemas.microsoft.com/office/powerpoint/2010/main" val="983053732"/>
              </p:ext>
            </p:extLst>
          </p:nvPr>
        </p:nvGraphicFramePr>
        <p:xfrm>
          <a:off x="514350" y="1885950"/>
          <a:ext cx="10953750" cy="4286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ayt Numarası Yer Tutucusu 3"/>
          <p:cNvSpPr>
            <a:spLocks noGrp="1"/>
          </p:cNvSpPr>
          <p:nvPr>
            <p:ph type="sldNum" sz="quarter" idx="12"/>
          </p:nvPr>
        </p:nvSpPr>
        <p:spPr/>
        <p:txBody>
          <a:bodyPr/>
          <a:lstStyle/>
          <a:p>
            <a:fld id="{4FAB73BC-B049-4115-A692-8D63A059BFB8}" type="slidenum">
              <a:rPr lang="en-US" smtClean="0"/>
              <a:t>12</a:t>
            </a:fld>
            <a:endParaRPr lang="en-US" dirty="0"/>
          </a:p>
        </p:txBody>
      </p:sp>
    </p:spTree>
    <p:extLst>
      <p:ext uri="{BB962C8B-B14F-4D97-AF65-F5344CB8AC3E}">
        <p14:creationId xmlns:p14="http://schemas.microsoft.com/office/powerpoint/2010/main" val="37297345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ayt Numarası Yer Tutucusu 2"/>
          <p:cNvSpPr>
            <a:spLocks noGrp="1"/>
          </p:cNvSpPr>
          <p:nvPr>
            <p:ph type="sldNum" sz="quarter" idx="12"/>
          </p:nvPr>
        </p:nvSpPr>
        <p:spPr/>
        <p:txBody>
          <a:bodyPr/>
          <a:lstStyle/>
          <a:p>
            <a:fld id="{4FAB73BC-B049-4115-A692-8D63A059BFB8}" type="slidenum">
              <a:rPr lang="en-US" smtClean="0"/>
              <a:t>13</a:t>
            </a:fld>
            <a:endParaRPr lang="en-US" dirty="0"/>
          </a:p>
        </p:txBody>
      </p:sp>
      <p:pic>
        <p:nvPicPr>
          <p:cNvPr id="6" name="Resim 5"/>
          <p:cNvPicPr>
            <a:picLocks noChangeAspect="1"/>
          </p:cNvPicPr>
          <p:nvPr/>
        </p:nvPicPr>
        <p:blipFill>
          <a:blip r:embed="rId3"/>
          <a:stretch>
            <a:fillRect/>
          </a:stretch>
        </p:blipFill>
        <p:spPr>
          <a:xfrm>
            <a:off x="1298186" y="484633"/>
            <a:ext cx="9765321" cy="5788152"/>
          </a:xfrm>
          <a:prstGeom prst="rect">
            <a:avLst/>
          </a:prstGeom>
        </p:spPr>
      </p:pic>
    </p:spTree>
    <p:extLst>
      <p:ext uri="{BB962C8B-B14F-4D97-AF65-F5344CB8AC3E}">
        <p14:creationId xmlns:p14="http://schemas.microsoft.com/office/powerpoint/2010/main" val="23336195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Farklı Yaklaşımlarda Araştırma Soruları:</a:t>
            </a:r>
            <a:br>
              <a:rPr lang="tr-TR" dirty="0"/>
            </a:br>
            <a:endParaRPr lang="tr-TR" dirty="0"/>
          </a:p>
        </p:txBody>
      </p:sp>
      <p:graphicFrame>
        <p:nvGraphicFramePr>
          <p:cNvPr id="5" name="İçerik Yer Tutucusu 4"/>
          <p:cNvGraphicFramePr>
            <a:graphicFrameLocks noGrp="1"/>
          </p:cNvGraphicFramePr>
          <p:nvPr>
            <p:ph idx="1"/>
            <p:extLst>
              <p:ext uri="{D42A27DB-BD31-4B8C-83A1-F6EECF244321}">
                <p14:modId xmlns:p14="http://schemas.microsoft.com/office/powerpoint/2010/main" val="2039345735"/>
              </p:ext>
            </p:extLst>
          </p:nvPr>
        </p:nvGraphicFramePr>
        <p:xfrm>
          <a:off x="1069848" y="1799209"/>
          <a:ext cx="10058400" cy="48387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ayt Numarası Yer Tutucusu 3"/>
          <p:cNvSpPr>
            <a:spLocks noGrp="1"/>
          </p:cNvSpPr>
          <p:nvPr>
            <p:ph type="sldNum" sz="quarter" idx="12"/>
          </p:nvPr>
        </p:nvSpPr>
        <p:spPr/>
        <p:txBody>
          <a:bodyPr/>
          <a:lstStyle/>
          <a:p>
            <a:fld id="{4FAB73BC-B049-4115-A692-8D63A059BFB8}" type="slidenum">
              <a:rPr lang="en-US" smtClean="0"/>
              <a:t>14</a:t>
            </a:fld>
            <a:endParaRPr lang="en-US" dirty="0"/>
          </a:p>
        </p:txBody>
      </p:sp>
    </p:spTree>
    <p:extLst>
      <p:ext uri="{BB962C8B-B14F-4D97-AF65-F5344CB8AC3E}">
        <p14:creationId xmlns:p14="http://schemas.microsoft.com/office/powerpoint/2010/main" val="881353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2"/>
          </p:nvPr>
        </p:nvSpPr>
        <p:spPr/>
        <p:txBody>
          <a:bodyPr/>
          <a:lstStyle/>
          <a:p>
            <a:fld id="{4FAB73BC-B049-4115-A692-8D63A059BFB8}" type="slidenum">
              <a:rPr lang="en-US" smtClean="0"/>
              <a:t>15</a:t>
            </a:fld>
            <a:endParaRPr lang="en-US" dirty="0"/>
          </a:p>
        </p:txBody>
      </p:sp>
      <p:pic>
        <p:nvPicPr>
          <p:cNvPr id="3" name="Resim 2"/>
          <p:cNvPicPr>
            <a:picLocks noChangeAspect="1"/>
          </p:cNvPicPr>
          <p:nvPr/>
        </p:nvPicPr>
        <p:blipFill>
          <a:blip r:embed="rId2"/>
          <a:stretch>
            <a:fillRect/>
          </a:stretch>
        </p:blipFill>
        <p:spPr>
          <a:xfrm>
            <a:off x="1309858" y="971550"/>
            <a:ext cx="9531734" cy="4705350"/>
          </a:xfrm>
          <a:prstGeom prst="rect">
            <a:avLst/>
          </a:prstGeom>
        </p:spPr>
      </p:pic>
    </p:spTree>
    <p:extLst>
      <p:ext uri="{BB962C8B-B14F-4D97-AF65-F5344CB8AC3E}">
        <p14:creationId xmlns:p14="http://schemas.microsoft.com/office/powerpoint/2010/main" val="31729571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Neden NİCEL DEĞİLDE NİTEL?</a:t>
            </a:r>
          </a:p>
        </p:txBody>
      </p:sp>
      <p:graphicFrame>
        <p:nvGraphicFramePr>
          <p:cNvPr id="5" name="İçerik Yer Tutucusu 4"/>
          <p:cNvGraphicFramePr>
            <a:graphicFrameLocks noGrp="1"/>
          </p:cNvGraphicFramePr>
          <p:nvPr>
            <p:ph idx="1"/>
          </p:nvPr>
        </p:nvGraphicFramePr>
        <p:xfrm>
          <a:off x="723900" y="1676401"/>
          <a:ext cx="10915650" cy="49615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ayt Numarası Yer Tutucusu 3"/>
          <p:cNvSpPr>
            <a:spLocks noGrp="1"/>
          </p:cNvSpPr>
          <p:nvPr>
            <p:ph type="sldNum" sz="quarter" idx="12"/>
          </p:nvPr>
        </p:nvSpPr>
        <p:spPr/>
        <p:txBody>
          <a:bodyPr/>
          <a:lstStyle/>
          <a:p>
            <a:fld id="{4FAB73BC-B049-4115-A692-8D63A059BFB8}" type="slidenum">
              <a:rPr lang="en-US" smtClean="0"/>
              <a:t>2</a:t>
            </a:fld>
            <a:endParaRPr lang="en-US" dirty="0"/>
          </a:p>
        </p:txBody>
      </p:sp>
    </p:spTree>
    <p:extLst>
      <p:ext uri="{BB962C8B-B14F-4D97-AF65-F5344CB8AC3E}">
        <p14:creationId xmlns:p14="http://schemas.microsoft.com/office/powerpoint/2010/main" val="17860631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NİTEL ARAŞTIRMACI OLDUĞUMUZDA NELER olur?</a:t>
            </a:r>
          </a:p>
        </p:txBody>
      </p:sp>
      <p:graphicFrame>
        <p:nvGraphicFramePr>
          <p:cNvPr id="5" name="İçerik Yer Tutucusu 4"/>
          <p:cNvGraphicFramePr>
            <a:graphicFrameLocks noGrp="1"/>
          </p:cNvGraphicFramePr>
          <p:nvPr>
            <p:ph idx="1"/>
          </p:nvPr>
        </p:nvGraphicFramePr>
        <p:xfrm>
          <a:off x="1069848" y="2121408"/>
          <a:ext cx="10058400" cy="40507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ayt Numarası Yer Tutucusu 3"/>
          <p:cNvSpPr>
            <a:spLocks noGrp="1"/>
          </p:cNvSpPr>
          <p:nvPr>
            <p:ph type="sldNum" sz="quarter" idx="12"/>
          </p:nvPr>
        </p:nvSpPr>
        <p:spPr/>
        <p:txBody>
          <a:bodyPr/>
          <a:lstStyle/>
          <a:p>
            <a:fld id="{4FAB73BC-B049-4115-A692-8D63A059BFB8}" type="slidenum">
              <a:rPr lang="en-US" smtClean="0"/>
              <a:t>3</a:t>
            </a:fld>
            <a:endParaRPr lang="en-US" dirty="0"/>
          </a:p>
        </p:txBody>
      </p:sp>
    </p:spTree>
    <p:extLst>
      <p:ext uri="{BB962C8B-B14F-4D97-AF65-F5344CB8AC3E}">
        <p14:creationId xmlns:p14="http://schemas.microsoft.com/office/powerpoint/2010/main" val="15759435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çerik Yer Tutucusu 4"/>
          <p:cNvGraphicFramePr>
            <a:graphicFrameLocks noGrp="1"/>
          </p:cNvGraphicFramePr>
          <p:nvPr>
            <p:ph idx="1"/>
          </p:nvPr>
        </p:nvGraphicFramePr>
        <p:xfrm>
          <a:off x="666750" y="304800"/>
          <a:ext cx="10896599" cy="6191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ayt Numarası Yer Tutucusu 3"/>
          <p:cNvSpPr>
            <a:spLocks noGrp="1"/>
          </p:cNvSpPr>
          <p:nvPr>
            <p:ph type="sldNum" sz="quarter" idx="12"/>
          </p:nvPr>
        </p:nvSpPr>
        <p:spPr/>
        <p:txBody>
          <a:bodyPr/>
          <a:lstStyle/>
          <a:p>
            <a:fld id="{4FAB73BC-B049-4115-A692-8D63A059BFB8}" type="slidenum">
              <a:rPr lang="en-US" smtClean="0"/>
              <a:t>4</a:t>
            </a:fld>
            <a:endParaRPr lang="en-US" dirty="0"/>
          </a:p>
        </p:txBody>
      </p:sp>
    </p:spTree>
    <p:extLst>
      <p:ext uri="{BB962C8B-B14F-4D97-AF65-F5344CB8AC3E}">
        <p14:creationId xmlns:p14="http://schemas.microsoft.com/office/powerpoint/2010/main" val="38925268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2"/>
          </p:nvPr>
        </p:nvSpPr>
        <p:spPr/>
        <p:txBody>
          <a:bodyPr/>
          <a:lstStyle/>
          <a:p>
            <a:fld id="{4FAB73BC-B049-4115-A692-8D63A059BFB8}" type="slidenum">
              <a:rPr lang="en-US" smtClean="0"/>
              <a:t>5</a:t>
            </a:fld>
            <a:endParaRPr lang="en-US" dirty="0"/>
          </a:p>
        </p:txBody>
      </p:sp>
      <p:sp>
        <p:nvSpPr>
          <p:cNvPr id="3" name="Unvan 2"/>
          <p:cNvSpPr>
            <a:spLocks noGrp="1"/>
          </p:cNvSpPr>
          <p:nvPr>
            <p:ph type="title"/>
          </p:nvPr>
        </p:nvSpPr>
        <p:spPr/>
        <p:txBody>
          <a:bodyPr/>
          <a:lstStyle/>
          <a:p>
            <a:endParaRPr lang="tr-TR"/>
          </a:p>
        </p:txBody>
      </p:sp>
      <p:pic>
        <p:nvPicPr>
          <p:cNvPr id="6" name="Resim 5"/>
          <p:cNvPicPr>
            <a:picLocks noChangeAspect="1"/>
          </p:cNvPicPr>
          <p:nvPr/>
        </p:nvPicPr>
        <p:blipFill>
          <a:blip r:embed="rId2"/>
          <a:stretch>
            <a:fillRect/>
          </a:stretch>
        </p:blipFill>
        <p:spPr>
          <a:xfrm>
            <a:off x="1069848" y="484632"/>
            <a:ext cx="10058399" cy="6306638"/>
          </a:xfrm>
          <a:prstGeom prst="rect">
            <a:avLst/>
          </a:prstGeom>
        </p:spPr>
      </p:pic>
    </p:spTree>
    <p:extLst>
      <p:ext uri="{BB962C8B-B14F-4D97-AF65-F5344CB8AC3E}">
        <p14:creationId xmlns:p14="http://schemas.microsoft.com/office/powerpoint/2010/main" val="5269813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2"/>
          </p:nvPr>
        </p:nvSpPr>
        <p:spPr/>
        <p:txBody>
          <a:bodyPr/>
          <a:lstStyle/>
          <a:p>
            <a:fld id="{4FAB73BC-B049-4115-A692-8D63A059BFB8}" type="slidenum">
              <a:rPr lang="en-US" smtClean="0"/>
              <a:t>6</a:t>
            </a:fld>
            <a:endParaRPr lang="en-US" dirty="0"/>
          </a:p>
        </p:txBody>
      </p:sp>
      <p:pic>
        <p:nvPicPr>
          <p:cNvPr id="6" name="Resim 5"/>
          <p:cNvPicPr>
            <a:picLocks noChangeAspect="1"/>
          </p:cNvPicPr>
          <p:nvPr/>
        </p:nvPicPr>
        <p:blipFill>
          <a:blip r:embed="rId2"/>
          <a:stretch>
            <a:fillRect/>
          </a:stretch>
        </p:blipFill>
        <p:spPr>
          <a:xfrm>
            <a:off x="1767406" y="247650"/>
            <a:ext cx="8578842" cy="6390259"/>
          </a:xfrm>
          <a:prstGeom prst="rect">
            <a:avLst/>
          </a:prstGeom>
        </p:spPr>
      </p:pic>
    </p:spTree>
    <p:extLst>
      <p:ext uri="{BB962C8B-B14F-4D97-AF65-F5344CB8AC3E}">
        <p14:creationId xmlns:p14="http://schemas.microsoft.com/office/powerpoint/2010/main" val="26549781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2"/>
          </p:nvPr>
        </p:nvSpPr>
        <p:spPr/>
        <p:txBody>
          <a:bodyPr/>
          <a:lstStyle/>
          <a:p>
            <a:fld id="{4FAB73BC-B049-4115-A692-8D63A059BFB8}" type="slidenum">
              <a:rPr lang="en-US" smtClean="0"/>
              <a:t>7</a:t>
            </a:fld>
            <a:endParaRPr lang="en-US" dirty="0"/>
          </a:p>
        </p:txBody>
      </p:sp>
      <p:pic>
        <p:nvPicPr>
          <p:cNvPr id="6" name="Resim 5"/>
          <p:cNvPicPr>
            <a:picLocks noChangeAspect="1"/>
          </p:cNvPicPr>
          <p:nvPr/>
        </p:nvPicPr>
        <p:blipFill>
          <a:blip r:embed="rId2"/>
          <a:stretch>
            <a:fillRect/>
          </a:stretch>
        </p:blipFill>
        <p:spPr>
          <a:xfrm>
            <a:off x="1840992" y="239408"/>
            <a:ext cx="8535788" cy="6398501"/>
          </a:xfrm>
          <a:prstGeom prst="rect">
            <a:avLst/>
          </a:prstGeom>
        </p:spPr>
      </p:pic>
    </p:spTree>
    <p:extLst>
      <p:ext uri="{BB962C8B-B14F-4D97-AF65-F5344CB8AC3E}">
        <p14:creationId xmlns:p14="http://schemas.microsoft.com/office/powerpoint/2010/main" val="20195001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2"/>
          </p:nvPr>
        </p:nvSpPr>
        <p:spPr/>
        <p:txBody>
          <a:bodyPr/>
          <a:lstStyle/>
          <a:p>
            <a:fld id="{4FAB73BC-B049-4115-A692-8D63A059BFB8}" type="slidenum">
              <a:rPr lang="en-US" smtClean="0"/>
              <a:t>8</a:t>
            </a:fld>
            <a:endParaRPr lang="en-US" dirty="0"/>
          </a:p>
        </p:txBody>
      </p:sp>
      <p:sp>
        <p:nvSpPr>
          <p:cNvPr id="5" name="AutoShape 2" descr="kamera ile ilgili görsel sonucu"/>
          <p:cNvSpPr>
            <a:spLocks noChangeAspect="1" noChangeArrowheads="1"/>
          </p:cNvSpPr>
          <p:nvPr/>
        </p:nvSpPr>
        <p:spPr bwMode="auto">
          <a:xfrm>
            <a:off x="0" y="905687"/>
            <a:ext cx="256362" cy="256363"/>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pic>
        <p:nvPicPr>
          <p:cNvPr id="7" name="Resim 6"/>
          <p:cNvPicPr>
            <a:picLocks noChangeAspect="1"/>
          </p:cNvPicPr>
          <p:nvPr/>
        </p:nvPicPr>
        <p:blipFill rotWithShape="1">
          <a:blip r:embed="rId3"/>
          <a:srcRect b="2909"/>
          <a:stretch/>
        </p:blipFill>
        <p:spPr>
          <a:xfrm>
            <a:off x="1824308" y="141858"/>
            <a:ext cx="8557942" cy="6496051"/>
          </a:xfrm>
          <a:prstGeom prst="rect">
            <a:avLst/>
          </a:prstGeom>
        </p:spPr>
      </p:pic>
    </p:spTree>
    <p:extLst>
      <p:ext uri="{BB962C8B-B14F-4D97-AF65-F5344CB8AC3E}">
        <p14:creationId xmlns:p14="http://schemas.microsoft.com/office/powerpoint/2010/main" val="5546810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2"/>
          </p:nvPr>
        </p:nvSpPr>
        <p:spPr/>
        <p:txBody>
          <a:bodyPr/>
          <a:lstStyle/>
          <a:p>
            <a:fld id="{4FAB73BC-B049-4115-A692-8D63A059BFB8}" type="slidenum">
              <a:rPr lang="en-US" smtClean="0"/>
              <a:t>9</a:t>
            </a:fld>
            <a:endParaRPr lang="en-US" dirty="0"/>
          </a:p>
        </p:txBody>
      </p:sp>
      <p:pic>
        <p:nvPicPr>
          <p:cNvPr id="8" name="Resim 7"/>
          <p:cNvPicPr>
            <a:picLocks noChangeAspect="1"/>
          </p:cNvPicPr>
          <p:nvPr/>
        </p:nvPicPr>
        <p:blipFill>
          <a:blip r:embed="rId2"/>
          <a:stretch>
            <a:fillRect/>
          </a:stretch>
        </p:blipFill>
        <p:spPr>
          <a:xfrm>
            <a:off x="1639298" y="484632"/>
            <a:ext cx="8761876" cy="5992368"/>
          </a:xfrm>
          <a:prstGeom prst="rect">
            <a:avLst/>
          </a:prstGeom>
        </p:spPr>
      </p:pic>
    </p:spTree>
    <p:extLst>
      <p:ext uri="{BB962C8B-B14F-4D97-AF65-F5344CB8AC3E}">
        <p14:creationId xmlns:p14="http://schemas.microsoft.com/office/powerpoint/2010/main" val="122289338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Wood Type</Template>
  <TotalTime>820</TotalTime>
  <Words>337</Words>
  <Application>Microsoft Office PowerPoint</Application>
  <PresentationFormat>Geniş ekran</PresentationFormat>
  <Paragraphs>62</Paragraphs>
  <Slides>15</Slides>
  <Notes>3</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15</vt:i4>
      </vt:variant>
    </vt:vector>
  </HeadingPairs>
  <TitlesOfParts>
    <vt:vector size="20" baseType="lpstr">
      <vt:lpstr>Calibri</vt:lpstr>
      <vt:lpstr>Rockwell</vt:lpstr>
      <vt:lpstr>Rockwell Condensed</vt:lpstr>
      <vt:lpstr>Wingdings</vt:lpstr>
      <vt:lpstr>Wood Type</vt:lpstr>
      <vt:lpstr>NEDİR?</vt:lpstr>
      <vt:lpstr>Neden NİCEL DEĞİLDE NİTEL?</vt:lpstr>
      <vt:lpstr>NİTEL ARAŞTIRMACI OLDUĞUMUZDA NELER olur?</vt:lpstr>
      <vt:lpstr>PowerPoint Sunusu</vt:lpstr>
      <vt:lpstr>PowerPoint Sunusu</vt:lpstr>
      <vt:lpstr>PowerPoint Sunusu</vt:lpstr>
      <vt:lpstr>PowerPoint Sunusu</vt:lpstr>
      <vt:lpstr>PowerPoint Sunusu</vt:lpstr>
      <vt:lpstr>PowerPoint Sunusu</vt:lpstr>
      <vt:lpstr>ARAŞTIRMA SORUSU HAZIRLAMA</vt:lpstr>
      <vt:lpstr>PowerPoint Sunusu</vt:lpstr>
      <vt:lpstr>ARAŞTIRMA SORULARININ KAYNAKLARI</vt:lpstr>
      <vt:lpstr>PowerPoint Sunusu</vt:lpstr>
      <vt:lpstr>Farklı Yaklaşımlarda Araştırma Soruları: </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SSD Öğretmenlik</dc:creator>
  <cp:lastModifiedBy>Damla Güler</cp:lastModifiedBy>
  <cp:revision>68</cp:revision>
  <dcterms:created xsi:type="dcterms:W3CDTF">2014-09-12T02:14:24Z</dcterms:created>
  <dcterms:modified xsi:type="dcterms:W3CDTF">2019-07-22T10:11:12Z</dcterms:modified>
</cp:coreProperties>
</file>