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1" r:id="rId5"/>
    <p:sldId id="263" r:id="rId6"/>
    <p:sldId id="257" r:id="rId7"/>
    <p:sldId id="273" r:id="rId8"/>
    <p:sldId id="262" r:id="rId9"/>
    <p:sldId id="260" r:id="rId10"/>
    <p:sldId id="264" r:id="rId11"/>
    <p:sldId id="265" r:id="rId12"/>
    <p:sldId id="266" r:id="rId13"/>
    <p:sldId id="267" r:id="rId14"/>
    <p:sldId id="272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1336" y="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8F7A-9C4A-9C40-9656-4EA988C4EB7F}" type="datetimeFigureOut">
              <a:rPr lang="en-US" smtClean="0"/>
              <a:t>26/12/15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50E6-01D2-984A-9192-23D391032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31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8F7A-9C4A-9C40-9656-4EA988C4EB7F}" type="datetimeFigureOut">
              <a:rPr lang="en-US" smtClean="0"/>
              <a:t>26/12/15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50E6-01D2-984A-9192-23D391032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5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8F7A-9C4A-9C40-9656-4EA988C4EB7F}" type="datetimeFigureOut">
              <a:rPr lang="en-US" smtClean="0"/>
              <a:t>26/12/15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50E6-01D2-984A-9192-23D391032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5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8F7A-9C4A-9C40-9656-4EA988C4EB7F}" type="datetimeFigureOut">
              <a:rPr lang="en-US" smtClean="0"/>
              <a:t>26/12/15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50E6-01D2-984A-9192-23D391032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48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8F7A-9C4A-9C40-9656-4EA988C4EB7F}" type="datetimeFigureOut">
              <a:rPr lang="en-US" smtClean="0"/>
              <a:t>26/12/15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50E6-01D2-984A-9192-23D391032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97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8F7A-9C4A-9C40-9656-4EA988C4EB7F}" type="datetimeFigureOut">
              <a:rPr lang="en-US" smtClean="0"/>
              <a:t>26/12/15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50E6-01D2-984A-9192-23D391032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42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8F7A-9C4A-9C40-9656-4EA988C4EB7F}" type="datetimeFigureOut">
              <a:rPr lang="en-US" smtClean="0"/>
              <a:t>26/12/15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50E6-01D2-984A-9192-23D391032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8F7A-9C4A-9C40-9656-4EA988C4EB7F}" type="datetimeFigureOut">
              <a:rPr lang="en-US" smtClean="0"/>
              <a:t>26/12/15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50E6-01D2-984A-9192-23D391032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94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8F7A-9C4A-9C40-9656-4EA988C4EB7F}" type="datetimeFigureOut">
              <a:rPr lang="en-US" smtClean="0"/>
              <a:t>26/12/15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50E6-01D2-984A-9192-23D391032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31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8F7A-9C4A-9C40-9656-4EA988C4EB7F}" type="datetimeFigureOut">
              <a:rPr lang="en-US" smtClean="0"/>
              <a:t>26/12/15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50E6-01D2-984A-9192-23D391032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42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8F7A-9C4A-9C40-9656-4EA988C4EB7F}" type="datetimeFigureOut">
              <a:rPr lang="en-US" smtClean="0"/>
              <a:t>26/12/15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50E6-01D2-984A-9192-23D391032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39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58F7A-9C4A-9C40-9656-4EA988C4EB7F}" type="datetimeFigureOut">
              <a:rPr lang="en-US" smtClean="0"/>
              <a:t>26/12/15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A50E6-01D2-984A-9192-23D391032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1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Rusyanın</a:t>
            </a:r>
            <a:r>
              <a:rPr lang="en-US" dirty="0" smtClean="0"/>
              <a:t> </a:t>
            </a:r>
            <a:r>
              <a:rPr lang="en-US" dirty="0" err="1" smtClean="0"/>
              <a:t>Türk</a:t>
            </a:r>
            <a:r>
              <a:rPr lang="en-US" dirty="0" smtClean="0"/>
              <a:t> </a:t>
            </a:r>
            <a:r>
              <a:rPr lang="en-US" dirty="0" err="1" smtClean="0"/>
              <a:t>topraklarında</a:t>
            </a:r>
            <a:r>
              <a:rPr lang="en-US" dirty="0" smtClean="0"/>
              <a:t> </a:t>
            </a:r>
            <a:r>
              <a:rPr lang="en-US" dirty="0" err="1" smtClean="0"/>
              <a:t>Yayılması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20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558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Buhara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6563" r="6563"/>
          <a:stretch>
            <a:fillRect/>
          </a:stretch>
        </p:blipFill>
        <p:spPr>
          <a:xfrm>
            <a:off x="0" y="858352"/>
            <a:ext cx="9019062" cy="6126049"/>
          </a:xfrm>
        </p:spPr>
      </p:pic>
    </p:spTree>
    <p:extLst>
      <p:ext uri="{BB962C8B-B14F-4D97-AF65-F5344CB8AC3E}">
        <p14:creationId xmlns:p14="http://schemas.microsoft.com/office/powerpoint/2010/main" val="2841781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37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Hive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615" b="8615"/>
          <a:stretch>
            <a:fillRect/>
          </a:stretch>
        </p:blipFill>
        <p:spPr>
          <a:xfrm>
            <a:off x="176383" y="987693"/>
            <a:ext cx="8877955" cy="5702751"/>
          </a:xfrm>
        </p:spPr>
      </p:pic>
    </p:spTree>
    <p:extLst>
      <p:ext uri="{BB962C8B-B14F-4D97-AF65-F5344CB8AC3E}">
        <p14:creationId xmlns:p14="http://schemas.microsoft.com/office/powerpoint/2010/main" val="1008922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558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Samarkand’ın</a:t>
            </a:r>
            <a:r>
              <a:rPr lang="en-US" dirty="0" smtClean="0"/>
              <a:t> </a:t>
            </a:r>
            <a:r>
              <a:rPr lang="en-US" dirty="0" err="1" smtClean="0"/>
              <a:t>İşgali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133" b="14133"/>
          <a:stretch>
            <a:fillRect/>
          </a:stretch>
        </p:blipFill>
        <p:spPr>
          <a:xfrm>
            <a:off x="129347" y="1011210"/>
            <a:ext cx="8924991" cy="5846790"/>
          </a:xfrm>
        </p:spPr>
      </p:pic>
    </p:spTree>
    <p:extLst>
      <p:ext uri="{BB962C8B-B14F-4D97-AF65-F5344CB8AC3E}">
        <p14:creationId xmlns:p14="http://schemas.microsoft.com/office/powerpoint/2010/main" val="3751401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31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Samarkand </a:t>
            </a:r>
            <a:r>
              <a:rPr lang="en-US" dirty="0" err="1" smtClean="0"/>
              <a:t>Registan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410" b="13410"/>
          <a:stretch>
            <a:fillRect/>
          </a:stretch>
        </p:blipFill>
        <p:spPr>
          <a:xfrm>
            <a:off x="94071" y="940660"/>
            <a:ext cx="9049929" cy="5726268"/>
          </a:xfrm>
        </p:spPr>
      </p:pic>
    </p:spTree>
    <p:extLst>
      <p:ext uri="{BB962C8B-B14F-4D97-AF65-F5344CB8AC3E}">
        <p14:creationId xmlns:p14="http://schemas.microsoft.com/office/powerpoint/2010/main" val="1370308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Kırgızistan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5481" b="154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8729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6791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Kırgızlar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3560" b="23560"/>
          <a:stretch>
            <a:fillRect/>
          </a:stretch>
        </p:blipFill>
        <p:spPr>
          <a:xfrm>
            <a:off x="211660" y="905385"/>
            <a:ext cx="8807402" cy="5867367"/>
          </a:xfrm>
        </p:spPr>
      </p:pic>
    </p:spTree>
    <p:extLst>
      <p:ext uri="{BB962C8B-B14F-4D97-AF65-F5344CB8AC3E}">
        <p14:creationId xmlns:p14="http://schemas.microsoft.com/office/powerpoint/2010/main" val="1476199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Kırgızlar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6640" r="66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07050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898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Kırgız </a:t>
            </a:r>
            <a:r>
              <a:rPr lang="en-US" dirty="0" err="1" smtClean="0"/>
              <a:t>Kaganlığı</a:t>
            </a:r>
            <a:r>
              <a:rPr lang="en-US" dirty="0" smtClean="0"/>
              <a:t> 900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0444" r="10444"/>
          <a:stretch>
            <a:fillRect/>
          </a:stretch>
        </p:blipFill>
        <p:spPr>
          <a:xfrm>
            <a:off x="258695" y="1117034"/>
            <a:ext cx="8885305" cy="5455828"/>
          </a:xfrm>
        </p:spPr>
      </p:pic>
    </p:spTree>
    <p:extLst>
      <p:ext uri="{BB962C8B-B14F-4D97-AF65-F5344CB8AC3E}">
        <p14:creationId xmlns:p14="http://schemas.microsoft.com/office/powerpoint/2010/main" val="143688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Oş</a:t>
            </a:r>
            <a:r>
              <a:rPr lang="en-US" dirty="0" smtClean="0"/>
              <a:t> </a:t>
            </a:r>
            <a:r>
              <a:rPr lang="en-US" dirty="0" err="1" smtClean="0"/>
              <a:t>Devlet</a:t>
            </a:r>
            <a:r>
              <a:rPr lang="en-US" dirty="0" smtClean="0"/>
              <a:t> </a:t>
            </a:r>
            <a:r>
              <a:rPr lang="en-US" dirty="0" err="1" smtClean="0"/>
              <a:t>Üniversitesi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410" b="134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93582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7231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Rusların</a:t>
            </a:r>
            <a:r>
              <a:rPr lang="en-US" dirty="0" smtClean="0"/>
              <a:t> </a:t>
            </a:r>
            <a:r>
              <a:rPr lang="en-US" dirty="0" err="1" smtClean="0"/>
              <a:t>İşgali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931" b="7931"/>
          <a:stretch>
            <a:fillRect/>
          </a:stretch>
        </p:blipFill>
        <p:spPr>
          <a:xfrm>
            <a:off x="293973" y="1046484"/>
            <a:ext cx="8666294" cy="5596928"/>
          </a:xfrm>
        </p:spPr>
      </p:pic>
    </p:spTree>
    <p:extLst>
      <p:ext uri="{BB962C8B-B14F-4D97-AF65-F5344CB8AC3E}">
        <p14:creationId xmlns:p14="http://schemas.microsoft.com/office/powerpoint/2010/main" val="88448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7875" b="178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32252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898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St. Basil </a:t>
            </a:r>
            <a:r>
              <a:rPr lang="en-US" dirty="0" err="1" smtClean="0"/>
              <a:t>Katedrali</a:t>
            </a:r>
            <a:r>
              <a:rPr lang="en-US" dirty="0" smtClean="0"/>
              <a:t> 1555-1561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42" b="31742"/>
          <a:stretch>
            <a:fillRect/>
          </a:stretch>
        </p:blipFill>
        <p:spPr bwMode="auto">
          <a:xfrm>
            <a:off x="152865" y="987694"/>
            <a:ext cx="8807401" cy="58703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2186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583"/>
            <a:ext cx="8229600" cy="44681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Rusyanın</a:t>
            </a:r>
            <a:r>
              <a:rPr lang="en-US" dirty="0" smtClean="0"/>
              <a:t> </a:t>
            </a:r>
            <a:r>
              <a:rPr lang="en-US" dirty="0" err="1" smtClean="0"/>
              <a:t>ilerleyişi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901" y="564396"/>
            <a:ext cx="8842679" cy="629360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1552 Kazan </a:t>
            </a:r>
            <a:r>
              <a:rPr lang="en-US" dirty="0" err="1" smtClean="0"/>
              <a:t>hanlığı</a:t>
            </a:r>
            <a:r>
              <a:rPr lang="en-US" dirty="0" smtClean="0"/>
              <a:t> (</a:t>
            </a:r>
            <a:r>
              <a:rPr lang="en-US" dirty="0" err="1" smtClean="0"/>
              <a:t>Korkunç</a:t>
            </a:r>
            <a:r>
              <a:rPr lang="en-US" dirty="0" smtClean="0"/>
              <a:t> İvan)</a:t>
            </a:r>
          </a:p>
          <a:p>
            <a:r>
              <a:rPr lang="en-US" dirty="0" smtClean="0"/>
              <a:t>1556 </a:t>
            </a:r>
            <a:r>
              <a:rPr lang="en-US" dirty="0" err="1" smtClean="0"/>
              <a:t>Astrahan</a:t>
            </a:r>
            <a:r>
              <a:rPr lang="en-US" dirty="0" smtClean="0"/>
              <a:t> </a:t>
            </a:r>
            <a:r>
              <a:rPr lang="en-US" dirty="0" err="1" smtClean="0"/>
              <a:t>hanlığı</a:t>
            </a:r>
            <a:r>
              <a:rPr lang="en-US" dirty="0" smtClean="0"/>
              <a:t> (</a:t>
            </a:r>
            <a:r>
              <a:rPr lang="en-US" dirty="0" err="1" smtClean="0"/>
              <a:t>Korkunç</a:t>
            </a:r>
            <a:r>
              <a:rPr lang="en-US" dirty="0" smtClean="0"/>
              <a:t> İvan)</a:t>
            </a:r>
          </a:p>
          <a:p>
            <a:r>
              <a:rPr lang="en-US" dirty="0" smtClean="0"/>
              <a:t>1783 </a:t>
            </a:r>
            <a:r>
              <a:rPr lang="en-US" dirty="0" err="1" smtClean="0"/>
              <a:t>Kırım</a:t>
            </a:r>
            <a:r>
              <a:rPr lang="en-US" dirty="0" smtClean="0"/>
              <a:t> </a:t>
            </a:r>
            <a:r>
              <a:rPr lang="en-US" dirty="0" err="1" smtClean="0"/>
              <a:t>hanlığı</a:t>
            </a:r>
            <a:r>
              <a:rPr lang="en-US" dirty="0" smtClean="0"/>
              <a:t> (I. </a:t>
            </a:r>
            <a:r>
              <a:rPr lang="en-US" dirty="0" err="1" smtClean="0"/>
              <a:t>Katerina</a:t>
            </a:r>
            <a:r>
              <a:rPr lang="en-US" dirty="0" smtClean="0"/>
              <a:t>)</a:t>
            </a:r>
          </a:p>
          <a:p>
            <a:r>
              <a:rPr lang="en-US" dirty="0" smtClean="0"/>
              <a:t>1768-1900 </a:t>
            </a:r>
            <a:r>
              <a:rPr lang="en-US" dirty="0" err="1" smtClean="0"/>
              <a:t>Kafkasya</a:t>
            </a:r>
            <a:r>
              <a:rPr lang="en-US" dirty="0" smtClean="0"/>
              <a:t> 1817-1864 </a:t>
            </a:r>
            <a:r>
              <a:rPr lang="en-US" dirty="0" err="1" smtClean="0"/>
              <a:t>Kafkasya</a:t>
            </a:r>
            <a:r>
              <a:rPr lang="en-US" dirty="0" smtClean="0"/>
              <a:t> </a:t>
            </a:r>
            <a:r>
              <a:rPr lang="en-US" dirty="0" err="1" smtClean="0"/>
              <a:t>Savaşı</a:t>
            </a:r>
            <a:endParaRPr lang="en-US" dirty="0" smtClean="0"/>
          </a:p>
          <a:p>
            <a:r>
              <a:rPr lang="en-US" dirty="0" smtClean="0"/>
              <a:t>1828 </a:t>
            </a:r>
            <a:r>
              <a:rPr lang="en-US" dirty="0" err="1" smtClean="0"/>
              <a:t>Türkmençay</a:t>
            </a:r>
            <a:r>
              <a:rPr lang="en-US" dirty="0" smtClean="0"/>
              <a:t> </a:t>
            </a:r>
            <a:r>
              <a:rPr lang="en-US" dirty="0" err="1" smtClean="0"/>
              <a:t>anlaşması</a:t>
            </a:r>
            <a:r>
              <a:rPr lang="en-US" dirty="0" smtClean="0"/>
              <a:t> </a:t>
            </a:r>
            <a:r>
              <a:rPr lang="en-US" dirty="0" err="1" smtClean="0"/>
              <a:t>Azerbaycan</a:t>
            </a:r>
            <a:endParaRPr lang="en-US" dirty="0" smtClean="0"/>
          </a:p>
          <a:p>
            <a:r>
              <a:rPr lang="en-US" dirty="0" smtClean="0"/>
              <a:t>1834-1859 </a:t>
            </a:r>
            <a:r>
              <a:rPr lang="en-US" dirty="0" err="1" smtClean="0"/>
              <a:t>Şeyh</a:t>
            </a:r>
            <a:r>
              <a:rPr lang="en-US" dirty="0" smtClean="0"/>
              <a:t> </a:t>
            </a:r>
            <a:r>
              <a:rPr lang="en-US" dirty="0" err="1" smtClean="0"/>
              <a:t>Şamil</a:t>
            </a:r>
            <a:r>
              <a:rPr lang="en-US" dirty="0" smtClean="0"/>
              <a:t> </a:t>
            </a:r>
            <a:r>
              <a:rPr lang="en-US" dirty="0" err="1" smtClean="0"/>
              <a:t>direnişi</a:t>
            </a:r>
            <a:endParaRPr lang="en-US" dirty="0" smtClean="0"/>
          </a:p>
          <a:p>
            <a:r>
              <a:rPr lang="en-US" dirty="0" smtClean="0"/>
              <a:t>1860-1884 </a:t>
            </a:r>
            <a:r>
              <a:rPr lang="en-US" dirty="0" err="1" smtClean="0"/>
              <a:t>Türkistan’ın</a:t>
            </a:r>
            <a:r>
              <a:rPr lang="en-US" dirty="0" smtClean="0"/>
              <a:t> </a:t>
            </a:r>
            <a:r>
              <a:rPr lang="en-US" dirty="0" err="1" smtClean="0"/>
              <a:t>işgali</a:t>
            </a:r>
            <a:endParaRPr lang="en-US" dirty="0" smtClean="0"/>
          </a:p>
          <a:p>
            <a:r>
              <a:rPr lang="en-US" dirty="0" smtClean="0"/>
              <a:t>1865 </a:t>
            </a:r>
            <a:r>
              <a:rPr lang="en-US" dirty="0" err="1" smtClean="0"/>
              <a:t>Taşkent’in</a:t>
            </a:r>
            <a:r>
              <a:rPr lang="en-US" dirty="0" smtClean="0"/>
              <a:t> </a:t>
            </a:r>
            <a:r>
              <a:rPr lang="en-US" dirty="0" err="1" smtClean="0"/>
              <a:t>işgali</a:t>
            </a:r>
            <a:endParaRPr lang="en-US" dirty="0" smtClean="0"/>
          </a:p>
          <a:p>
            <a:r>
              <a:rPr lang="en-US" dirty="0" smtClean="0"/>
              <a:t>1868 </a:t>
            </a:r>
            <a:r>
              <a:rPr lang="en-US" dirty="0" err="1" smtClean="0"/>
              <a:t>Buharan’ın</a:t>
            </a:r>
            <a:r>
              <a:rPr lang="en-US" dirty="0" smtClean="0"/>
              <a:t> </a:t>
            </a:r>
            <a:r>
              <a:rPr lang="en-US" dirty="0" err="1" smtClean="0"/>
              <a:t>bağlanması</a:t>
            </a:r>
            <a:endParaRPr lang="en-US" dirty="0" smtClean="0"/>
          </a:p>
          <a:p>
            <a:r>
              <a:rPr lang="en-US" dirty="0" smtClean="0"/>
              <a:t>1873 </a:t>
            </a:r>
            <a:r>
              <a:rPr lang="en-US" dirty="0" err="1" smtClean="0"/>
              <a:t>Hive’nin</a:t>
            </a:r>
            <a:r>
              <a:rPr lang="en-US" dirty="0" smtClean="0"/>
              <a:t> </a:t>
            </a:r>
            <a:r>
              <a:rPr lang="en-US" dirty="0" err="1" smtClean="0"/>
              <a:t>bağlanması</a:t>
            </a:r>
            <a:r>
              <a:rPr lang="en-US" dirty="0" smtClean="0"/>
              <a:t> </a:t>
            </a:r>
          </a:p>
          <a:p>
            <a:r>
              <a:rPr lang="en-US" dirty="0" smtClean="0"/>
              <a:t>1876 </a:t>
            </a:r>
            <a:r>
              <a:rPr lang="en-US" dirty="0" err="1" smtClean="0"/>
              <a:t>Hokand’ın</a:t>
            </a:r>
            <a:r>
              <a:rPr lang="en-US" dirty="0" smtClean="0"/>
              <a:t> </a:t>
            </a:r>
            <a:r>
              <a:rPr lang="en-US" dirty="0" err="1" smtClean="0"/>
              <a:t>ilhakı</a:t>
            </a:r>
            <a:endParaRPr lang="en-US" dirty="0" smtClean="0"/>
          </a:p>
          <a:p>
            <a:r>
              <a:rPr lang="en-US" dirty="0" smtClean="0"/>
              <a:t>1884 </a:t>
            </a:r>
            <a:r>
              <a:rPr lang="en-US" dirty="0" err="1" smtClean="0"/>
              <a:t>Göktepe</a:t>
            </a:r>
            <a:r>
              <a:rPr lang="en-US" dirty="0" smtClean="0"/>
              <a:t> </a:t>
            </a:r>
            <a:r>
              <a:rPr lang="en-US" dirty="0" err="1" smtClean="0"/>
              <a:t>Savaşı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166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6572"/>
          </a:xfrm>
        </p:spPr>
        <p:txBody>
          <a:bodyPr>
            <a:noAutofit/>
          </a:bodyPr>
          <a:lstStyle/>
          <a:p>
            <a:r>
              <a:rPr lang="en-US" sz="3000" b="1" dirty="0" err="1" smtClean="0">
                <a:solidFill>
                  <a:srgbClr val="FF0000"/>
                </a:solidFill>
              </a:rPr>
              <a:t>Rus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kuvvetlerinin</a:t>
            </a:r>
            <a:r>
              <a:rPr lang="en-US" sz="3000" b="1" dirty="0" smtClean="0">
                <a:solidFill>
                  <a:srgbClr val="FF0000"/>
                </a:solidFill>
              </a:rPr>
              <a:t> 8 </a:t>
            </a:r>
            <a:r>
              <a:rPr lang="en-US" sz="3000" b="1" dirty="0" err="1" smtClean="0">
                <a:solidFill>
                  <a:srgbClr val="FF0000"/>
                </a:solidFill>
              </a:rPr>
              <a:t>Haziran</a:t>
            </a:r>
            <a:r>
              <a:rPr lang="en-US" sz="3000" b="1" dirty="0" smtClean="0">
                <a:solidFill>
                  <a:srgbClr val="FF0000"/>
                </a:solidFill>
              </a:rPr>
              <a:t> 1868’de </a:t>
            </a:r>
            <a:r>
              <a:rPr lang="en-US" sz="3000" b="1" dirty="0" err="1" smtClean="0">
                <a:solidFill>
                  <a:srgbClr val="FF0000"/>
                </a:solidFill>
              </a:rPr>
              <a:t>Samerkand’a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Saldırısı</a:t>
            </a:r>
            <a:endParaRPr lang="en-US" sz="3000" b="1" dirty="0">
              <a:solidFill>
                <a:srgbClr val="FF000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l="67" r="67"/>
          <a:stretch>
            <a:fillRect/>
          </a:stretch>
        </p:blipFill>
        <p:spPr>
          <a:xfrm>
            <a:off x="82313" y="1410991"/>
            <a:ext cx="8866196" cy="5070746"/>
          </a:xfrm>
        </p:spPr>
      </p:pic>
    </p:spTree>
    <p:extLst>
      <p:ext uri="{BB962C8B-B14F-4D97-AF65-F5344CB8AC3E}">
        <p14:creationId xmlns:p14="http://schemas.microsoft.com/office/powerpoint/2010/main" val="489328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-215465"/>
            <a:ext cx="8149584" cy="738248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36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Ş</a:t>
            </a:r>
            <a:r>
              <a:rPr lang="en-US" dirty="0" err="1" smtClean="0"/>
              <a:t>eyh</a:t>
            </a:r>
            <a:r>
              <a:rPr lang="en-US" dirty="0" smtClean="0"/>
              <a:t> </a:t>
            </a:r>
            <a:r>
              <a:rPr lang="en-US" dirty="0" err="1" smtClean="0"/>
              <a:t>Şamil</a:t>
            </a:r>
            <a:r>
              <a:rPr lang="en-US" dirty="0" smtClean="0"/>
              <a:t> </a:t>
            </a:r>
            <a:r>
              <a:rPr lang="en-US" dirty="0" err="1" smtClean="0"/>
              <a:t>Ruslara</a:t>
            </a:r>
            <a:r>
              <a:rPr lang="en-US" dirty="0" smtClean="0"/>
              <a:t> </a:t>
            </a:r>
            <a:r>
              <a:rPr lang="en-US" dirty="0" err="1" smtClean="0"/>
              <a:t>karşı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582" b="65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43924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Şeyh</a:t>
            </a:r>
            <a:r>
              <a:rPr lang="en-US" dirty="0" smtClean="0"/>
              <a:t> </a:t>
            </a:r>
            <a:r>
              <a:rPr lang="en-US" dirty="0" err="1" smtClean="0"/>
              <a:t>Şamil’in</a:t>
            </a:r>
            <a:r>
              <a:rPr lang="en-US" dirty="0" smtClean="0"/>
              <a:t> </a:t>
            </a:r>
            <a:r>
              <a:rPr lang="en-US" dirty="0" err="1" smtClean="0"/>
              <a:t>Yakalanması</a:t>
            </a:r>
            <a:r>
              <a:rPr lang="en-US" dirty="0" smtClean="0"/>
              <a:t> 1859</a:t>
            </a:r>
            <a:br>
              <a:rPr lang="en-US" dirty="0" smtClean="0"/>
            </a:br>
            <a:r>
              <a:rPr lang="en-US" dirty="0" err="1" smtClean="0"/>
              <a:t>ö</a:t>
            </a:r>
            <a:r>
              <a:rPr lang="en-US" dirty="0" smtClean="0"/>
              <a:t>. 1871 </a:t>
            </a:r>
            <a:r>
              <a:rPr lang="en-US" dirty="0" err="1" smtClean="0"/>
              <a:t>Medine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1666" b="11666"/>
          <a:stretch>
            <a:fillRect/>
          </a:stretch>
        </p:blipFill>
        <p:spPr>
          <a:xfrm>
            <a:off x="235179" y="1600200"/>
            <a:ext cx="8725088" cy="5172553"/>
          </a:xfrm>
        </p:spPr>
      </p:pic>
    </p:spTree>
    <p:extLst>
      <p:ext uri="{BB962C8B-B14F-4D97-AF65-F5344CB8AC3E}">
        <p14:creationId xmlns:p14="http://schemas.microsoft.com/office/powerpoint/2010/main" val="1114982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108</Words>
  <Application>Microsoft Macintosh PowerPoint</Application>
  <PresentationFormat>On-screen Show (4:3)</PresentationFormat>
  <Paragraphs>28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Rusyanın Türk topraklarında Yayılması</vt:lpstr>
      <vt:lpstr>Rusların İşgali</vt:lpstr>
      <vt:lpstr>PowerPoint Presentation</vt:lpstr>
      <vt:lpstr>St. Basil Katedrali 1555-1561</vt:lpstr>
      <vt:lpstr>Rusyanın ilerleyişi</vt:lpstr>
      <vt:lpstr>Rus kuvvetlerinin 8 Haziran 1868’de Samerkand’a Saldırısı</vt:lpstr>
      <vt:lpstr>PowerPoint Presentation</vt:lpstr>
      <vt:lpstr>Şeyh Şamil Ruslara karşı</vt:lpstr>
      <vt:lpstr>Şeyh Şamil’in Yakalanması 1859 ö. 1871 Medine</vt:lpstr>
      <vt:lpstr>Buhara</vt:lpstr>
      <vt:lpstr>Hive</vt:lpstr>
      <vt:lpstr>Samarkand’ın İşgali</vt:lpstr>
      <vt:lpstr>Samarkand Registan</vt:lpstr>
      <vt:lpstr>Kırgızistan</vt:lpstr>
      <vt:lpstr>Kırgızlar</vt:lpstr>
      <vt:lpstr>Kırgızlar</vt:lpstr>
      <vt:lpstr>Kırgız Kaganlığı 900</vt:lpstr>
      <vt:lpstr>Oş Devlet Üniversitesi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Rusyanın Türk topraklarında Yayılması</dc:title>
  <dc:creator>Seyfettin Ersahin</dc:creator>
  <cp:lastModifiedBy>Seyfettin Ersahin</cp:lastModifiedBy>
  <cp:revision>6</cp:revision>
  <dcterms:created xsi:type="dcterms:W3CDTF">2015-03-08T21:57:06Z</dcterms:created>
  <dcterms:modified xsi:type="dcterms:W3CDTF">2015-12-26T00:35:57Z</dcterms:modified>
</cp:coreProperties>
</file>