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8D9C5A2-EA76-49B7-A47B-A9FCAF47BF5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071800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D9C5A2-EA76-49B7-A47B-A9FCAF47BF5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01802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D9C5A2-EA76-49B7-A47B-A9FCAF47BF5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429019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D9C5A2-EA76-49B7-A47B-A9FCAF47BF5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66890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8D9C5A2-EA76-49B7-A47B-A9FCAF47BF5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2370382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8D9C5A2-EA76-49B7-A47B-A9FCAF47BF5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814594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8D9C5A2-EA76-49B7-A47B-A9FCAF47BF55}"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708945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8D9C5A2-EA76-49B7-A47B-A9FCAF47BF55}"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86309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8D9C5A2-EA76-49B7-A47B-A9FCAF47BF55}"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791136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8D9C5A2-EA76-49B7-A47B-A9FCAF47BF5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290615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8D9C5A2-EA76-49B7-A47B-A9FCAF47BF5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5583A-7D44-4B6E-96DC-021D58233A35}" type="slidenum">
              <a:rPr lang="tr-TR" smtClean="0"/>
              <a:t>‹#›</a:t>
            </a:fld>
            <a:endParaRPr lang="tr-TR"/>
          </a:p>
        </p:txBody>
      </p:sp>
    </p:spTree>
    <p:extLst>
      <p:ext uri="{BB962C8B-B14F-4D97-AF65-F5344CB8AC3E}">
        <p14:creationId xmlns:p14="http://schemas.microsoft.com/office/powerpoint/2010/main" val="3045754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9C5A2-EA76-49B7-A47B-A9FCAF47BF55}"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5583A-7D44-4B6E-96DC-021D58233A35}" type="slidenum">
              <a:rPr lang="tr-TR" smtClean="0"/>
              <a:t>‹#›</a:t>
            </a:fld>
            <a:endParaRPr lang="tr-TR"/>
          </a:p>
        </p:txBody>
      </p:sp>
    </p:spTree>
    <p:extLst>
      <p:ext uri="{BB962C8B-B14F-4D97-AF65-F5344CB8AC3E}">
        <p14:creationId xmlns:p14="http://schemas.microsoft.com/office/powerpoint/2010/main" val="196281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43869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Satın alma sürecini çok çeşitli faktörler etkileyebilir. Karmaşık bir süreçtir. Tüketici en ufak bir detaydan bile etkilenip satın almaktan vazgeçebilir. </a:t>
            </a:r>
          </a:p>
          <a:p>
            <a:endParaRPr lang="tr-TR" dirty="0"/>
          </a:p>
        </p:txBody>
      </p:sp>
    </p:spTree>
    <p:extLst>
      <p:ext uri="{BB962C8B-B14F-4D97-AF65-F5344CB8AC3E}">
        <p14:creationId xmlns:p14="http://schemas.microsoft.com/office/powerpoint/2010/main" val="503284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Tüketici davranışı, kişinin amacına ulaşmasına yönelik güdülenmiş davranıştır denilebilir. Burada amaçtan kastedilen, tüketicinin beklentisine yanıt vermektir, çözüm geliştirmektir. </a:t>
            </a:r>
          </a:p>
          <a:p>
            <a:endParaRPr lang="tr-TR" dirty="0"/>
          </a:p>
        </p:txBody>
      </p:sp>
    </p:spTree>
    <p:extLst>
      <p:ext uri="{BB962C8B-B14F-4D97-AF65-F5344CB8AC3E}">
        <p14:creationId xmlns:p14="http://schemas.microsoft.com/office/powerpoint/2010/main" val="197123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Satın alma süreci birbiri ile bir zincir halinde devam eder. Her bir aşama birbirinin gerçekleşmesinde etkilidir. İhtiyacın ortaya çıkması, seçim yapma, satın alma ve kullanma bir süreç olarak kabul edilebilir. Bu süreçte üç temel adım vardır. Bunlar sırasıyla, satın alma öncesi faaliyetler, satın alma faaliyetleri ve satın alma sonrası faaliyetleridir.</a:t>
            </a:r>
            <a:endParaRPr lang="tr-TR" dirty="0"/>
          </a:p>
        </p:txBody>
      </p:sp>
    </p:spTree>
    <p:extLst>
      <p:ext uri="{BB962C8B-B14F-4D97-AF65-F5344CB8AC3E}">
        <p14:creationId xmlns:p14="http://schemas.microsoft.com/office/powerpoint/2010/main" val="2762372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Tüketim sürecinde tüketicilerin üstlendikleri roller değişebilir. Çünkü her insan birbirinden farklıdır, bu anlamda rolleri ve faaliyetleri de değişebilecektir. </a:t>
            </a:r>
            <a:r>
              <a:rPr lang="tr-TR" dirty="0"/>
              <a:t>T</a:t>
            </a:r>
            <a:r>
              <a:rPr lang="tr-TR" dirty="0" smtClean="0"/>
              <a:t>üketiciler; başlatıcı, etkileyici, karar verici, satın alıcı, kullanıcı olarak rol alabilirler. Rolün başlangıcı, bazı ihtiyaç ve isteklerin karşılanmadığını belirleyen ve bu durumun değişmesi için satın almayı öneren kişidir.</a:t>
            </a:r>
            <a:endParaRPr lang="tr-TR" dirty="0"/>
          </a:p>
        </p:txBody>
      </p:sp>
    </p:spTree>
    <p:extLst>
      <p:ext uri="{BB962C8B-B14F-4D97-AF65-F5344CB8AC3E}">
        <p14:creationId xmlns:p14="http://schemas.microsoft.com/office/powerpoint/2010/main" val="1650228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Bu süreçte etkileyici rol oynamak da satın alma davranışını etkileyebilir. Bir takım söz, davranışlar tüketici üzerinde olumlu ya da olumsuz etkide bulunabilir. Özellikle sözlü ifadeler bu noktada belirleyici olabilir. </a:t>
            </a:r>
          </a:p>
          <a:p>
            <a:endParaRPr lang="tr-TR" dirty="0"/>
          </a:p>
        </p:txBody>
      </p:sp>
    </p:spTree>
    <p:extLst>
      <p:ext uri="{BB962C8B-B14F-4D97-AF65-F5344CB8AC3E}">
        <p14:creationId xmlns:p14="http://schemas.microsoft.com/office/powerpoint/2010/main" val="1680002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Dış çevre faktörleri de satın alma sürecinde rol oynamaktadır.  Çevre, aile, kültür, alternatiflerin fiyatları gibi bir çok unsur tüketiciyi etkilemektedir. Bazen ise tüm bu faktörler tüketici üzerinde hiçbir etki bırakmamaktadır. </a:t>
            </a:r>
          </a:p>
          <a:p>
            <a:endParaRPr lang="tr-TR" dirty="0"/>
          </a:p>
          <a:p>
            <a:endParaRPr lang="tr-TR" dirty="0" smtClean="0"/>
          </a:p>
        </p:txBody>
      </p:sp>
    </p:spTree>
    <p:extLst>
      <p:ext uri="{BB962C8B-B14F-4D97-AF65-F5344CB8AC3E}">
        <p14:creationId xmlns:p14="http://schemas.microsoft.com/office/powerpoint/2010/main" val="6207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165375097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295</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10</cp:revision>
  <dcterms:created xsi:type="dcterms:W3CDTF">2020-08-27T11:38:15Z</dcterms:created>
  <dcterms:modified xsi:type="dcterms:W3CDTF">2020-09-05T11:59:59Z</dcterms:modified>
</cp:coreProperties>
</file>