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9" r:id="rId6"/>
    <p:sldId id="258" r:id="rId7"/>
    <p:sldId id="262" r:id="rId8"/>
    <p:sldId id="267" r:id="rId9"/>
    <p:sldId id="269" r:id="rId10"/>
    <p:sldId id="268" r:id="rId11"/>
    <p:sldId id="266" r:id="rId12"/>
    <p:sldId id="263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9600" b="1" dirty="0" smtClean="0"/>
              <a:t>1. HAFTA</a:t>
            </a:r>
            <a:endParaRPr lang="tr-TR" sz="9600" b="1" dirty="0"/>
          </a:p>
        </p:txBody>
      </p:sp>
    </p:spTree>
    <p:extLst>
      <p:ext uri="{BB962C8B-B14F-4D97-AF65-F5344CB8AC3E}">
        <p14:creationId xmlns:p14="http://schemas.microsoft.com/office/powerpoint/2010/main" val="1501786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Kaynakların kısıtlı olduğu durumlarda bütünsel anlatının eksikleri tamamlanmalıdır, ki bu da </a:t>
            </a:r>
            <a:r>
              <a:rPr lang="tr-TR" dirty="0" err="1"/>
              <a:t>Tarihçi’ye</a:t>
            </a:r>
            <a:r>
              <a:rPr lang="tr-TR" dirty="0"/>
              <a:t> bazı sorumluluklar yükler.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4302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Tarihçi diğer sosyal bilimler alanlarında da geçerli olan ama Tarih’te vazgeçilmez olan bir özelliğe muhtaçtır: Entelektüel sorumluluk.</a:t>
            </a:r>
            <a:br>
              <a:rPr lang="tr-TR" sz="4800" dirty="0"/>
            </a:b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3541903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Entelektüel sorumluluk ve mesleki etik Tarih alanı için en temel gerekliliktir.</a:t>
            </a:r>
            <a:br>
              <a:rPr lang="tr-TR" sz="4800" dirty="0"/>
            </a:b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397255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rmAutofit/>
          </a:bodyPr>
          <a:lstStyle/>
          <a:p>
            <a:r>
              <a:rPr lang="tr-TR" sz="6000" dirty="0"/>
              <a:t>Tarih Nedir</a:t>
            </a:r>
            <a:r>
              <a:rPr lang="tr-TR" sz="6000" dirty="0" smtClean="0"/>
              <a:t>?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37028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E. H. </a:t>
            </a:r>
            <a:r>
              <a:rPr lang="tr-TR" sz="5400" dirty="0" err="1"/>
              <a:t>Carr’ın</a:t>
            </a:r>
            <a:r>
              <a:rPr lang="tr-TR" sz="5400" dirty="0"/>
              <a:t> aynı adlı eseri bu alanda temel eserlerden bir tanesidir.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43069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Tarih ve geçmiş kavramları tartışılmalıdır.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427783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6000" dirty="0"/>
              <a:t>Tarih bir anlatı mıdır? </a:t>
            </a: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92667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Bir anlatı türü olarak Tarih nasıl bilim olabilir?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0494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Tarihin konusu belirlenirken nesnel olunabilir mi?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108510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Tarihçi konusunu anlatırken de seçimler yapar, öncelikler oluşturur ve bir bütün oluşturmaya çalışır.</a:t>
            </a:r>
            <a:br>
              <a:rPr lang="tr-TR" sz="4800" dirty="0"/>
            </a:b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630811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Bu bütünün oluşmasında bilimsellik iddiası için kaynakların kontrol edilebilir ve doğrulanabilir olması gerekir.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11881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125</Words>
  <Application>Microsoft Office PowerPoint</Application>
  <PresentationFormat>Ekran Gösterisi (4:3)</PresentationFormat>
  <Paragraphs>12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1. HAFTA</vt:lpstr>
      <vt:lpstr>Tarih Nedir?</vt:lpstr>
      <vt:lpstr>E. H. Carr’ın aynı adlı eseri bu alanda temel eserlerden bir tanesidir. </vt:lpstr>
      <vt:lpstr>Tarih ve geçmiş kavramları tartışılmalıdır. </vt:lpstr>
      <vt:lpstr>Tarih bir anlatı mıdır?  </vt:lpstr>
      <vt:lpstr>Bir anlatı türü olarak Tarih nasıl bilim olabilir? </vt:lpstr>
      <vt:lpstr>Tarihin konusu belirlenirken nesnel olunabilir mi? </vt:lpstr>
      <vt:lpstr>Tarihçi konusunu anlatırken de seçimler yapar, öncelikler oluşturur ve bir bütün oluşturmaya çalışır. </vt:lpstr>
      <vt:lpstr>Bu bütünün oluşmasında bilimsellik iddiası için kaynakların kontrol edilebilir ve doğrulanabilir olması gerekir. </vt:lpstr>
      <vt:lpstr>Kaynakların kısıtlı olduğu durumlarda bütünsel anlatının eksikleri tamamlanmalıdır, ki bu da Tarihçi’ye bazı sorumluluklar yükler. </vt:lpstr>
      <vt:lpstr>Tarihçi diğer sosyal bilimler alanlarında da geçerli olan ama Tarih’te vazgeçilmez olan bir özelliğe muhtaçtır: Entelektüel sorumluluk. </vt:lpstr>
      <vt:lpstr>Entelektüel sorumluluk ve mesleki etik Tarih alanı için en temel gerekliliktir.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KUBABA TURIZM</dc:creator>
  <cp:lastModifiedBy>KUBABA TURIZM</cp:lastModifiedBy>
  <cp:revision>2</cp:revision>
  <dcterms:created xsi:type="dcterms:W3CDTF">2017-12-15T15:26:21Z</dcterms:created>
  <dcterms:modified xsi:type="dcterms:W3CDTF">2017-12-16T10:09:38Z</dcterms:modified>
</cp:coreProperties>
</file>