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5"/>
  </p:notesMasterIdLst>
  <p:sldIdLst>
    <p:sldId id="670" r:id="rId2"/>
    <p:sldId id="671" r:id="rId3"/>
    <p:sldId id="672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7D408F-D68B-49FF-8D36-3BE1A5763095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A168843-8935-4CC0-96A3-7B83D96FF0A1}">
      <dgm:prSet phldrT="[Metin]"/>
      <dgm:spPr/>
      <dgm:t>
        <a:bodyPr/>
        <a:lstStyle/>
        <a:p>
          <a:r>
            <a:rPr lang="tr-TR" dirty="0" smtClean="0"/>
            <a:t>Kullanılabilecek haklar</a:t>
          </a:r>
          <a:endParaRPr lang="tr-TR" dirty="0"/>
        </a:p>
      </dgm:t>
    </dgm:pt>
    <dgm:pt modelId="{72B77658-EE77-434D-B3E0-456ADDA661EC}" type="parTrans" cxnId="{201A1E6E-D9AE-49C4-8606-823F8B872EA2}">
      <dgm:prSet/>
      <dgm:spPr/>
      <dgm:t>
        <a:bodyPr/>
        <a:lstStyle/>
        <a:p>
          <a:endParaRPr lang="tr-TR"/>
        </a:p>
      </dgm:t>
    </dgm:pt>
    <dgm:pt modelId="{D527C663-44AF-4A7F-984F-01D8D26B5142}" type="sibTrans" cxnId="{201A1E6E-D9AE-49C4-8606-823F8B872EA2}">
      <dgm:prSet/>
      <dgm:spPr/>
      <dgm:t>
        <a:bodyPr/>
        <a:lstStyle/>
        <a:p>
          <a:endParaRPr lang="tr-TR"/>
        </a:p>
      </dgm:t>
    </dgm:pt>
    <dgm:pt modelId="{F6E99359-11D8-4780-B37A-D5631D5A24EA}">
      <dgm:prSet phldrT="[Metin]"/>
      <dgm:spPr/>
      <dgm:t>
        <a:bodyPr/>
        <a:lstStyle/>
        <a:p>
          <a:r>
            <a:rPr lang="tr-TR" dirty="0" smtClean="0"/>
            <a:t>Doğal kaynaklar üzerinde</a:t>
          </a:r>
          <a:endParaRPr lang="tr-TR" dirty="0"/>
        </a:p>
      </dgm:t>
    </dgm:pt>
    <dgm:pt modelId="{C3405923-AEC2-43CB-9F4A-5B31E999C548}" type="parTrans" cxnId="{30D87EB4-616B-4F3C-970C-F370EC7B841B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75DAA689-B629-41A5-A81C-4ECC5EBD9B9B}" type="sibTrans" cxnId="{30D87EB4-616B-4F3C-970C-F370EC7B841B}">
      <dgm:prSet/>
      <dgm:spPr/>
      <dgm:t>
        <a:bodyPr/>
        <a:lstStyle/>
        <a:p>
          <a:endParaRPr lang="tr-TR"/>
        </a:p>
      </dgm:t>
    </dgm:pt>
    <dgm:pt modelId="{050103C1-8EAB-4723-958C-B7BF72B80EA1}">
      <dgm:prSet phldrT="[Metin]"/>
      <dgm:spPr/>
      <dgm:t>
        <a:bodyPr/>
        <a:lstStyle/>
        <a:p>
          <a:r>
            <a:rPr lang="tr-TR" dirty="0" smtClean="0"/>
            <a:t>Canlı doğal kaynaklar</a:t>
          </a:r>
          <a:endParaRPr lang="tr-TR" dirty="0"/>
        </a:p>
      </dgm:t>
    </dgm:pt>
    <dgm:pt modelId="{24E77BA4-7A5D-41E1-8AEA-5ECDA7761C08}" type="parTrans" cxnId="{F6F6169D-F4D1-4AEF-B492-83BFDCBED1DC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3BA8B9A6-BB9B-420F-BEE7-AD0D02620F3D}" type="sibTrans" cxnId="{F6F6169D-F4D1-4AEF-B492-83BFDCBED1DC}">
      <dgm:prSet/>
      <dgm:spPr/>
      <dgm:t>
        <a:bodyPr/>
        <a:lstStyle/>
        <a:p>
          <a:endParaRPr lang="tr-TR"/>
        </a:p>
      </dgm:t>
    </dgm:pt>
    <dgm:pt modelId="{E589B49A-706E-40EB-9A03-0B5F9F57AD99}">
      <dgm:prSet phldrT="[Metin]"/>
      <dgm:spPr/>
      <dgm:t>
        <a:bodyPr/>
        <a:lstStyle/>
        <a:p>
          <a:r>
            <a:rPr lang="tr-TR" dirty="0" smtClean="0"/>
            <a:t>Madenler ve diğer cansız kaynaklar</a:t>
          </a:r>
          <a:endParaRPr lang="tr-TR" dirty="0"/>
        </a:p>
      </dgm:t>
    </dgm:pt>
    <dgm:pt modelId="{DFD8EE3B-2128-47A7-97F0-63C6C2D1321B}" type="parTrans" cxnId="{04363BD0-0AEE-4CA3-811D-6B968137DB2C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DEB5269B-ACFF-494C-926E-8D4C36FF637A}" type="sibTrans" cxnId="{04363BD0-0AEE-4CA3-811D-6B968137DB2C}">
      <dgm:prSet/>
      <dgm:spPr/>
      <dgm:t>
        <a:bodyPr/>
        <a:lstStyle/>
        <a:p>
          <a:endParaRPr lang="tr-TR"/>
        </a:p>
      </dgm:t>
    </dgm:pt>
    <dgm:pt modelId="{6EF061CA-2D34-4B4B-8A67-6C362086C290}">
      <dgm:prSet phldrT="[Metin]"/>
      <dgm:spPr/>
      <dgm:t>
        <a:bodyPr/>
        <a:lstStyle/>
        <a:p>
          <a:r>
            <a:rPr lang="tr-TR" dirty="0" smtClean="0"/>
            <a:t>Ekonomik nitelikli</a:t>
          </a:r>
          <a:endParaRPr lang="tr-TR" dirty="0"/>
        </a:p>
      </dgm:t>
    </dgm:pt>
    <dgm:pt modelId="{124C5120-71DB-40D3-A994-3F9085031E41}" type="parTrans" cxnId="{3CB3C0E1-8CE6-4843-AF94-2F2C528CDE82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840B0C04-D23D-4060-B5BF-4A02A000E48C}" type="sibTrans" cxnId="{3CB3C0E1-8CE6-4843-AF94-2F2C528CDE82}">
      <dgm:prSet/>
      <dgm:spPr/>
      <dgm:t>
        <a:bodyPr/>
        <a:lstStyle/>
        <a:p>
          <a:endParaRPr lang="tr-TR"/>
        </a:p>
      </dgm:t>
    </dgm:pt>
    <dgm:pt modelId="{2FA56FB7-6043-4F32-9F46-026A609D3AF8}">
      <dgm:prSet phldrT="[Metin]"/>
      <dgm:spPr/>
      <dgm:t>
        <a:bodyPr/>
        <a:lstStyle/>
        <a:p>
          <a:r>
            <a:rPr lang="tr-TR" dirty="0" smtClean="0"/>
            <a:t>Her türlü tesis, araç ve    gerecin yerleştirilmesi ve kullanılması</a:t>
          </a:r>
          <a:endParaRPr lang="tr-TR" dirty="0"/>
        </a:p>
      </dgm:t>
    </dgm:pt>
    <dgm:pt modelId="{DB3AE389-1E1A-4C26-AF63-A647C240DECA}" type="parTrans" cxnId="{6551A6B3-FA6E-4675-B606-6C6477C26FB7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4A79F02E-DAF7-4066-80B6-04F310B817E3}" type="sibTrans" cxnId="{6551A6B3-FA6E-4675-B606-6C6477C26FB7}">
      <dgm:prSet/>
      <dgm:spPr/>
      <dgm:t>
        <a:bodyPr/>
        <a:lstStyle/>
        <a:p>
          <a:endParaRPr lang="tr-TR"/>
        </a:p>
      </dgm:t>
    </dgm:pt>
    <dgm:pt modelId="{640FF053-C785-4C99-BB67-09694CF18493}">
      <dgm:prSet/>
      <dgm:spPr/>
      <dgm:t>
        <a:bodyPr/>
        <a:lstStyle/>
        <a:p>
          <a:r>
            <a:rPr lang="tr-TR" dirty="0" smtClean="0"/>
            <a:t>Bilimsel araştırma</a:t>
          </a:r>
          <a:endParaRPr lang="tr-TR" dirty="0"/>
        </a:p>
      </dgm:t>
    </dgm:pt>
    <dgm:pt modelId="{79926A0B-EC23-4311-856B-948B601B195F}" type="parTrans" cxnId="{58FA32C3-80C4-4D0E-BC4E-B6EC157FC8A2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8A51348E-1B63-4EBB-8A1F-EAF8E50C64F4}" type="sibTrans" cxnId="{58FA32C3-80C4-4D0E-BC4E-B6EC157FC8A2}">
      <dgm:prSet/>
      <dgm:spPr/>
      <dgm:t>
        <a:bodyPr/>
        <a:lstStyle/>
        <a:p>
          <a:endParaRPr lang="tr-TR"/>
        </a:p>
      </dgm:t>
    </dgm:pt>
    <dgm:pt modelId="{6991B1A9-A426-441F-8804-34EEECE68978}">
      <dgm:prSet/>
      <dgm:spPr/>
      <dgm:t>
        <a:bodyPr/>
        <a:lstStyle/>
        <a:p>
          <a:r>
            <a:rPr lang="tr-TR" dirty="0" smtClean="0"/>
            <a:t>Çevrenin korunması ve düzenlenmesi</a:t>
          </a:r>
          <a:endParaRPr lang="tr-TR" dirty="0"/>
        </a:p>
      </dgm:t>
    </dgm:pt>
    <dgm:pt modelId="{B61FB434-AED5-46BD-9E16-6B2DF3DE63AA}" type="parTrans" cxnId="{566F6129-3E12-4084-925B-0CE889BB2E18}">
      <dgm:prSet/>
      <dgm:spPr>
        <a:ln w="19050">
          <a:solidFill>
            <a:schemeClr val="accent1">
              <a:lumMod val="40000"/>
              <a:lumOff val="60000"/>
            </a:schemeClr>
          </a:solidFill>
        </a:ln>
      </dgm:spPr>
      <dgm:t>
        <a:bodyPr/>
        <a:lstStyle/>
        <a:p>
          <a:endParaRPr lang="tr-TR"/>
        </a:p>
      </dgm:t>
    </dgm:pt>
    <dgm:pt modelId="{64964010-D8C2-4F0A-83D1-1B6A3B8335D4}" type="sibTrans" cxnId="{566F6129-3E12-4084-925B-0CE889BB2E18}">
      <dgm:prSet/>
      <dgm:spPr/>
      <dgm:t>
        <a:bodyPr/>
        <a:lstStyle/>
        <a:p>
          <a:endParaRPr lang="tr-TR"/>
        </a:p>
      </dgm:t>
    </dgm:pt>
    <dgm:pt modelId="{2BC3BC66-7361-4713-B434-111C84EBD289}" type="pres">
      <dgm:prSet presAssocID="{117D408F-D68B-49FF-8D36-3BE1A576309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C6C871A-8D32-4CEE-87BA-8E4950F88225}" type="pres">
      <dgm:prSet presAssocID="{6A168843-8935-4CC0-96A3-7B83D96FF0A1}" presName="root1" presStyleCnt="0"/>
      <dgm:spPr/>
    </dgm:pt>
    <dgm:pt modelId="{F3520B57-37E2-4EBE-8E2A-AE71345847AA}" type="pres">
      <dgm:prSet presAssocID="{6A168843-8935-4CC0-96A3-7B83D96FF0A1}" presName="LevelOneTextNode" presStyleLbl="node0" presStyleIdx="0" presStyleCnt="1" custLinFactNeighborX="-27435" custLinFactNeighborY="3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352B9B1-4E52-4F1B-8ACC-0A2CE49367E1}" type="pres">
      <dgm:prSet presAssocID="{6A168843-8935-4CC0-96A3-7B83D96FF0A1}" presName="level2hierChild" presStyleCnt="0"/>
      <dgm:spPr/>
    </dgm:pt>
    <dgm:pt modelId="{B95C4AAB-4C7A-42DE-890C-0779B0F20F56}" type="pres">
      <dgm:prSet presAssocID="{C3405923-AEC2-43CB-9F4A-5B31E999C548}" presName="conn2-1" presStyleLbl="parChTrans1D2" presStyleIdx="0" presStyleCnt="2"/>
      <dgm:spPr/>
      <dgm:t>
        <a:bodyPr/>
        <a:lstStyle/>
        <a:p>
          <a:endParaRPr lang="tr-TR"/>
        </a:p>
      </dgm:t>
    </dgm:pt>
    <dgm:pt modelId="{C77FF3CF-0A5D-40F2-BEA6-FA71410D401C}" type="pres">
      <dgm:prSet presAssocID="{C3405923-AEC2-43CB-9F4A-5B31E999C548}" presName="connTx" presStyleLbl="parChTrans1D2" presStyleIdx="0" presStyleCnt="2"/>
      <dgm:spPr/>
      <dgm:t>
        <a:bodyPr/>
        <a:lstStyle/>
        <a:p>
          <a:endParaRPr lang="tr-TR"/>
        </a:p>
      </dgm:t>
    </dgm:pt>
    <dgm:pt modelId="{24854126-8018-4AD4-9F14-F198D20A3410}" type="pres">
      <dgm:prSet presAssocID="{F6E99359-11D8-4780-B37A-D5631D5A24EA}" presName="root2" presStyleCnt="0"/>
      <dgm:spPr/>
    </dgm:pt>
    <dgm:pt modelId="{36443AB0-108B-40A2-82C2-56BE2F061DFD}" type="pres">
      <dgm:prSet presAssocID="{F6E99359-11D8-4780-B37A-D5631D5A24E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5E68278-ED73-4115-AC37-6D25128FAAF5}" type="pres">
      <dgm:prSet presAssocID="{F6E99359-11D8-4780-B37A-D5631D5A24EA}" presName="level3hierChild" presStyleCnt="0"/>
      <dgm:spPr/>
    </dgm:pt>
    <dgm:pt modelId="{8FA8D68B-E8C1-45A2-8436-16510DC10C88}" type="pres">
      <dgm:prSet presAssocID="{24E77BA4-7A5D-41E1-8AEA-5ECDA7761C08}" presName="conn2-1" presStyleLbl="parChTrans1D3" presStyleIdx="0" presStyleCnt="5"/>
      <dgm:spPr/>
      <dgm:t>
        <a:bodyPr/>
        <a:lstStyle/>
        <a:p>
          <a:endParaRPr lang="tr-TR"/>
        </a:p>
      </dgm:t>
    </dgm:pt>
    <dgm:pt modelId="{17002078-BC85-42B7-9C45-6BFA9BEC8449}" type="pres">
      <dgm:prSet presAssocID="{24E77BA4-7A5D-41E1-8AEA-5ECDA7761C08}" presName="connTx" presStyleLbl="parChTrans1D3" presStyleIdx="0" presStyleCnt="5"/>
      <dgm:spPr/>
      <dgm:t>
        <a:bodyPr/>
        <a:lstStyle/>
        <a:p>
          <a:endParaRPr lang="tr-TR"/>
        </a:p>
      </dgm:t>
    </dgm:pt>
    <dgm:pt modelId="{FA1413A0-CED9-4F34-8014-421FC89D73E7}" type="pres">
      <dgm:prSet presAssocID="{050103C1-8EAB-4723-958C-B7BF72B80EA1}" presName="root2" presStyleCnt="0"/>
      <dgm:spPr/>
    </dgm:pt>
    <dgm:pt modelId="{261219FF-3CB4-48F2-AE42-6E8CB9F9EB6A}" type="pres">
      <dgm:prSet presAssocID="{050103C1-8EAB-4723-958C-B7BF72B80EA1}" presName="LevelTwoTextNode" presStyleLbl="node3" presStyleIdx="0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C535467-880B-40AC-AA49-796CE268D3BF}" type="pres">
      <dgm:prSet presAssocID="{050103C1-8EAB-4723-958C-B7BF72B80EA1}" presName="level3hierChild" presStyleCnt="0"/>
      <dgm:spPr/>
    </dgm:pt>
    <dgm:pt modelId="{BF09E82E-9D5C-4AF5-A2F2-73CB35471072}" type="pres">
      <dgm:prSet presAssocID="{DFD8EE3B-2128-47A7-97F0-63C6C2D1321B}" presName="conn2-1" presStyleLbl="parChTrans1D3" presStyleIdx="1" presStyleCnt="5"/>
      <dgm:spPr/>
      <dgm:t>
        <a:bodyPr/>
        <a:lstStyle/>
        <a:p>
          <a:endParaRPr lang="tr-TR"/>
        </a:p>
      </dgm:t>
    </dgm:pt>
    <dgm:pt modelId="{01EF0466-8CEE-4BB0-8BF1-B0870C4928D0}" type="pres">
      <dgm:prSet presAssocID="{DFD8EE3B-2128-47A7-97F0-63C6C2D1321B}" presName="connTx" presStyleLbl="parChTrans1D3" presStyleIdx="1" presStyleCnt="5"/>
      <dgm:spPr/>
      <dgm:t>
        <a:bodyPr/>
        <a:lstStyle/>
        <a:p>
          <a:endParaRPr lang="tr-TR"/>
        </a:p>
      </dgm:t>
    </dgm:pt>
    <dgm:pt modelId="{2012A19B-2D4E-4C9D-8BA7-414850897CAD}" type="pres">
      <dgm:prSet presAssocID="{E589B49A-706E-40EB-9A03-0B5F9F57AD99}" presName="root2" presStyleCnt="0"/>
      <dgm:spPr/>
    </dgm:pt>
    <dgm:pt modelId="{37A33C7C-1434-404B-8026-E02557D30FD7}" type="pres">
      <dgm:prSet presAssocID="{E589B49A-706E-40EB-9A03-0B5F9F57AD99}" presName="LevelTwoTextNode" presStyleLbl="node3" presStyleIdx="1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2F633B-470D-4E02-B3BE-2C7D7A680E10}" type="pres">
      <dgm:prSet presAssocID="{E589B49A-706E-40EB-9A03-0B5F9F57AD99}" presName="level3hierChild" presStyleCnt="0"/>
      <dgm:spPr/>
    </dgm:pt>
    <dgm:pt modelId="{4B19A74B-5CBE-45BC-A656-E1B570093886}" type="pres">
      <dgm:prSet presAssocID="{124C5120-71DB-40D3-A994-3F9085031E41}" presName="conn2-1" presStyleLbl="parChTrans1D2" presStyleIdx="1" presStyleCnt="2"/>
      <dgm:spPr/>
      <dgm:t>
        <a:bodyPr/>
        <a:lstStyle/>
        <a:p>
          <a:endParaRPr lang="tr-TR"/>
        </a:p>
      </dgm:t>
    </dgm:pt>
    <dgm:pt modelId="{19E3B6FF-6688-4FA1-B547-2FEFE7000BB3}" type="pres">
      <dgm:prSet presAssocID="{124C5120-71DB-40D3-A994-3F9085031E41}" presName="connTx" presStyleLbl="parChTrans1D2" presStyleIdx="1" presStyleCnt="2"/>
      <dgm:spPr/>
      <dgm:t>
        <a:bodyPr/>
        <a:lstStyle/>
        <a:p>
          <a:endParaRPr lang="tr-TR"/>
        </a:p>
      </dgm:t>
    </dgm:pt>
    <dgm:pt modelId="{50157B9F-ADE6-4470-9E4F-77432CC6483C}" type="pres">
      <dgm:prSet presAssocID="{6EF061CA-2D34-4B4B-8A67-6C362086C290}" presName="root2" presStyleCnt="0"/>
      <dgm:spPr/>
    </dgm:pt>
    <dgm:pt modelId="{7013A188-C7D6-4346-B20D-008DFB00628B}" type="pres">
      <dgm:prSet presAssocID="{6EF061CA-2D34-4B4B-8A67-6C362086C29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A0934F6-1BD1-4D04-A6CA-5794D67691CC}" type="pres">
      <dgm:prSet presAssocID="{6EF061CA-2D34-4B4B-8A67-6C362086C290}" presName="level3hierChild" presStyleCnt="0"/>
      <dgm:spPr/>
    </dgm:pt>
    <dgm:pt modelId="{8BADB16E-34B6-4D33-8137-90D9CC0D3A73}" type="pres">
      <dgm:prSet presAssocID="{DB3AE389-1E1A-4C26-AF63-A647C240DECA}" presName="conn2-1" presStyleLbl="parChTrans1D3" presStyleIdx="2" presStyleCnt="5"/>
      <dgm:spPr/>
      <dgm:t>
        <a:bodyPr/>
        <a:lstStyle/>
        <a:p>
          <a:endParaRPr lang="tr-TR"/>
        </a:p>
      </dgm:t>
    </dgm:pt>
    <dgm:pt modelId="{7242D586-8A81-4F4C-A108-57140B9E8BE3}" type="pres">
      <dgm:prSet presAssocID="{DB3AE389-1E1A-4C26-AF63-A647C240DECA}" presName="connTx" presStyleLbl="parChTrans1D3" presStyleIdx="2" presStyleCnt="5"/>
      <dgm:spPr/>
      <dgm:t>
        <a:bodyPr/>
        <a:lstStyle/>
        <a:p>
          <a:endParaRPr lang="tr-TR"/>
        </a:p>
      </dgm:t>
    </dgm:pt>
    <dgm:pt modelId="{82982F73-7A86-4812-A74A-A93980EFF1F1}" type="pres">
      <dgm:prSet presAssocID="{2FA56FB7-6043-4F32-9F46-026A609D3AF8}" presName="root2" presStyleCnt="0"/>
      <dgm:spPr/>
    </dgm:pt>
    <dgm:pt modelId="{6C748CC4-FCBB-4116-9304-9727C1238840}" type="pres">
      <dgm:prSet presAssocID="{2FA56FB7-6043-4F32-9F46-026A609D3AF8}" presName="LevelTwoTextNode" presStyleLbl="node3" presStyleIdx="2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45526569-B99F-4054-98BA-162A0937F64D}" type="pres">
      <dgm:prSet presAssocID="{2FA56FB7-6043-4F32-9F46-026A609D3AF8}" presName="level3hierChild" presStyleCnt="0"/>
      <dgm:spPr/>
    </dgm:pt>
    <dgm:pt modelId="{D1C7B3F6-BC9B-4722-836A-524C1A1AC8F2}" type="pres">
      <dgm:prSet presAssocID="{79926A0B-EC23-4311-856B-948B601B195F}" presName="conn2-1" presStyleLbl="parChTrans1D3" presStyleIdx="3" presStyleCnt="5"/>
      <dgm:spPr/>
      <dgm:t>
        <a:bodyPr/>
        <a:lstStyle/>
        <a:p>
          <a:endParaRPr lang="tr-TR"/>
        </a:p>
      </dgm:t>
    </dgm:pt>
    <dgm:pt modelId="{AEB4B1C7-8011-4395-B53B-17BEE0A4C0E8}" type="pres">
      <dgm:prSet presAssocID="{79926A0B-EC23-4311-856B-948B601B195F}" presName="connTx" presStyleLbl="parChTrans1D3" presStyleIdx="3" presStyleCnt="5"/>
      <dgm:spPr/>
      <dgm:t>
        <a:bodyPr/>
        <a:lstStyle/>
        <a:p>
          <a:endParaRPr lang="tr-TR"/>
        </a:p>
      </dgm:t>
    </dgm:pt>
    <dgm:pt modelId="{6A5EE885-DEE3-4C11-858D-CF518F405D52}" type="pres">
      <dgm:prSet presAssocID="{640FF053-C785-4C99-BB67-09694CF18493}" presName="root2" presStyleCnt="0"/>
      <dgm:spPr/>
    </dgm:pt>
    <dgm:pt modelId="{51EAA4E4-A6A2-463C-AE18-0D3EA3E823AA}" type="pres">
      <dgm:prSet presAssocID="{640FF053-C785-4C99-BB67-09694CF18493}" presName="LevelTwoTextNode" presStyleLbl="node3" presStyleIdx="3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2E2C526-BB3F-4740-8548-82918EC61912}" type="pres">
      <dgm:prSet presAssocID="{640FF053-C785-4C99-BB67-09694CF18493}" presName="level3hierChild" presStyleCnt="0"/>
      <dgm:spPr/>
    </dgm:pt>
    <dgm:pt modelId="{2F74C80A-D297-4CF8-ACE5-73EB61401D18}" type="pres">
      <dgm:prSet presAssocID="{B61FB434-AED5-46BD-9E16-6B2DF3DE63AA}" presName="conn2-1" presStyleLbl="parChTrans1D3" presStyleIdx="4" presStyleCnt="5"/>
      <dgm:spPr/>
      <dgm:t>
        <a:bodyPr/>
        <a:lstStyle/>
        <a:p>
          <a:endParaRPr lang="tr-TR"/>
        </a:p>
      </dgm:t>
    </dgm:pt>
    <dgm:pt modelId="{D9CB175A-A7FE-4971-9153-F1B131D915B6}" type="pres">
      <dgm:prSet presAssocID="{B61FB434-AED5-46BD-9E16-6B2DF3DE63AA}" presName="connTx" presStyleLbl="parChTrans1D3" presStyleIdx="4" presStyleCnt="5"/>
      <dgm:spPr/>
      <dgm:t>
        <a:bodyPr/>
        <a:lstStyle/>
        <a:p>
          <a:endParaRPr lang="tr-TR"/>
        </a:p>
      </dgm:t>
    </dgm:pt>
    <dgm:pt modelId="{A7BD1144-A4BE-43F7-BE6F-2D8D26A3AE8F}" type="pres">
      <dgm:prSet presAssocID="{6991B1A9-A426-441F-8804-34EEECE68978}" presName="root2" presStyleCnt="0"/>
      <dgm:spPr/>
    </dgm:pt>
    <dgm:pt modelId="{D29E03DF-FFAA-4EC1-8F94-A85148803736}" type="pres">
      <dgm:prSet presAssocID="{6991B1A9-A426-441F-8804-34EEECE68978}" presName="LevelTwoTextNode" presStyleLbl="node3" presStyleIdx="4" presStyleCnt="5" custLinFactNeighborX="3125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E5BD640-D7F0-465C-8CAC-3FC3777402F4}" type="pres">
      <dgm:prSet presAssocID="{6991B1A9-A426-441F-8804-34EEECE68978}" presName="level3hierChild" presStyleCnt="0"/>
      <dgm:spPr/>
    </dgm:pt>
  </dgm:ptLst>
  <dgm:cxnLst>
    <dgm:cxn modelId="{BF4358FF-DBF4-4D5E-9A22-225D94AD0164}" type="presOf" srcId="{640FF053-C785-4C99-BB67-09694CF18493}" destId="{51EAA4E4-A6A2-463C-AE18-0D3EA3E823AA}" srcOrd="0" destOrd="0" presId="urn:microsoft.com/office/officeart/2005/8/layout/hierarchy2"/>
    <dgm:cxn modelId="{DFB2CA3C-7926-4BE2-B838-8BC199DBED87}" type="presOf" srcId="{DB3AE389-1E1A-4C26-AF63-A647C240DECA}" destId="{7242D586-8A81-4F4C-A108-57140B9E8BE3}" srcOrd="1" destOrd="0" presId="urn:microsoft.com/office/officeart/2005/8/layout/hierarchy2"/>
    <dgm:cxn modelId="{3CB3C0E1-8CE6-4843-AF94-2F2C528CDE82}" srcId="{6A168843-8935-4CC0-96A3-7B83D96FF0A1}" destId="{6EF061CA-2D34-4B4B-8A67-6C362086C290}" srcOrd="1" destOrd="0" parTransId="{124C5120-71DB-40D3-A994-3F9085031E41}" sibTransId="{840B0C04-D23D-4060-B5BF-4A02A000E48C}"/>
    <dgm:cxn modelId="{CC1F31D0-D5B7-47B5-85F1-1E64EC790720}" type="presOf" srcId="{F6E99359-11D8-4780-B37A-D5631D5A24EA}" destId="{36443AB0-108B-40A2-82C2-56BE2F061DFD}" srcOrd="0" destOrd="0" presId="urn:microsoft.com/office/officeart/2005/8/layout/hierarchy2"/>
    <dgm:cxn modelId="{58FA32C3-80C4-4D0E-BC4E-B6EC157FC8A2}" srcId="{6EF061CA-2D34-4B4B-8A67-6C362086C290}" destId="{640FF053-C785-4C99-BB67-09694CF18493}" srcOrd="1" destOrd="0" parTransId="{79926A0B-EC23-4311-856B-948B601B195F}" sibTransId="{8A51348E-1B63-4EBB-8A1F-EAF8E50C64F4}"/>
    <dgm:cxn modelId="{71DF3828-AD88-418B-AE26-A2A8DA148A08}" type="presOf" srcId="{24E77BA4-7A5D-41E1-8AEA-5ECDA7761C08}" destId="{17002078-BC85-42B7-9C45-6BFA9BEC8449}" srcOrd="1" destOrd="0" presId="urn:microsoft.com/office/officeart/2005/8/layout/hierarchy2"/>
    <dgm:cxn modelId="{CEA54A20-3737-4A38-97F6-F80F0BC39CAF}" type="presOf" srcId="{79926A0B-EC23-4311-856B-948B601B195F}" destId="{D1C7B3F6-BC9B-4722-836A-524C1A1AC8F2}" srcOrd="0" destOrd="0" presId="urn:microsoft.com/office/officeart/2005/8/layout/hierarchy2"/>
    <dgm:cxn modelId="{EB0D8AEA-7BFA-46BB-9C78-91434EA999BC}" type="presOf" srcId="{DFD8EE3B-2128-47A7-97F0-63C6C2D1321B}" destId="{BF09E82E-9D5C-4AF5-A2F2-73CB35471072}" srcOrd="0" destOrd="0" presId="urn:microsoft.com/office/officeart/2005/8/layout/hierarchy2"/>
    <dgm:cxn modelId="{D90C11A9-7FCE-4EC3-9971-D4519CD6545F}" type="presOf" srcId="{DB3AE389-1E1A-4C26-AF63-A647C240DECA}" destId="{8BADB16E-34B6-4D33-8137-90D9CC0D3A73}" srcOrd="0" destOrd="0" presId="urn:microsoft.com/office/officeart/2005/8/layout/hierarchy2"/>
    <dgm:cxn modelId="{E750887E-CE59-4B73-B3F8-A84253564B26}" type="presOf" srcId="{79926A0B-EC23-4311-856B-948B601B195F}" destId="{AEB4B1C7-8011-4395-B53B-17BEE0A4C0E8}" srcOrd="1" destOrd="0" presId="urn:microsoft.com/office/officeart/2005/8/layout/hierarchy2"/>
    <dgm:cxn modelId="{4B915EF0-1291-4CEA-AAC9-7B572CE511AB}" type="presOf" srcId="{B61FB434-AED5-46BD-9E16-6B2DF3DE63AA}" destId="{D9CB175A-A7FE-4971-9153-F1B131D915B6}" srcOrd="1" destOrd="0" presId="urn:microsoft.com/office/officeart/2005/8/layout/hierarchy2"/>
    <dgm:cxn modelId="{AEA075F3-0F93-435F-B49E-2539240C502F}" type="presOf" srcId="{C3405923-AEC2-43CB-9F4A-5B31E999C548}" destId="{C77FF3CF-0A5D-40F2-BEA6-FA71410D401C}" srcOrd="1" destOrd="0" presId="urn:microsoft.com/office/officeart/2005/8/layout/hierarchy2"/>
    <dgm:cxn modelId="{C851EF09-EFDC-4CCA-9377-AFAE7028EA51}" type="presOf" srcId="{DFD8EE3B-2128-47A7-97F0-63C6C2D1321B}" destId="{01EF0466-8CEE-4BB0-8BF1-B0870C4928D0}" srcOrd="1" destOrd="0" presId="urn:microsoft.com/office/officeart/2005/8/layout/hierarchy2"/>
    <dgm:cxn modelId="{0F64D0E0-95B3-462C-B323-D8ECB32F4943}" type="presOf" srcId="{6991B1A9-A426-441F-8804-34EEECE68978}" destId="{D29E03DF-FFAA-4EC1-8F94-A85148803736}" srcOrd="0" destOrd="0" presId="urn:microsoft.com/office/officeart/2005/8/layout/hierarchy2"/>
    <dgm:cxn modelId="{C0B3A55D-629F-4CD0-B027-B8E597278737}" type="presOf" srcId="{24E77BA4-7A5D-41E1-8AEA-5ECDA7761C08}" destId="{8FA8D68B-E8C1-45A2-8436-16510DC10C88}" srcOrd="0" destOrd="0" presId="urn:microsoft.com/office/officeart/2005/8/layout/hierarchy2"/>
    <dgm:cxn modelId="{201A1E6E-D9AE-49C4-8606-823F8B872EA2}" srcId="{117D408F-D68B-49FF-8D36-3BE1A5763095}" destId="{6A168843-8935-4CC0-96A3-7B83D96FF0A1}" srcOrd="0" destOrd="0" parTransId="{72B77658-EE77-434D-B3E0-456ADDA661EC}" sibTransId="{D527C663-44AF-4A7F-984F-01D8D26B5142}"/>
    <dgm:cxn modelId="{79F52019-2751-433E-AE74-D047DC68B650}" type="presOf" srcId="{124C5120-71DB-40D3-A994-3F9085031E41}" destId="{4B19A74B-5CBE-45BC-A656-E1B570093886}" srcOrd="0" destOrd="0" presId="urn:microsoft.com/office/officeart/2005/8/layout/hierarchy2"/>
    <dgm:cxn modelId="{70FE5768-96A9-435B-A0A0-CD1FD161CA88}" type="presOf" srcId="{050103C1-8EAB-4723-958C-B7BF72B80EA1}" destId="{261219FF-3CB4-48F2-AE42-6E8CB9F9EB6A}" srcOrd="0" destOrd="0" presId="urn:microsoft.com/office/officeart/2005/8/layout/hierarchy2"/>
    <dgm:cxn modelId="{5ED769F8-213B-4E42-9DCB-97A8AD6A0F09}" type="presOf" srcId="{6A168843-8935-4CC0-96A3-7B83D96FF0A1}" destId="{F3520B57-37E2-4EBE-8E2A-AE71345847AA}" srcOrd="0" destOrd="0" presId="urn:microsoft.com/office/officeart/2005/8/layout/hierarchy2"/>
    <dgm:cxn modelId="{6551A6B3-FA6E-4675-B606-6C6477C26FB7}" srcId="{6EF061CA-2D34-4B4B-8A67-6C362086C290}" destId="{2FA56FB7-6043-4F32-9F46-026A609D3AF8}" srcOrd="0" destOrd="0" parTransId="{DB3AE389-1E1A-4C26-AF63-A647C240DECA}" sibTransId="{4A79F02E-DAF7-4066-80B6-04F310B817E3}"/>
    <dgm:cxn modelId="{4EB02619-7BB9-477E-B971-F4C8BBE4EBA9}" type="presOf" srcId="{E589B49A-706E-40EB-9A03-0B5F9F57AD99}" destId="{37A33C7C-1434-404B-8026-E02557D30FD7}" srcOrd="0" destOrd="0" presId="urn:microsoft.com/office/officeart/2005/8/layout/hierarchy2"/>
    <dgm:cxn modelId="{566F6129-3E12-4084-925B-0CE889BB2E18}" srcId="{6EF061CA-2D34-4B4B-8A67-6C362086C290}" destId="{6991B1A9-A426-441F-8804-34EEECE68978}" srcOrd="2" destOrd="0" parTransId="{B61FB434-AED5-46BD-9E16-6B2DF3DE63AA}" sibTransId="{64964010-D8C2-4F0A-83D1-1B6A3B8335D4}"/>
    <dgm:cxn modelId="{F6F6169D-F4D1-4AEF-B492-83BFDCBED1DC}" srcId="{F6E99359-11D8-4780-B37A-D5631D5A24EA}" destId="{050103C1-8EAB-4723-958C-B7BF72B80EA1}" srcOrd="0" destOrd="0" parTransId="{24E77BA4-7A5D-41E1-8AEA-5ECDA7761C08}" sibTransId="{3BA8B9A6-BB9B-420F-BEE7-AD0D02620F3D}"/>
    <dgm:cxn modelId="{BEA0D951-109D-4E50-BE18-83E830F47A94}" type="presOf" srcId="{B61FB434-AED5-46BD-9E16-6B2DF3DE63AA}" destId="{2F74C80A-D297-4CF8-ACE5-73EB61401D18}" srcOrd="0" destOrd="0" presId="urn:microsoft.com/office/officeart/2005/8/layout/hierarchy2"/>
    <dgm:cxn modelId="{9913BB8A-CA41-438C-BC12-7EAD46AA6076}" type="presOf" srcId="{6EF061CA-2D34-4B4B-8A67-6C362086C290}" destId="{7013A188-C7D6-4346-B20D-008DFB00628B}" srcOrd="0" destOrd="0" presId="urn:microsoft.com/office/officeart/2005/8/layout/hierarchy2"/>
    <dgm:cxn modelId="{30D87EB4-616B-4F3C-970C-F370EC7B841B}" srcId="{6A168843-8935-4CC0-96A3-7B83D96FF0A1}" destId="{F6E99359-11D8-4780-B37A-D5631D5A24EA}" srcOrd="0" destOrd="0" parTransId="{C3405923-AEC2-43CB-9F4A-5B31E999C548}" sibTransId="{75DAA689-B629-41A5-A81C-4ECC5EBD9B9B}"/>
    <dgm:cxn modelId="{61B4ED9D-A0D7-4F59-AF20-765489CE1AEA}" type="presOf" srcId="{C3405923-AEC2-43CB-9F4A-5B31E999C548}" destId="{B95C4AAB-4C7A-42DE-890C-0779B0F20F56}" srcOrd="0" destOrd="0" presId="urn:microsoft.com/office/officeart/2005/8/layout/hierarchy2"/>
    <dgm:cxn modelId="{A1D509B6-750B-41AC-824F-ED548E1C465F}" type="presOf" srcId="{117D408F-D68B-49FF-8D36-3BE1A5763095}" destId="{2BC3BC66-7361-4713-B434-111C84EBD289}" srcOrd="0" destOrd="0" presId="urn:microsoft.com/office/officeart/2005/8/layout/hierarchy2"/>
    <dgm:cxn modelId="{29D4F7E3-C7C3-4E02-AB8B-EFE787E3EF5A}" type="presOf" srcId="{2FA56FB7-6043-4F32-9F46-026A609D3AF8}" destId="{6C748CC4-FCBB-4116-9304-9727C1238840}" srcOrd="0" destOrd="0" presId="urn:microsoft.com/office/officeart/2005/8/layout/hierarchy2"/>
    <dgm:cxn modelId="{9E98E445-0B8F-4DD9-99AC-D584502299E0}" type="presOf" srcId="{124C5120-71DB-40D3-A994-3F9085031E41}" destId="{19E3B6FF-6688-4FA1-B547-2FEFE7000BB3}" srcOrd="1" destOrd="0" presId="urn:microsoft.com/office/officeart/2005/8/layout/hierarchy2"/>
    <dgm:cxn modelId="{04363BD0-0AEE-4CA3-811D-6B968137DB2C}" srcId="{F6E99359-11D8-4780-B37A-D5631D5A24EA}" destId="{E589B49A-706E-40EB-9A03-0B5F9F57AD99}" srcOrd="1" destOrd="0" parTransId="{DFD8EE3B-2128-47A7-97F0-63C6C2D1321B}" sibTransId="{DEB5269B-ACFF-494C-926E-8D4C36FF637A}"/>
    <dgm:cxn modelId="{C61B6290-30C3-4E42-BDF2-FFFC77A599CA}" type="presParOf" srcId="{2BC3BC66-7361-4713-B434-111C84EBD289}" destId="{8C6C871A-8D32-4CEE-87BA-8E4950F88225}" srcOrd="0" destOrd="0" presId="urn:microsoft.com/office/officeart/2005/8/layout/hierarchy2"/>
    <dgm:cxn modelId="{68C688F0-990C-4EBA-8754-075B1F036181}" type="presParOf" srcId="{8C6C871A-8D32-4CEE-87BA-8E4950F88225}" destId="{F3520B57-37E2-4EBE-8E2A-AE71345847AA}" srcOrd="0" destOrd="0" presId="urn:microsoft.com/office/officeart/2005/8/layout/hierarchy2"/>
    <dgm:cxn modelId="{25CE3B3A-3386-408D-8145-0EE734B096F7}" type="presParOf" srcId="{8C6C871A-8D32-4CEE-87BA-8E4950F88225}" destId="{A352B9B1-4E52-4F1B-8ACC-0A2CE49367E1}" srcOrd="1" destOrd="0" presId="urn:microsoft.com/office/officeart/2005/8/layout/hierarchy2"/>
    <dgm:cxn modelId="{F72E6A99-0065-4AEF-AB32-98119C4FC919}" type="presParOf" srcId="{A352B9B1-4E52-4F1B-8ACC-0A2CE49367E1}" destId="{B95C4AAB-4C7A-42DE-890C-0779B0F20F56}" srcOrd="0" destOrd="0" presId="urn:microsoft.com/office/officeart/2005/8/layout/hierarchy2"/>
    <dgm:cxn modelId="{C26274D7-879B-40F3-BDE8-E617DA266935}" type="presParOf" srcId="{B95C4AAB-4C7A-42DE-890C-0779B0F20F56}" destId="{C77FF3CF-0A5D-40F2-BEA6-FA71410D401C}" srcOrd="0" destOrd="0" presId="urn:microsoft.com/office/officeart/2005/8/layout/hierarchy2"/>
    <dgm:cxn modelId="{0A6F49CF-E810-45B2-87F8-46EC4D7D243D}" type="presParOf" srcId="{A352B9B1-4E52-4F1B-8ACC-0A2CE49367E1}" destId="{24854126-8018-4AD4-9F14-F198D20A3410}" srcOrd="1" destOrd="0" presId="urn:microsoft.com/office/officeart/2005/8/layout/hierarchy2"/>
    <dgm:cxn modelId="{E932487C-1A2C-4AD9-87AD-25D85A7F7D12}" type="presParOf" srcId="{24854126-8018-4AD4-9F14-F198D20A3410}" destId="{36443AB0-108B-40A2-82C2-56BE2F061DFD}" srcOrd="0" destOrd="0" presId="urn:microsoft.com/office/officeart/2005/8/layout/hierarchy2"/>
    <dgm:cxn modelId="{DACEB584-7E86-40FB-B357-F7A9AC3A01AB}" type="presParOf" srcId="{24854126-8018-4AD4-9F14-F198D20A3410}" destId="{E5E68278-ED73-4115-AC37-6D25128FAAF5}" srcOrd="1" destOrd="0" presId="urn:microsoft.com/office/officeart/2005/8/layout/hierarchy2"/>
    <dgm:cxn modelId="{6434631A-E31A-4BEB-93BC-B1F795EA7A59}" type="presParOf" srcId="{E5E68278-ED73-4115-AC37-6D25128FAAF5}" destId="{8FA8D68B-E8C1-45A2-8436-16510DC10C88}" srcOrd="0" destOrd="0" presId="urn:microsoft.com/office/officeart/2005/8/layout/hierarchy2"/>
    <dgm:cxn modelId="{C63A4DB4-E418-4BEB-AF17-C9A6621F9322}" type="presParOf" srcId="{8FA8D68B-E8C1-45A2-8436-16510DC10C88}" destId="{17002078-BC85-42B7-9C45-6BFA9BEC8449}" srcOrd="0" destOrd="0" presId="urn:microsoft.com/office/officeart/2005/8/layout/hierarchy2"/>
    <dgm:cxn modelId="{19C4617D-8EEA-4B37-8658-95FDB9C812EC}" type="presParOf" srcId="{E5E68278-ED73-4115-AC37-6D25128FAAF5}" destId="{FA1413A0-CED9-4F34-8014-421FC89D73E7}" srcOrd="1" destOrd="0" presId="urn:microsoft.com/office/officeart/2005/8/layout/hierarchy2"/>
    <dgm:cxn modelId="{432A7D90-C7D6-4CBF-B0DE-A2EDA96534FF}" type="presParOf" srcId="{FA1413A0-CED9-4F34-8014-421FC89D73E7}" destId="{261219FF-3CB4-48F2-AE42-6E8CB9F9EB6A}" srcOrd="0" destOrd="0" presId="urn:microsoft.com/office/officeart/2005/8/layout/hierarchy2"/>
    <dgm:cxn modelId="{7F361E3D-3523-4DC7-81A2-8ECC28D82A7B}" type="presParOf" srcId="{FA1413A0-CED9-4F34-8014-421FC89D73E7}" destId="{8C535467-880B-40AC-AA49-796CE268D3BF}" srcOrd="1" destOrd="0" presId="urn:microsoft.com/office/officeart/2005/8/layout/hierarchy2"/>
    <dgm:cxn modelId="{6B2B34F8-0914-4C06-8F0E-0CBAF9F87A12}" type="presParOf" srcId="{E5E68278-ED73-4115-AC37-6D25128FAAF5}" destId="{BF09E82E-9D5C-4AF5-A2F2-73CB35471072}" srcOrd="2" destOrd="0" presId="urn:microsoft.com/office/officeart/2005/8/layout/hierarchy2"/>
    <dgm:cxn modelId="{626CDB55-6FF3-4EC3-9FE4-2B39B93B70B5}" type="presParOf" srcId="{BF09E82E-9D5C-4AF5-A2F2-73CB35471072}" destId="{01EF0466-8CEE-4BB0-8BF1-B0870C4928D0}" srcOrd="0" destOrd="0" presId="urn:microsoft.com/office/officeart/2005/8/layout/hierarchy2"/>
    <dgm:cxn modelId="{3DF95109-C4A4-40B7-A714-03FD1CF0E470}" type="presParOf" srcId="{E5E68278-ED73-4115-AC37-6D25128FAAF5}" destId="{2012A19B-2D4E-4C9D-8BA7-414850897CAD}" srcOrd="3" destOrd="0" presId="urn:microsoft.com/office/officeart/2005/8/layout/hierarchy2"/>
    <dgm:cxn modelId="{3012A8A1-D2E5-45F1-973F-ABC789ED2C0E}" type="presParOf" srcId="{2012A19B-2D4E-4C9D-8BA7-414850897CAD}" destId="{37A33C7C-1434-404B-8026-E02557D30FD7}" srcOrd="0" destOrd="0" presId="urn:microsoft.com/office/officeart/2005/8/layout/hierarchy2"/>
    <dgm:cxn modelId="{11F2C1B7-5C66-4A69-B315-68954B8C218C}" type="presParOf" srcId="{2012A19B-2D4E-4C9D-8BA7-414850897CAD}" destId="{582F633B-470D-4E02-B3BE-2C7D7A680E10}" srcOrd="1" destOrd="0" presId="urn:microsoft.com/office/officeart/2005/8/layout/hierarchy2"/>
    <dgm:cxn modelId="{6F959753-0EB7-493A-A9F7-18679EEA653D}" type="presParOf" srcId="{A352B9B1-4E52-4F1B-8ACC-0A2CE49367E1}" destId="{4B19A74B-5CBE-45BC-A656-E1B570093886}" srcOrd="2" destOrd="0" presId="urn:microsoft.com/office/officeart/2005/8/layout/hierarchy2"/>
    <dgm:cxn modelId="{0BB67817-08BD-4B4E-A6D2-7CCD2476B388}" type="presParOf" srcId="{4B19A74B-5CBE-45BC-A656-E1B570093886}" destId="{19E3B6FF-6688-4FA1-B547-2FEFE7000BB3}" srcOrd="0" destOrd="0" presId="urn:microsoft.com/office/officeart/2005/8/layout/hierarchy2"/>
    <dgm:cxn modelId="{F8E7C1AE-4862-45E0-A7A4-F86A9FF93C63}" type="presParOf" srcId="{A352B9B1-4E52-4F1B-8ACC-0A2CE49367E1}" destId="{50157B9F-ADE6-4470-9E4F-77432CC6483C}" srcOrd="3" destOrd="0" presId="urn:microsoft.com/office/officeart/2005/8/layout/hierarchy2"/>
    <dgm:cxn modelId="{13575C0A-8AFB-4312-9992-414FCDD0EC98}" type="presParOf" srcId="{50157B9F-ADE6-4470-9E4F-77432CC6483C}" destId="{7013A188-C7D6-4346-B20D-008DFB00628B}" srcOrd="0" destOrd="0" presId="urn:microsoft.com/office/officeart/2005/8/layout/hierarchy2"/>
    <dgm:cxn modelId="{E08D526C-D6FC-401E-A326-E44C00D25AD9}" type="presParOf" srcId="{50157B9F-ADE6-4470-9E4F-77432CC6483C}" destId="{2A0934F6-1BD1-4D04-A6CA-5794D67691CC}" srcOrd="1" destOrd="0" presId="urn:microsoft.com/office/officeart/2005/8/layout/hierarchy2"/>
    <dgm:cxn modelId="{CED53D45-535F-430F-9714-A6FF472E82A7}" type="presParOf" srcId="{2A0934F6-1BD1-4D04-A6CA-5794D67691CC}" destId="{8BADB16E-34B6-4D33-8137-90D9CC0D3A73}" srcOrd="0" destOrd="0" presId="urn:microsoft.com/office/officeart/2005/8/layout/hierarchy2"/>
    <dgm:cxn modelId="{DCD98493-F52C-41F6-BE71-F4C437CCF33D}" type="presParOf" srcId="{8BADB16E-34B6-4D33-8137-90D9CC0D3A73}" destId="{7242D586-8A81-4F4C-A108-57140B9E8BE3}" srcOrd="0" destOrd="0" presId="urn:microsoft.com/office/officeart/2005/8/layout/hierarchy2"/>
    <dgm:cxn modelId="{F6B38DB4-347B-4AF1-903C-0B67D0CC6CD3}" type="presParOf" srcId="{2A0934F6-1BD1-4D04-A6CA-5794D67691CC}" destId="{82982F73-7A86-4812-A74A-A93980EFF1F1}" srcOrd="1" destOrd="0" presId="urn:microsoft.com/office/officeart/2005/8/layout/hierarchy2"/>
    <dgm:cxn modelId="{A2A8E64B-58D1-4A87-8106-C16F81AF96C4}" type="presParOf" srcId="{82982F73-7A86-4812-A74A-A93980EFF1F1}" destId="{6C748CC4-FCBB-4116-9304-9727C1238840}" srcOrd="0" destOrd="0" presId="urn:microsoft.com/office/officeart/2005/8/layout/hierarchy2"/>
    <dgm:cxn modelId="{806BFF1B-804C-467A-87ED-E4F8234C2657}" type="presParOf" srcId="{82982F73-7A86-4812-A74A-A93980EFF1F1}" destId="{45526569-B99F-4054-98BA-162A0937F64D}" srcOrd="1" destOrd="0" presId="urn:microsoft.com/office/officeart/2005/8/layout/hierarchy2"/>
    <dgm:cxn modelId="{938B552A-6BA1-478D-BC6F-FA8BFE59A73A}" type="presParOf" srcId="{2A0934F6-1BD1-4D04-A6CA-5794D67691CC}" destId="{D1C7B3F6-BC9B-4722-836A-524C1A1AC8F2}" srcOrd="2" destOrd="0" presId="urn:microsoft.com/office/officeart/2005/8/layout/hierarchy2"/>
    <dgm:cxn modelId="{10FFE377-F80E-41DE-91E4-167867991A67}" type="presParOf" srcId="{D1C7B3F6-BC9B-4722-836A-524C1A1AC8F2}" destId="{AEB4B1C7-8011-4395-B53B-17BEE0A4C0E8}" srcOrd="0" destOrd="0" presId="urn:microsoft.com/office/officeart/2005/8/layout/hierarchy2"/>
    <dgm:cxn modelId="{B68A1E51-C8C7-4AC3-BF80-5AB677768076}" type="presParOf" srcId="{2A0934F6-1BD1-4D04-A6CA-5794D67691CC}" destId="{6A5EE885-DEE3-4C11-858D-CF518F405D52}" srcOrd="3" destOrd="0" presId="urn:microsoft.com/office/officeart/2005/8/layout/hierarchy2"/>
    <dgm:cxn modelId="{1FDA141E-6EF5-4878-8B42-105307C45ADA}" type="presParOf" srcId="{6A5EE885-DEE3-4C11-858D-CF518F405D52}" destId="{51EAA4E4-A6A2-463C-AE18-0D3EA3E823AA}" srcOrd="0" destOrd="0" presId="urn:microsoft.com/office/officeart/2005/8/layout/hierarchy2"/>
    <dgm:cxn modelId="{83270DE8-D060-4272-A626-6B753B16D77B}" type="presParOf" srcId="{6A5EE885-DEE3-4C11-858D-CF518F405D52}" destId="{E2E2C526-BB3F-4740-8548-82918EC61912}" srcOrd="1" destOrd="0" presId="urn:microsoft.com/office/officeart/2005/8/layout/hierarchy2"/>
    <dgm:cxn modelId="{3A989FEE-444D-4837-BEC5-0D7BB73B4D61}" type="presParOf" srcId="{2A0934F6-1BD1-4D04-A6CA-5794D67691CC}" destId="{2F74C80A-D297-4CF8-ACE5-73EB61401D18}" srcOrd="4" destOrd="0" presId="urn:microsoft.com/office/officeart/2005/8/layout/hierarchy2"/>
    <dgm:cxn modelId="{E21FBC6A-4EBD-4F38-8076-8B87EF217B36}" type="presParOf" srcId="{2F74C80A-D297-4CF8-ACE5-73EB61401D18}" destId="{D9CB175A-A7FE-4971-9153-F1B131D915B6}" srcOrd="0" destOrd="0" presId="urn:microsoft.com/office/officeart/2005/8/layout/hierarchy2"/>
    <dgm:cxn modelId="{56082DEA-C42F-425F-A983-E48833333C0E}" type="presParOf" srcId="{2A0934F6-1BD1-4D04-A6CA-5794D67691CC}" destId="{A7BD1144-A4BE-43F7-BE6F-2D8D26A3AE8F}" srcOrd="5" destOrd="0" presId="urn:microsoft.com/office/officeart/2005/8/layout/hierarchy2"/>
    <dgm:cxn modelId="{D4E9A1EA-BD9E-4F52-9F8A-97391A10D1B4}" type="presParOf" srcId="{A7BD1144-A4BE-43F7-BE6F-2D8D26A3AE8F}" destId="{D29E03DF-FFAA-4EC1-8F94-A85148803736}" srcOrd="0" destOrd="0" presId="urn:microsoft.com/office/officeart/2005/8/layout/hierarchy2"/>
    <dgm:cxn modelId="{1437132F-0F01-46E2-8261-C1346C4561C6}" type="presParOf" srcId="{A7BD1144-A4BE-43F7-BE6F-2D8D26A3AE8F}" destId="{EE5BD640-D7F0-465C-8CAC-3FC3777402F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20B57-37E2-4EBE-8E2A-AE71345847AA}">
      <dsp:nvSpPr>
        <dsp:cNvPr id="0" name=""/>
        <dsp:cNvSpPr/>
      </dsp:nvSpPr>
      <dsp:spPr>
        <a:xfrm>
          <a:off x="1" y="1889124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Kullanılabilecek haklar</a:t>
          </a:r>
          <a:endParaRPr lang="tr-TR" sz="1500" kern="1200" dirty="0"/>
        </a:p>
      </dsp:txBody>
      <dsp:txXfrm>
        <a:off x="27426" y="1916549"/>
        <a:ext cx="1817877" cy="881513"/>
      </dsp:txXfrm>
    </dsp:sp>
    <dsp:sp modelId="{B95C4AAB-4C7A-42DE-890C-0779B0F20F56}">
      <dsp:nvSpPr>
        <dsp:cNvPr id="0" name=""/>
        <dsp:cNvSpPr/>
      </dsp:nvSpPr>
      <dsp:spPr>
        <a:xfrm rot="18786455">
          <a:off x="1580162" y="1666654"/>
          <a:ext cx="184800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848007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457965" y="1636516"/>
        <a:ext cx="92400" cy="92400"/>
      </dsp:txXfrm>
    </dsp:sp>
    <dsp:sp modelId="{36443AB0-108B-40A2-82C2-56BE2F061DFD}">
      <dsp:nvSpPr>
        <dsp:cNvPr id="0" name=""/>
        <dsp:cNvSpPr/>
      </dsp:nvSpPr>
      <dsp:spPr>
        <a:xfrm>
          <a:off x="3135602" y="539946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Doğal kaynaklar üzerinde</a:t>
          </a:r>
          <a:endParaRPr lang="tr-TR" sz="1500" kern="1200" dirty="0"/>
        </a:p>
      </dsp:txBody>
      <dsp:txXfrm>
        <a:off x="3163027" y="567371"/>
        <a:ext cx="1817877" cy="881513"/>
      </dsp:txXfrm>
    </dsp:sp>
    <dsp:sp modelId="{8FA8D68B-E8C1-45A2-8436-16510DC10C88}">
      <dsp:nvSpPr>
        <dsp:cNvPr id="0" name=""/>
        <dsp:cNvSpPr/>
      </dsp:nvSpPr>
      <dsp:spPr>
        <a:xfrm rot="20214583">
          <a:off x="4953338" y="722861"/>
          <a:ext cx="137285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72857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05445" y="704601"/>
        <a:ext cx="68642" cy="68642"/>
      </dsp:txXfrm>
    </dsp:sp>
    <dsp:sp modelId="{261219FF-3CB4-48F2-AE42-6E8CB9F9EB6A}">
      <dsp:nvSpPr>
        <dsp:cNvPr id="0" name=""/>
        <dsp:cNvSpPr/>
      </dsp:nvSpPr>
      <dsp:spPr>
        <a:xfrm>
          <a:off x="6271204" y="1537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Canlı doğal kaynaklar</a:t>
          </a:r>
          <a:endParaRPr lang="tr-TR" sz="1500" kern="1200" dirty="0"/>
        </a:p>
      </dsp:txBody>
      <dsp:txXfrm>
        <a:off x="6298629" y="28962"/>
        <a:ext cx="1817877" cy="881513"/>
      </dsp:txXfrm>
    </dsp:sp>
    <dsp:sp modelId="{BF09E82E-9D5C-4AF5-A2F2-73CB35471072}">
      <dsp:nvSpPr>
        <dsp:cNvPr id="0" name=""/>
        <dsp:cNvSpPr/>
      </dsp:nvSpPr>
      <dsp:spPr>
        <a:xfrm rot="1385417">
          <a:off x="4953338" y="1261270"/>
          <a:ext cx="1372857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72857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05445" y="1243010"/>
        <a:ext cx="68642" cy="68642"/>
      </dsp:txXfrm>
    </dsp:sp>
    <dsp:sp modelId="{37A33C7C-1434-404B-8026-E02557D30FD7}">
      <dsp:nvSpPr>
        <dsp:cNvPr id="0" name=""/>
        <dsp:cNvSpPr/>
      </dsp:nvSpPr>
      <dsp:spPr>
        <a:xfrm>
          <a:off x="6271204" y="1078355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Madenler ve diğer cansız kaynaklar</a:t>
          </a:r>
          <a:endParaRPr lang="tr-TR" sz="1500" kern="1200" dirty="0"/>
        </a:p>
      </dsp:txBody>
      <dsp:txXfrm>
        <a:off x="6298629" y="1105780"/>
        <a:ext cx="1817877" cy="881513"/>
      </dsp:txXfrm>
    </dsp:sp>
    <dsp:sp modelId="{4B19A74B-5CBE-45BC-A656-E1B570093886}">
      <dsp:nvSpPr>
        <dsp:cNvPr id="0" name=""/>
        <dsp:cNvSpPr/>
      </dsp:nvSpPr>
      <dsp:spPr>
        <a:xfrm rot="2805502">
          <a:off x="1582463" y="3012677"/>
          <a:ext cx="184340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843404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600" kern="1200"/>
        </a:p>
      </dsp:txBody>
      <dsp:txXfrm>
        <a:off x="2458080" y="2982654"/>
        <a:ext cx="92170" cy="92170"/>
      </dsp:txXfrm>
    </dsp:sp>
    <dsp:sp modelId="{7013A188-C7D6-4346-B20D-008DFB00628B}">
      <dsp:nvSpPr>
        <dsp:cNvPr id="0" name=""/>
        <dsp:cNvSpPr/>
      </dsp:nvSpPr>
      <dsp:spPr>
        <a:xfrm>
          <a:off x="3135602" y="3231991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Ekonomik nitelikli</a:t>
          </a:r>
          <a:endParaRPr lang="tr-TR" sz="1500" kern="1200" dirty="0"/>
        </a:p>
      </dsp:txBody>
      <dsp:txXfrm>
        <a:off x="3163027" y="3259416"/>
        <a:ext cx="1817877" cy="881513"/>
      </dsp:txXfrm>
    </dsp:sp>
    <dsp:sp modelId="{8BADB16E-34B6-4D33-8137-90D9CC0D3A73}">
      <dsp:nvSpPr>
        <dsp:cNvPr id="0" name=""/>
        <dsp:cNvSpPr/>
      </dsp:nvSpPr>
      <dsp:spPr>
        <a:xfrm rot="19172803">
          <a:off x="4809949" y="3145702"/>
          <a:ext cx="165963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659635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598276" y="3120273"/>
        <a:ext cx="82981" cy="82981"/>
      </dsp:txXfrm>
    </dsp:sp>
    <dsp:sp modelId="{6C748CC4-FCBB-4116-9304-9727C1238840}">
      <dsp:nvSpPr>
        <dsp:cNvPr id="0" name=""/>
        <dsp:cNvSpPr/>
      </dsp:nvSpPr>
      <dsp:spPr>
        <a:xfrm>
          <a:off x="6271204" y="2155173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Her türlü tesis, araç ve    gerecin yerleştirilmesi ve kullanılması</a:t>
          </a:r>
          <a:endParaRPr lang="tr-TR" sz="1500" kern="1200" dirty="0"/>
        </a:p>
      </dsp:txBody>
      <dsp:txXfrm>
        <a:off x="6298629" y="2182598"/>
        <a:ext cx="1817877" cy="881513"/>
      </dsp:txXfrm>
    </dsp:sp>
    <dsp:sp modelId="{D1C7B3F6-BC9B-4722-836A-524C1A1AC8F2}">
      <dsp:nvSpPr>
        <dsp:cNvPr id="0" name=""/>
        <dsp:cNvSpPr/>
      </dsp:nvSpPr>
      <dsp:spPr>
        <a:xfrm>
          <a:off x="5008329" y="3684111"/>
          <a:ext cx="126287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262875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608195" y="3668601"/>
        <a:ext cx="63143" cy="63143"/>
      </dsp:txXfrm>
    </dsp:sp>
    <dsp:sp modelId="{51EAA4E4-A6A2-463C-AE18-0D3EA3E823AA}">
      <dsp:nvSpPr>
        <dsp:cNvPr id="0" name=""/>
        <dsp:cNvSpPr/>
      </dsp:nvSpPr>
      <dsp:spPr>
        <a:xfrm>
          <a:off x="6271204" y="3231991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Bilimsel araştırma</a:t>
          </a:r>
          <a:endParaRPr lang="tr-TR" sz="1500" kern="1200" dirty="0"/>
        </a:p>
      </dsp:txBody>
      <dsp:txXfrm>
        <a:off x="6298629" y="3259416"/>
        <a:ext cx="1817877" cy="881513"/>
      </dsp:txXfrm>
    </dsp:sp>
    <dsp:sp modelId="{2F74C80A-D297-4CF8-ACE5-73EB61401D18}">
      <dsp:nvSpPr>
        <dsp:cNvPr id="0" name=""/>
        <dsp:cNvSpPr/>
      </dsp:nvSpPr>
      <dsp:spPr>
        <a:xfrm rot="2427197">
          <a:off x="4809949" y="4222520"/>
          <a:ext cx="1659635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659635" y="16062"/>
              </a:lnTo>
            </a:path>
          </a:pathLst>
        </a:custGeom>
        <a:noFill/>
        <a:ln w="19050" cap="flat" cmpd="sng" algn="ctr">
          <a:solidFill>
            <a:schemeClr val="accent1">
              <a:lumMod val="40000"/>
              <a:lumOff val="6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598276" y="4197091"/>
        <a:ext cx="82981" cy="82981"/>
      </dsp:txXfrm>
    </dsp:sp>
    <dsp:sp modelId="{D29E03DF-FFAA-4EC1-8F94-A85148803736}">
      <dsp:nvSpPr>
        <dsp:cNvPr id="0" name=""/>
        <dsp:cNvSpPr/>
      </dsp:nvSpPr>
      <dsp:spPr>
        <a:xfrm>
          <a:off x="6271204" y="4308809"/>
          <a:ext cx="1872727" cy="9363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Çevrenin korunması ve düzenlenmesi</a:t>
          </a:r>
          <a:endParaRPr lang="tr-TR" sz="1500" kern="1200" dirty="0"/>
        </a:p>
      </dsp:txBody>
      <dsp:txXfrm>
        <a:off x="6298629" y="4336234"/>
        <a:ext cx="1817877" cy="881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7. HAFTA </a:t>
            </a:r>
            <a:br>
              <a:rPr lang="tr-TR" b="1" dirty="0" smtClean="0">
                <a:solidFill>
                  <a:schemeClr val="bg1"/>
                </a:solidFill>
              </a:rPr>
            </a:br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69396"/>
            <a:ext cx="8229600" cy="330267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Esas hatlardan başlayarak 200 mil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Miras denizi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kavramı ve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balıkçılık bölgesi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kavramının 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etkisi 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ile ortaya çıkmıştır. </a:t>
            </a:r>
          </a:p>
          <a:p>
            <a:pPr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Su tabakası + Deniz yatağı + Toprak altı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2518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7 Diyagram"/>
          <p:cNvGraphicFramePr/>
          <p:nvPr/>
        </p:nvGraphicFramePr>
        <p:xfrm>
          <a:off x="714348" y="1397000"/>
          <a:ext cx="8143932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62708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3520B57-37E2-4EBE-8E2A-AE71345847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dgm id="{F3520B57-37E2-4EBE-8E2A-AE71345847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5C4AAB-4C7A-42DE-890C-0779B0F20F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>
                                            <p:graphicEl>
                                              <a:dgm id="{B95C4AAB-4C7A-42DE-890C-0779B0F20F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6443AB0-108B-40A2-82C2-56BE2F061D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dgm id="{36443AB0-108B-40A2-82C2-56BE2F061D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FA8D68B-E8C1-45A2-8436-16510DC10C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>
                                            <p:graphicEl>
                                              <a:dgm id="{8FA8D68B-E8C1-45A2-8436-16510DC10C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61219FF-3CB4-48F2-AE42-6E8CB9F9EB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dgm id="{261219FF-3CB4-48F2-AE42-6E8CB9F9EB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F09E82E-9D5C-4AF5-A2F2-73CB35471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">
                                            <p:graphicEl>
                                              <a:dgm id="{BF09E82E-9D5C-4AF5-A2F2-73CB354710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7A33C7C-1434-404B-8026-E02557D30F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dgm id="{37A33C7C-1434-404B-8026-E02557D30F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B19A74B-5CBE-45BC-A656-E1B5700938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>
                                            <p:graphicEl>
                                              <a:dgm id="{4B19A74B-5CBE-45BC-A656-E1B5700938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7013A188-C7D6-4346-B20D-008DFB0062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dgm id="{7013A188-C7D6-4346-B20D-008DFB0062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8BADB16E-34B6-4D33-8137-90D9CC0D3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graphicEl>
                                              <a:dgm id="{8BADB16E-34B6-4D33-8137-90D9CC0D3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C748CC4-FCBB-4116-9304-9727C12388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>
                                            <p:graphicEl>
                                              <a:dgm id="{6C748CC4-FCBB-4116-9304-9727C12388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1C7B3F6-BC9B-4722-836A-524C1A1AC8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">
                                            <p:graphicEl>
                                              <a:dgm id="{D1C7B3F6-BC9B-4722-836A-524C1A1AC8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51EAA4E4-A6A2-463C-AE18-0D3EA3E823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8">
                                            <p:graphicEl>
                                              <a:dgm id="{51EAA4E4-A6A2-463C-AE18-0D3EA3E823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2F74C80A-D297-4CF8-ACE5-73EB61401D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8">
                                            <p:graphicEl>
                                              <a:dgm id="{2F74C80A-D297-4CF8-ACE5-73EB61401D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29E03DF-FFAA-4EC1-8F94-A85148803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8">
                                            <p:graphicEl>
                                              <a:dgm id="{D29E03DF-FFAA-4EC1-8F94-A85148803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MÜNHASIR EKONOMİK BÖLGE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 anchor="ctr"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Üçüncü devletlerin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seyrüsefer serbestisi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,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uçma serbestisi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ile </a:t>
            </a:r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kablo ve boru döşeme serbestisi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ne halel gelmez.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İlan şartı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Türkiye: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5.12.1986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tarihli BKK ile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Karadeniz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’de </a:t>
            </a:r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200 millik münhasır ekonomik bölge 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ilan etmiştir. 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6356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102</Words>
  <Application>Microsoft Office PowerPoint</Application>
  <PresentationFormat>Ekran Gösterisi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7. HAFTA  MÜNHASIR EKONOMİK BÖLGE</vt:lpstr>
      <vt:lpstr>MÜNHASIR EKONOMİK BÖLGE</vt:lpstr>
      <vt:lpstr>MÜNHASIR EKONOMİK BÖLGE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2020-01-30T10:51:38Z</dcterms:modified>
</cp:coreProperties>
</file>